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5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75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04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2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61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9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82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7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01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55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7183-EBB0-4D92-809F-9363341BEDF4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8535-D6F6-4C01-952A-3E956A07A3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2889" y="182877"/>
            <a:ext cx="11064240" cy="6492240"/>
          </a:xfrm>
          <a:prstGeom prst="rect">
            <a:avLst/>
          </a:prstGeom>
          <a:noFill/>
          <a:ln w="1587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6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1" b="47040"/>
          <a:stretch/>
        </p:blipFill>
        <p:spPr>
          <a:xfrm>
            <a:off x="2161379" y="685800"/>
            <a:ext cx="7107242" cy="5486400"/>
          </a:xfrm>
          <a:prstGeom prst="flowChartConnector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070" y="675899"/>
            <a:ext cx="211367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ea typeface="Arial Unicode MS" panose="020B0604020202020204" pitchFamily="34" charset="-128"/>
                <a:cs typeface="Kalpurush" panose="02000600000000000000" pitchFamily="2" charset="0"/>
              </a:rPr>
              <a:t>স্বাগত</a:t>
            </a:r>
            <a:endParaRPr lang="en-US" sz="4000" b="1" dirty="0">
              <a:latin typeface="Kalpurush" panose="02000600000000000000" pitchFamily="2" charset="0"/>
              <a:ea typeface="Arial Unicode MS" panose="020B0604020202020204" pitchFamily="34" charset="-128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42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26909" y="6022347"/>
                <a:ext cx="63761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ctr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হলে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কত?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09" y="6022347"/>
                <a:ext cx="6376183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145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6422" y="167334"/>
            <a:ext cx="321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69" t="872" r="8782" b="1"/>
          <a:stretch/>
        </p:blipFill>
        <p:spPr>
          <a:xfrm>
            <a:off x="3302391" y="1192216"/>
            <a:ext cx="4825219" cy="4473568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69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5375" y="28136"/>
            <a:ext cx="9819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অনুপাতের রূপান্তরঃ </a:t>
            </a:r>
          </a:p>
          <a:p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এখানে অনুপাতের রাশিগুলো ধনাত্নক সংখ্যা।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9" y="920688"/>
            <a:ext cx="9833323" cy="59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3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6" y="7034"/>
            <a:ext cx="10204709" cy="68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28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5" y="1"/>
            <a:ext cx="98051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5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393" y="306951"/>
            <a:ext cx="377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57" y="1449521"/>
            <a:ext cx="5753686" cy="39589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83080" y="5355580"/>
                <a:ext cx="7863840" cy="132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হয়, তবে প্রমান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" y="5355580"/>
                <a:ext cx="7863840" cy="1321772"/>
              </a:xfrm>
              <a:prstGeom prst="rect">
                <a:avLst/>
              </a:prstGeom>
              <a:blipFill rotWithShape="0">
                <a:blip r:embed="rId3"/>
                <a:stretch>
                  <a:fillRect l="-1783" t="-6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455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7" y="-29495"/>
            <a:ext cx="11482875" cy="69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36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429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55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5123" y="5665968"/>
                <a:ext cx="10339754" cy="92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হলে, দেখাও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যে,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ক্রমিক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সমানুপাতী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3" y="5665968"/>
                <a:ext cx="10339754" cy="923971"/>
              </a:xfrm>
              <a:prstGeom prst="rect">
                <a:avLst/>
              </a:prstGeom>
              <a:blipFill rotWithShape="0">
                <a:blip r:embed="rId2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388172" y="299119"/>
            <a:ext cx="465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86" y="1274392"/>
            <a:ext cx="7695028" cy="43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42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95421" y="4684552"/>
                <a:ext cx="1101500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১। অনুপাত ও সমানুপাত কাকে বলে?</a:t>
                </a: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২। সমানুপাত সংক্রান্ত রূপান্তর বিধির একটি প্রয়োগ দেখাও।</a:t>
                </a: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৩। মাতা ও কন্যার বর্তমান বয়সের সমষ্টি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বছর। তাদের বয়সের অনুপাত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বছর পূর্বে ছিল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বছর পরে তাদের বয়সের অনুপাত কত হবে?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1" y="4684552"/>
                <a:ext cx="11015004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384" t="-3835" r="-1439" b="-9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3" y="799326"/>
            <a:ext cx="5838452" cy="3885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0566" y="78877"/>
            <a:ext cx="300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44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250" y="202713"/>
            <a:ext cx="2927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 Unicode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Ari Unicode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02" y="1164102"/>
            <a:ext cx="4529797" cy="45297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70207" y="5469100"/>
                <a:ext cx="98895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পিতা ও পুত্রের বর্তমান বয়সের সমষ্টি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বছর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বছর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পূর্বে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তাদের বয়সের অনুপাত ছিল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বছর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পরে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তাদের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বয়সের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অনুপাত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কত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হবে।</m:t>
                    </m:r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07" y="5469100"/>
                <a:ext cx="9889586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356" t="-6780" r="-1540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584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466" y="4427615"/>
            <a:ext cx="4763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মোঃ মিজানুর রহমান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সিনিয়র শিক্ষক(গণিত)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বেতদিঘী উচ্চ বিদ্যালয়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ফুলবাড়ী,দিনাজপুর।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1888" y="4423907"/>
            <a:ext cx="4737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শ্রেণিঃ ১০ম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 গণিত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অধ্যায়ঃ ১১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তারিখঃ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১৭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/১০/২০২১খ্রিঃ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2493" r="3937" b="3571"/>
          <a:stretch/>
        </p:blipFill>
        <p:spPr>
          <a:xfrm>
            <a:off x="7496221" y="157710"/>
            <a:ext cx="3406240" cy="426619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39155" y="1262592"/>
            <a:ext cx="351690" cy="4951808"/>
            <a:chOff x="5064370" y="1533398"/>
            <a:chExt cx="351690" cy="4951808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064370" y="1828805"/>
              <a:ext cx="98473" cy="43891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176914" y="1533398"/>
              <a:ext cx="126606" cy="495180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317587" y="1828806"/>
              <a:ext cx="98473" cy="43891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224704" y="365760"/>
            <a:ext cx="298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6" y="182418"/>
            <a:ext cx="3252103" cy="41193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1222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6376" y="5760720"/>
            <a:ext cx="219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80" y="914400"/>
            <a:ext cx="671424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13070" y="2067951"/>
                <a:ext cx="3403861" cy="4401205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6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6000" dirty="0" smtClean="0">
                  <a:latin typeface="Arial Unicode"/>
                  <a:cs typeface="NikoshBAN" panose="02000000000000000000" pitchFamily="2" charset="0"/>
                </a:endParaRPr>
              </a:p>
              <a:p>
                <a:endParaRPr lang="en-US" sz="6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70" y="2067951"/>
                <a:ext cx="3403861" cy="44012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5400000">
            <a:off x="5258480" y="3178003"/>
            <a:ext cx="913041" cy="5217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287" y="566894"/>
            <a:ext cx="1087432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 কি বলতে পারবে নিচের চিহ্নটি কিসের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2764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1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84128" y="1413064"/>
                <a:ext cx="1661745" cy="403187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9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∷</m:t>
                      </m:r>
                    </m:oMath>
                  </m:oMathPara>
                </a14:m>
                <a:endParaRPr lang="en-US" sz="9600" dirty="0" smtClean="0">
                  <a:latin typeface="Arial Unicode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128" y="1413064"/>
                <a:ext cx="1661745" cy="40318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 rot="5400000">
            <a:off x="5214180" y="2829810"/>
            <a:ext cx="1037499" cy="5266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287" y="566894"/>
            <a:ext cx="1087432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 কি বলতে পারবে নিচের চিহ্নটি কিসের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2039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8083" y="3075057"/>
            <a:ext cx="869383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u="sng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বীজগাণিতিক অনুপাত ও সমানুপাত</a:t>
            </a:r>
            <a:endParaRPr lang="en-US" sz="4000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12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1060" y="529394"/>
            <a:ext cx="322788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022" y="2367171"/>
            <a:ext cx="103819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শিক্ষার্থীরা---</a:t>
            </a:r>
            <a:endParaRPr lang="en-US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 বীজগণিতীয় অনুপাত ও সমানুপাত কী তা বলতে পারবে;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 সমানুপাত সংক্রান্ত বিভিন্ন রূপান্তর বিধি প্রয়োগ করতে পারবে;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 বাস্তব সমস্যা সমাধানে অনুপাত ও সমানুপাত ব্যবহার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4100775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941277" y="2833210"/>
          <a:ext cx="1547446" cy="119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1277" y="2833210"/>
                        <a:ext cx="1547446" cy="1191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8162" y="590839"/>
            <a:ext cx="7413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এসো আমরা একটি ভিডিও দেখি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21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52158" y="1548966"/>
                <a:ext cx="10325684" cy="376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smtClean="0">
                    <a:solidFill>
                      <a:srgbClr val="7030A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অনুপাতঃ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একই এককে সমজাতীয় দুইটি রাশির পরিমাণের একটি অপরটির কত গুণ বা কত অংশ তা একটি ভগ্নাংশ দ্বারা প্রকাশ করা যায়। এই ভগ্নাংশটিকে রাশি দুইটির অনুপাত বলে। </a:t>
                </a:r>
              </a:p>
              <a:p>
                <a:pPr algn="just"/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দুইটি রাশি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ও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এর অনুপাতকে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লিখা হয়।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ও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রাশি দুইটি সমজাতীয় ও একই এককে প্রকাশিত হতে হবে। অনুপাতে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কে পূর্ব রাশি এবং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কে উত্তর রাশি বলা হয়। 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58" y="1548966"/>
                <a:ext cx="10325684" cy="3760068"/>
              </a:xfrm>
              <a:prstGeom prst="rect">
                <a:avLst/>
              </a:prstGeom>
              <a:blipFill rotWithShape="0">
                <a:blip r:embed="rId2"/>
                <a:stretch>
                  <a:fillRect l="-1536" t="-2107" r="-1536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70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83810" y="759665"/>
                <a:ext cx="1028348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smtClean="0">
                    <a:solidFill>
                      <a:srgbClr val="7030A0"/>
                    </a:solidFill>
                    <a:latin typeface="Arial Unicode"/>
                  </a:rPr>
                  <a:t>সমানুপাতঃ</a:t>
                </a:r>
                <a:r>
                  <a:rPr lang="en-US" sz="3200" dirty="0" smtClean="0">
                    <a:latin typeface="Arial Unicode"/>
                  </a:rPr>
                  <a:t> যদি চারটি রাশি এরূপ হয় যে, প্রথম ও দ্বিতীয় রাশির অনুপাত তৃতীয় ও চতুর্থ রাশির অনুপাতের সমান হয়,তবে ঐ চারটি রাশি নিয়ে একটি সমানুপাত উৎপন্ন হয়।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এরূপ চারটি রাশি হলে আমরা লিখি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 । সমানুপাতের চারটি রাশিই একজাতীয় হওয়ার প্রয়োজন হয় না। প্রত্যেক অনুপাতের রাশি দুইটি এক জাতীয় হলেই চলে।</a:t>
                </a:r>
                <a:endParaRPr lang="en-US" sz="3200" dirty="0">
                  <a:latin typeface="Arial Unicode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0" y="759665"/>
                <a:ext cx="10283483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541" t="-5489" r="-1482" b="-8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3810" y="3826420"/>
                <a:ext cx="1028348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smtClean="0">
                    <a:solidFill>
                      <a:srgbClr val="7030A0"/>
                    </a:solidFill>
                    <a:latin typeface="Arial Unicode"/>
                  </a:rPr>
                  <a:t>ক্রমিক সমানুপাতীঃ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ক্রমিক সমানুপাতী বলতে বুঝায়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।</a:t>
                </a:r>
                <a:endParaRPr lang="en-US" sz="3200" dirty="0">
                  <a:latin typeface="Arial Unicode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ক্রমিক সমানুপাতী হবে যদি এবং কেবল যদি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 হয়। ক্রমিক সমানুপাতের ক্ষেত্রে সবগুলো রাশি এক জাতীয় হতে হবে। এক্ষেত্রে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কে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 এর তৃতীয় সমানুপাতী এবং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 কে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>
                    <a:latin typeface="Arial Unicode"/>
                  </a:rPr>
                  <a:t> এর মধ্যসমানুপাতী বলা হয়।</a:t>
                </a:r>
                <a:endParaRPr lang="en-US" sz="3200" dirty="0">
                  <a:latin typeface="Arial Unicode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0" y="3826420"/>
                <a:ext cx="10283483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1541" t="-5030" r="-1482" b="-10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57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353</Words>
  <Application>Microsoft Office PowerPoint</Application>
  <PresentationFormat>Custom</PresentationFormat>
  <Paragraphs>44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 Unicode MS</vt:lpstr>
      <vt:lpstr>Ari Unicode</vt:lpstr>
      <vt:lpstr>Arial</vt:lpstr>
      <vt:lpstr>Arial Unicode</vt:lpstr>
      <vt:lpstr>Calibri</vt:lpstr>
      <vt:lpstr>Calibri Light</vt:lpstr>
      <vt:lpstr>Cambria Math</vt:lpstr>
      <vt:lpstr>Kalpurush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Md. Mizanur Rahman</cp:lastModifiedBy>
  <cp:revision>268</cp:revision>
  <dcterms:created xsi:type="dcterms:W3CDTF">2020-06-28T14:14:52Z</dcterms:created>
  <dcterms:modified xsi:type="dcterms:W3CDTF">2021-10-17T12:12:01Z</dcterms:modified>
</cp:coreProperties>
</file>