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88" r:id="rId3"/>
    <p:sldId id="256" r:id="rId4"/>
    <p:sldId id="282" r:id="rId5"/>
    <p:sldId id="281" r:id="rId6"/>
    <p:sldId id="283" r:id="rId7"/>
    <p:sldId id="284" r:id="rId8"/>
    <p:sldId id="285" r:id="rId9"/>
    <p:sldId id="257" r:id="rId10"/>
    <p:sldId id="261" r:id="rId11"/>
    <p:sldId id="259" r:id="rId12"/>
    <p:sldId id="260" r:id="rId13"/>
    <p:sldId id="280" r:id="rId14"/>
    <p:sldId id="262" r:id="rId15"/>
    <p:sldId id="263" r:id="rId16"/>
    <p:sldId id="264" r:id="rId17"/>
    <p:sldId id="265" r:id="rId18"/>
    <p:sldId id="286" r:id="rId19"/>
    <p:sldId id="258" r:id="rId20"/>
    <p:sldId id="266" r:id="rId21"/>
    <p:sldId id="287" r:id="rId22"/>
    <p:sldId id="267" r:id="rId23"/>
    <p:sldId id="268" r:id="rId24"/>
  </p:sldIdLst>
  <p:sldSz cx="97837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212" y="-72"/>
      </p:cViewPr>
      <p:guideLst>
        <p:guide orient="horz" pos="2160"/>
        <p:guide pos="3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1571460" y="332450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0834" y="521824"/>
        <a:ext cx="914377" cy="914377"/>
      </dsp:txXfrm>
    </dsp:sp>
    <dsp:sp modelId="{A2F4E57A-C732-403A-8A62-90B4DED9240F}">
      <dsp:nvSpPr>
        <dsp:cNvPr id="0" name=""/>
        <dsp:cNvSpPr/>
      </dsp:nvSpPr>
      <dsp:spPr>
        <a:xfrm rot="2160000">
          <a:off x="2823721" y="1325745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2833569" y="1382722"/>
        <a:ext cx="240640" cy="261857"/>
      </dsp:txXfrm>
    </dsp:sp>
    <dsp:sp modelId="{319B752F-F11B-4D7D-A7C8-8128C2C23243}">
      <dsp:nvSpPr>
        <dsp:cNvPr id="0" name=""/>
        <dsp:cNvSpPr/>
      </dsp:nvSpPr>
      <dsp:spPr>
        <a:xfrm>
          <a:off x="3142370" y="1473782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1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1744" y="1663156"/>
        <a:ext cx="914377" cy="914377"/>
      </dsp:txXfrm>
    </dsp:sp>
    <dsp:sp modelId="{252FA9E0-F19F-4D88-B198-8282691A1178}">
      <dsp:nvSpPr>
        <dsp:cNvPr id="0" name=""/>
        <dsp:cNvSpPr/>
      </dsp:nvSpPr>
      <dsp:spPr>
        <a:xfrm rot="6480000">
          <a:off x="3320036" y="2816234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3387536" y="2854478"/>
        <a:ext cx="240640" cy="261857"/>
      </dsp:txXfrm>
    </dsp:sp>
    <dsp:sp modelId="{40285671-636F-4618-9CDD-3FDD1CA09FAD}">
      <dsp:nvSpPr>
        <dsp:cNvPr id="0" name=""/>
        <dsp:cNvSpPr/>
      </dsp:nvSpPr>
      <dsp:spPr>
        <a:xfrm>
          <a:off x="2542336" y="3320497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1710" y="3509871"/>
        <a:ext cx="914377" cy="914377"/>
      </dsp:txXfrm>
    </dsp:sp>
    <dsp:sp modelId="{728A7644-65B3-446E-8D77-0FB59573C81B}">
      <dsp:nvSpPr>
        <dsp:cNvPr id="0" name=""/>
        <dsp:cNvSpPr/>
      </dsp:nvSpPr>
      <dsp:spPr>
        <a:xfrm rot="10800000">
          <a:off x="2055866" y="3748845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2158997" y="3836131"/>
        <a:ext cx="240640" cy="261857"/>
      </dsp:txXfrm>
    </dsp:sp>
    <dsp:sp modelId="{267BB8F8-A8B4-43CF-9BD1-ACCCB19F6627}">
      <dsp:nvSpPr>
        <dsp:cNvPr id="0" name=""/>
        <dsp:cNvSpPr/>
      </dsp:nvSpPr>
      <dsp:spPr>
        <a:xfrm>
          <a:off x="600585" y="3320497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17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9959" y="3509871"/>
        <a:ext cx="914377" cy="914377"/>
      </dsp:txXfrm>
    </dsp:sp>
    <dsp:sp modelId="{0DCA1232-EE83-47D0-B590-765C91435B8E}">
      <dsp:nvSpPr>
        <dsp:cNvPr id="0" name=""/>
        <dsp:cNvSpPr/>
      </dsp:nvSpPr>
      <dsp:spPr>
        <a:xfrm rot="15120000">
          <a:off x="778251" y="2834741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845751" y="2971069"/>
        <a:ext cx="240640" cy="261857"/>
      </dsp:txXfrm>
    </dsp:sp>
    <dsp:sp modelId="{734A769D-5ED7-45E4-9B67-9CBAE64C5BB4}">
      <dsp:nvSpPr>
        <dsp:cNvPr id="0" name=""/>
        <dsp:cNvSpPr/>
      </dsp:nvSpPr>
      <dsp:spPr>
        <a:xfrm>
          <a:off x="551" y="1473782"/>
          <a:ext cx="1293125" cy="12931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925" y="1663156"/>
        <a:ext cx="914377" cy="914377"/>
      </dsp:txXfrm>
    </dsp:sp>
    <dsp:sp modelId="{A433EACD-B79D-4A12-B4C6-96D406B12147}">
      <dsp:nvSpPr>
        <dsp:cNvPr id="0" name=""/>
        <dsp:cNvSpPr/>
      </dsp:nvSpPr>
      <dsp:spPr>
        <a:xfrm rot="19440000">
          <a:off x="1252811" y="1337182"/>
          <a:ext cx="343771" cy="4364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262659" y="1454777"/>
        <a:ext cx="240640" cy="261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108549" y="1305571"/>
          <a:ext cx="1356004" cy="135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153573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4550" y="1531654"/>
        <a:ext cx="904002" cy="904090"/>
      </dsp:txXfrm>
    </dsp:sp>
    <dsp:sp modelId="{EE0C8EB2-7B77-4892-A9D8-694FBF15321F}">
      <dsp:nvSpPr>
        <dsp:cNvPr id="0" name=""/>
        <dsp:cNvSpPr/>
      </dsp:nvSpPr>
      <dsp:spPr>
        <a:xfrm rot="2700000">
          <a:off x="1708713" y="1307211"/>
          <a:ext cx="1352738" cy="13527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1752104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3081" y="1531654"/>
        <a:ext cx="904002" cy="904090"/>
      </dsp:txXfrm>
    </dsp:sp>
    <dsp:sp modelId="{CB3A3632-ADDF-490D-A045-9627B609444F}">
      <dsp:nvSpPr>
        <dsp:cNvPr id="0" name=""/>
        <dsp:cNvSpPr/>
      </dsp:nvSpPr>
      <dsp:spPr>
        <a:xfrm rot="2700000">
          <a:off x="307244" y="1307211"/>
          <a:ext cx="1352738" cy="13527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350634" y="1350788"/>
          <a:ext cx="1265956" cy="126582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12" y="1531654"/>
        <a:ext cx="904002" cy="90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1143000"/>
            <a:ext cx="4403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5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1143000"/>
            <a:ext cx="4403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971" y="1122363"/>
            <a:ext cx="7337822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971" y="3602038"/>
            <a:ext cx="733782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4" y="1825625"/>
            <a:ext cx="843849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1505" y="365125"/>
            <a:ext cx="210962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634" y="365125"/>
            <a:ext cx="62065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34" y="1825625"/>
            <a:ext cx="843849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38" y="1709739"/>
            <a:ext cx="843849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38" y="4589464"/>
            <a:ext cx="843849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634" y="1825625"/>
            <a:ext cx="41580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0" y="1825625"/>
            <a:ext cx="41580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908" y="1681163"/>
            <a:ext cx="413899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08" y="2505075"/>
            <a:ext cx="413899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30" y="1681163"/>
            <a:ext cx="41593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30" y="2505075"/>
            <a:ext cx="415937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34" y="365126"/>
            <a:ext cx="843849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57200"/>
            <a:ext cx="315551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74" y="987426"/>
            <a:ext cx="495303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057400"/>
            <a:ext cx="315551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8" y="457200"/>
            <a:ext cx="315551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374" y="987426"/>
            <a:ext cx="49530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908" y="2057400"/>
            <a:ext cx="315551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634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AE5D424-A780-4C90-81D0-F01D0979BAC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0872" y="6356351"/>
            <a:ext cx="33020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9782" y="6356351"/>
            <a:ext cx="2201347" cy="365125"/>
          </a:xfrm>
          <a:prstGeom prst="rect">
            <a:avLst/>
          </a:prstGeom>
        </p:spPr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13447"/>
            <a:ext cx="9745973" cy="68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3435927"/>
            <a:ext cx="6802583" cy="30922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59" y="376516"/>
            <a:ext cx="7387716" cy="36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5572" y="253791"/>
            <a:ext cx="5948083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390" y="2634868"/>
            <a:ext cx="7604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422479" y="2704978"/>
            <a:ext cx="956141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422479" y="4184074"/>
            <a:ext cx="956141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5390" y="3990110"/>
            <a:ext cx="7604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32" y="1259465"/>
            <a:ext cx="3702265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" y="1259465"/>
            <a:ext cx="3668912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18757" y="226539"/>
            <a:ext cx="251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16" y="5075878"/>
            <a:ext cx="9494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তৈরি করা হয়েছে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066800"/>
            <a:ext cx="2888614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1" y="3269050"/>
            <a:ext cx="2738481" cy="251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78376" y="358914"/>
            <a:ext cx="690060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345" y="1591831"/>
            <a:ext cx="619298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4" y="4707732"/>
            <a:ext cx="623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9" y="1112043"/>
            <a:ext cx="2801714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00" y="1136073"/>
            <a:ext cx="2924010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455" y="304800"/>
            <a:ext cx="636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599" y="5237018"/>
            <a:ext cx="8860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84" y="1112044"/>
            <a:ext cx="2847774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73" y="1237382"/>
            <a:ext cx="2489980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5" y="1237382"/>
            <a:ext cx="2963104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40182" y="193965"/>
            <a:ext cx="4675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29" y="1237381"/>
            <a:ext cx="2846363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3538" y="4790558"/>
            <a:ext cx="9350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61" y="1294967"/>
            <a:ext cx="2334763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63" y="1294965"/>
            <a:ext cx="2479521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3" y="1294966"/>
            <a:ext cx="3129694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68299" y="443346"/>
            <a:ext cx="560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5" y="5068235"/>
            <a:ext cx="914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42" y="1101436"/>
            <a:ext cx="2457059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6711626" y="1101436"/>
            <a:ext cx="2879540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0" y="1101435"/>
            <a:ext cx="2965767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30582" y="393549"/>
            <a:ext cx="544483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05" y="4876800"/>
            <a:ext cx="9103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7346" y="429718"/>
            <a:ext cx="5153890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342" y="3238960"/>
            <a:ext cx="7982661" cy="255454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3895350" y="1767319"/>
            <a:ext cx="1579695" cy="926249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63" y="1068535"/>
            <a:ext cx="2675248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83" y="1068535"/>
            <a:ext cx="2623738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3644" y="318655"/>
            <a:ext cx="351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6" y="1068535"/>
            <a:ext cx="3057426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482" y="276439"/>
            <a:ext cx="5014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53" y="4267200"/>
            <a:ext cx="8406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4" y="1072734"/>
            <a:ext cx="2867561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68" y="1072734"/>
            <a:ext cx="2831314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24195" y="138548"/>
            <a:ext cx="269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33" y="4890656"/>
            <a:ext cx="892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6" y="1072732"/>
            <a:ext cx="2421341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9331" y="374607"/>
            <a:ext cx="9004777" cy="5583239"/>
            <a:chOff x="372178" y="606426"/>
            <a:chExt cx="8543222" cy="5583239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554832" y="606426"/>
              <a:ext cx="7886700" cy="13255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sz="6600" b="1" u="sng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u="sng" dirty="0"/>
            </a:p>
          </p:txBody>
        </p:sp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629842" y="1681163"/>
              <a:ext cx="3868340" cy="8239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/>
            </a:p>
          </p:txBody>
        </p:sp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372178" y="2468656"/>
              <a:ext cx="386834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শামছুল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-বি.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এড</a:t>
              </a:r>
              <a:endParaRPr lang="bn-BD" sz="2000" dirty="0" smtClean="0">
                <a:latin typeface="NikoshBAN" pitchFamily="2" charset="0"/>
                <a:cs typeface="NikoshBAN" pitchFamily="2" charset="0"/>
              </a:endParaRP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সহকারী শিক্ষক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নবোদয়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marL="0" indent="0" algn="ctr">
                <a:buNone/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শৈলকুপা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ঝিনাইদহ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indent="0" algn="ctr">
                <a:buNone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মোবাইল :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০১৭২২-৯২২৬৯১</a:t>
              </a:r>
            </a:p>
            <a:p>
              <a:pPr marL="0" indent="0" algn="ctr">
                <a:buNone/>
              </a:pPr>
              <a:r>
                <a:rPr lang="en-US" sz="1800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shamsul101085@gmail.com</a:t>
              </a:r>
              <a:r>
                <a:rPr lang="bn-BD" sz="1800" dirty="0" smtClean="0">
                  <a:latin typeface="Aparajita" panose="020B0604020202020204" pitchFamily="34" charset="0"/>
                  <a:cs typeface="NikoshBAN" pitchFamily="2" charset="0"/>
                </a:rPr>
                <a:t> </a:t>
              </a:r>
              <a:endParaRPr lang="en-US" sz="1800" dirty="0" smtClean="0">
                <a:latin typeface="Aparajita" panose="020B0604020202020204" pitchFamily="34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dirty="0" smtClean="0"/>
            </a:p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4629151" y="1666549"/>
              <a:ext cx="3887391" cy="6569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n-BD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bn-BD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4629150" y="2505075"/>
              <a:ext cx="4286250" cy="36845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৮ম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  <a:defRPr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অধ্যায়-1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ঃ 5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17-10-202১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8250" y="3971133"/>
              <a:ext cx="3979864" cy="457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02" y="3941315"/>
            <a:ext cx="1708053" cy="1618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19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7" y="1094510"/>
            <a:ext cx="7136064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04655" y="221674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303" y="235526"/>
            <a:ext cx="314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589249" y="1324331"/>
            <a:ext cx="711546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381" y="1158856"/>
            <a:ext cx="8293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762" y="2196598"/>
            <a:ext cx="550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67380" y="2336586"/>
            <a:ext cx="102284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6891" y="3135638"/>
            <a:ext cx="800489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381" y="3034146"/>
            <a:ext cx="736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67381" y="4225636"/>
            <a:ext cx="102284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4762" y="3976256"/>
            <a:ext cx="6804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4256" y="360218"/>
            <a:ext cx="294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23" y="1283549"/>
            <a:ext cx="4495111" cy="320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6079" y="4809279"/>
            <a:ext cx="8494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7917" y="4918363"/>
            <a:ext cx="589249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" r="3765" b="57180"/>
          <a:stretch/>
        </p:blipFill>
        <p:spPr>
          <a:xfrm>
            <a:off x="1099363" y="1733266"/>
            <a:ext cx="6991692" cy="37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7453" y="672948"/>
            <a:ext cx="1926547" cy="5083223"/>
          </a:xfrm>
          <a:prstGeom prst="moon">
            <a:avLst>
              <a:gd name="adj" fmla="val 21855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40042" y="671666"/>
            <a:ext cx="1928758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0" y="1349972"/>
            <a:ext cx="3756290" cy="478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5527" y="318656"/>
            <a:ext cx="954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9945148"/>
              </p:ext>
            </p:extLst>
          </p:nvPr>
        </p:nvGraphicFramePr>
        <p:xfrm>
          <a:off x="4660119" y="1191491"/>
          <a:ext cx="4436047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6715661"/>
              </p:ext>
            </p:extLst>
          </p:nvPr>
        </p:nvGraphicFramePr>
        <p:xfrm>
          <a:off x="4892221" y="1482436"/>
          <a:ext cx="44916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3" y="1482435"/>
            <a:ext cx="3935231" cy="3967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84" y="443346"/>
            <a:ext cx="8829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392547"/>
            <a:ext cx="61652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6175" y="4992526"/>
            <a:ext cx="7860364" cy="1343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কর্মকান্ডে তথ্য ও যোগাযোগ প্রযুক্তির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5" y="1546895"/>
            <a:ext cx="7988884" cy="34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" y="1399309"/>
            <a:ext cx="263772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3328425" y="1399309"/>
            <a:ext cx="1923399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7" y="1399309"/>
            <a:ext cx="3925858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77636" y="429492"/>
            <a:ext cx="792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757" y="5250874"/>
            <a:ext cx="934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268" y="637310"/>
            <a:ext cx="7259997" cy="14465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08254" y="1517587"/>
            <a:ext cx="711546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4027" y="3491347"/>
            <a:ext cx="8149429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3735617" y="1052944"/>
            <a:ext cx="2534885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6681864" y="1052944"/>
            <a:ext cx="2401470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7" y="1052945"/>
            <a:ext cx="3007478" cy="2550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0" y="4156112"/>
            <a:ext cx="3196400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89018" y="166255"/>
            <a:ext cx="5693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5618" y="4336473"/>
            <a:ext cx="5936967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39" y="1496290"/>
            <a:ext cx="6014792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2543" y="5500256"/>
            <a:ext cx="899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191" y="341443"/>
            <a:ext cx="312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449</Words>
  <Application>Microsoft Office PowerPoint</Application>
  <PresentationFormat>Custom</PresentationFormat>
  <Paragraphs>72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Windows User</cp:lastModifiedBy>
  <cp:revision>136</cp:revision>
  <dcterms:created xsi:type="dcterms:W3CDTF">2019-10-07T03:59:32Z</dcterms:created>
  <dcterms:modified xsi:type="dcterms:W3CDTF">2021-10-17T05:48:53Z</dcterms:modified>
</cp:coreProperties>
</file>