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307" r:id="rId2"/>
    <p:sldId id="306" r:id="rId3"/>
    <p:sldId id="280" r:id="rId4"/>
    <p:sldId id="260" r:id="rId5"/>
    <p:sldId id="261" r:id="rId6"/>
    <p:sldId id="263" r:id="rId7"/>
    <p:sldId id="283" r:id="rId8"/>
    <p:sldId id="264" r:id="rId9"/>
    <p:sldId id="293" r:id="rId10"/>
    <p:sldId id="270" r:id="rId11"/>
    <p:sldId id="284" r:id="rId12"/>
    <p:sldId id="30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B2667-149F-4E06-A82A-9546B0B53DDF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B227C-DA36-4962-8A8D-658F8EAA21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20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জিঞ্জাসা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 , </a:t>
            </a:r>
            <a:r>
              <a:rPr lang="en-US" baseline="0" dirty="0" err="1" smtClean="0"/>
              <a:t>উপরে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ব্যাবহার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  ? </a:t>
            </a:r>
            <a:r>
              <a:rPr lang="en-US" baseline="0" dirty="0" err="1" smtClean="0"/>
              <a:t>ইত্যাদি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ইত্যাদি</a:t>
            </a:r>
            <a:r>
              <a:rPr lang="en-US" baseline="0" dirty="0" smtClean="0"/>
              <a:t>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227C-DA36-4962-8A8D-658F8EAA218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0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নারী</a:t>
            </a:r>
            <a:r>
              <a:rPr lang="en-US" dirty="0" smtClean="0"/>
              <a:t> </a:t>
            </a:r>
            <a:r>
              <a:rPr lang="en-US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একটু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বলবেন</a:t>
            </a:r>
            <a:r>
              <a:rPr lang="en-US" baseline="0" dirty="0" smtClean="0"/>
              <a:t>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227C-DA36-4962-8A8D-658F8EAA218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98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কবি</a:t>
            </a:r>
            <a:r>
              <a:rPr lang="en-US" dirty="0" smtClean="0"/>
              <a:t> </a:t>
            </a:r>
            <a:r>
              <a:rPr lang="en-US" dirty="0" err="1" smtClean="0"/>
              <a:t>পরিচিতি</a:t>
            </a:r>
            <a:r>
              <a:rPr lang="en-US" dirty="0" smtClean="0"/>
              <a:t> </a:t>
            </a:r>
            <a:r>
              <a:rPr lang="en-US" dirty="0" err="1" smtClean="0"/>
              <a:t>দেখাবেন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মুখে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বলবেন</a:t>
            </a:r>
            <a:r>
              <a:rPr lang="en-US" baseline="0" dirty="0" smtClean="0"/>
              <a:t>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227C-DA36-4962-8A8D-658F8EAA218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41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ঘুরে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ঘুরে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দেখবেন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শেষে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জমা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227C-DA36-4962-8A8D-658F8EAA218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15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উপরের</a:t>
            </a:r>
            <a:r>
              <a:rPr lang="en-US" dirty="0" smtClean="0"/>
              <a:t> </a:t>
            </a:r>
            <a:r>
              <a:rPr lang="en-US" dirty="0" err="1" smtClean="0"/>
              <a:t>শব্দ</a:t>
            </a:r>
            <a:r>
              <a:rPr lang="en-US" dirty="0" smtClean="0"/>
              <a:t> </a:t>
            </a:r>
            <a:r>
              <a:rPr lang="en-US" dirty="0" err="1" smtClean="0"/>
              <a:t>ছাড়া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ছাড়া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আরও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কিছু</a:t>
            </a:r>
            <a:r>
              <a:rPr lang="en-US" baseline="0" dirty="0" smtClean="0"/>
              <a:t> </a:t>
            </a:r>
            <a:r>
              <a:rPr lang="en-US" dirty="0" err="1" smtClean="0"/>
              <a:t>শব্দের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অর্থ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বলবেন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বাক্য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তৈরী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227C-DA36-4962-8A8D-658F8EAA218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86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নারী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পুরুষের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মজুরী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227C-DA36-4962-8A8D-658F8EAA218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96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মহীয়সি</a:t>
            </a:r>
            <a:r>
              <a:rPr lang="en-US" dirty="0" smtClean="0"/>
              <a:t> </a:t>
            </a:r>
            <a:r>
              <a:rPr lang="en-US" dirty="0" err="1" smtClean="0"/>
              <a:t>নারী</a:t>
            </a:r>
            <a:r>
              <a:rPr lang="en-US" dirty="0" smtClean="0"/>
              <a:t> </a:t>
            </a:r>
            <a:r>
              <a:rPr lang="en-US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আনতে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227C-DA36-4962-8A8D-658F8EAA218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85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66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11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33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9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43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2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52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0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8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59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17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3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5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1591" y="648935"/>
            <a:ext cx="46458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FB_IMG_151404777756526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018" y="2819400"/>
            <a:ext cx="4686022" cy="270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8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22287" y="305337"/>
            <a:ext cx="4191000" cy="132343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8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3487" y="2743200"/>
            <a:ext cx="7848600" cy="8763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কবি কাজী নজরুল ইসলাম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জন্মগ্রহন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8235" y="3810000"/>
            <a:ext cx="3240313" cy="8001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ডাক নাম কি?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98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181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9143" y="2971800"/>
            <a:ext cx="8287657" cy="193899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bn-IN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জনদের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জীবনালেখ্য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কর্মজগ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গর্ব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।  </a:t>
            </a:r>
            <a:endParaRPr lang="bn-BD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762000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বাড়ির কাজ </a:t>
            </a:r>
            <a:endParaRPr lang="en-US" sz="9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39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441960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accent6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ধন্যবাদ সবাইকে 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555" y="755277"/>
            <a:ext cx="4688230" cy="33865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737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13303" y="304800"/>
            <a:ext cx="25306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5000" y="1600200"/>
            <a:ext cx="2224336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13407" y="3505200"/>
            <a:ext cx="4858361" cy="2798613"/>
          </a:xfrm>
        </p:spPr>
        <p:txBody>
          <a:bodyPr>
            <a:normAutofit/>
          </a:bodyPr>
          <a:lstStyle/>
          <a:p>
            <a:pPr algn="ctr"/>
            <a:r>
              <a:rPr lang="bn-IN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মোঃ সাইফুল ইসলাম</a:t>
            </a:r>
            <a:r>
              <a:rPr lang="bn-IN" sz="2000" dirty="0" smtClean="0">
                <a:solidFill>
                  <a:schemeClr val="accent6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/>
            </a:r>
            <a:br>
              <a:rPr lang="bn-IN" sz="2000" dirty="0" smtClean="0">
                <a:solidFill>
                  <a:schemeClr val="accent6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bn-IN" sz="2000" dirty="0" smtClean="0">
                <a:solidFill>
                  <a:schemeClr val="accent6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সহকারী শিক্ষক</a:t>
            </a:r>
            <a:br>
              <a:rPr lang="bn-IN" sz="2000" dirty="0" smtClean="0">
                <a:solidFill>
                  <a:schemeClr val="accent6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bn-IN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শাহজালাল উচ্চ বিদ্যালয়</a:t>
            </a:r>
            <a:r>
              <a:rPr lang="bn-IN" sz="2000" dirty="0" smtClean="0">
                <a:solidFill>
                  <a:schemeClr val="accent6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/>
            </a:r>
            <a:br>
              <a:rPr lang="bn-IN" sz="2000" dirty="0" smtClean="0">
                <a:solidFill>
                  <a:schemeClr val="accent6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bn-IN" sz="2000" dirty="0" smtClean="0">
                <a:solidFill>
                  <a:schemeClr val="accent6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হবিগঞ্জ সদর। 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62600" y="37338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অষ্টম</a:t>
            </a:r>
            <a:r>
              <a:rPr lang="en-US" sz="36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শ্রেণি</a:t>
            </a:r>
            <a:endParaRPr lang="en-US" sz="3600" dirty="0" smtClean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বাংলা</a:t>
            </a:r>
            <a:r>
              <a:rPr lang="en-US" sz="3600" dirty="0" smtClean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প্রথম</a:t>
            </a:r>
            <a:r>
              <a:rPr lang="en-US" sz="3600" dirty="0" smtClean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পত্র</a:t>
            </a:r>
            <a:r>
              <a:rPr lang="en-US" sz="3600" dirty="0" smtClean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dirty="0">
              <a:solidFill>
                <a:schemeClr val="accent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42208" y="1768987"/>
            <a:ext cx="240784" cy="38261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6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2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90800"/>
            <a:ext cx="5693230" cy="2229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1398815" y="5105400"/>
            <a:ext cx="6248400" cy="1267580"/>
          </a:xfrm>
          <a:prstGeom prst="flowChartPunchedTape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_159_54669-copy-cop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294617"/>
            <a:ext cx="3581399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65" y="294617"/>
            <a:ext cx="4424333" cy="2133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620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13658"/>
            <a:ext cx="7315200" cy="609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bn-BD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IN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পাঠ </a:t>
            </a:r>
            <a:r>
              <a:rPr lang="bn-BD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733800" y="1431251"/>
            <a:ext cx="3886200" cy="2917813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6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1500" b="1" dirty="0" smtClean="0">
                <a:ln w="5080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নারী</a:t>
            </a:r>
            <a:endParaRPr lang="en-US" sz="115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96929" y="4757057"/>
            <a:ext cx="4953000" cy="1110343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কাজী নজরুল ইসলাম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Mafidul\Desktop\na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58290"/>
            <a:ext cx="2804652" cy="464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81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3962400"/>
          </a:xfrm>
          <a:noFill/>
          <a:ln w="38100">
            <a:noFill/>
          </a:ln>
        </p:spPr>
        <p:txBody>
          <a:bodyPr>
            <a:normAutofit fontScale="40000" lnSpcReduction="20000"/>
          </a:bodyPr>
          <a:lstStyle/>
          <a:p>
            <a:pPr marL="685800" indent="-503238" algn="just">
              <a:lnSpc>
                <a:spcPct val="13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9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90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9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0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9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0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9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--- </a:t>
            </a:r>
          </a:p>
          <a:p>
            <a:pPr marL="685800" indent="-503238" algn="just">
              <a:lnSpc>
                <a:spcPct val="13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bn-BD" sz="7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7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bn-BD" sz="7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কাজী নজরুল ইসলামের </a:t>
            </a:r>
            <a:r>
              <a:rPr lang="bn-IN" sz="7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7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7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পারবে। </a:t>
            </a:r>
          </a:p>
          <a:p>
            <a:pPr marL="685800" indent="-503238" algn="just">
              <a:lnSpc>
                <a:spcPct val="13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bn-BD" sz="7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7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সাম্য</a:t>
            </a:r>
            <a:r>
              <a:rPr lang="bn-BD" sz="7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রন , পীড়ন -</a:t>
            </a:r>
            <a:r>
              <a:rPr lang="bn-IN" sz="7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শব্দগুলোর অর্থসহ </a:t>
            </a:r>
            <a:r>
              <a:rPr lang="bn-BD" sz="7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বাক্য গঠন</a:t>
            </a:r>
          </a:p>
          <a:p>
            <a:pPr marL="685800" indent="-503238" algn="just">
              <a:lnSpc>
                <a:spcPct val="13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bn-BD" sz="7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করতে পারবে।</a:t>
            </a:r>
            <a:endParaRPr lang="en-US" sz="7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685800" indent="-503238" algn="just">
              <a:lnSpc>
                <a:spcPct val="13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7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7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7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sz="7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অধিকারের</a:t>
            </a:r>
            <a:r>
              <a:rPr lang="en-US" sz="7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7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7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শ্রদ্ধাশীল</a:t>
            </a:r>
            <a:r>
              <a:rPr lang="en-US" sz="7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7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7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7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7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7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7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  </a:t>
            </a:r>
            <a:endParaRPr lang="bn-BD" sz="7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7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৪</a:t>
            </a:r>
            <a:r>
              <a:rPr lang="bn-BD" sz="7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বাংলাদেশের উন্নয়নে</a:t>
            </a:r>
            <a:r>
              <a:rPr lang="en-US" sz="7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sz="7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অবদানের</a:t>
            </a:r>
            <a:r>
              <a:rPr lang="en-US" sz="7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bn-BD" sz="7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বর্ণনা </a:t>
            </a:r>
          </a:p>
          <a:p>
            <a:pPr>
              <a:buNone/>
            </a:pPr>
            <a:r>
              <a:rPr lang="bn-BD" sz="7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7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7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7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7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endParaRPr lang="en-US" b="1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0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580" y="609600"/>
            <a:ext cx="4876800" cy="1371600"/>
          </a:xfrm>
        </p:spPr>
        <p:txBody>
          <a:bodyPr>
            <a:normAutofit/>
          </a:bodyPr>
          <a:lstStyle/>
          <a:p>
            <a:pPr lvl="0"/>
            <a:r>
              <a:rPr lang="bn-BD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IN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/>
          </a:p>
        </p:txBody>
      </p:sp>
      <p:sp>
        <p:nvSpPr>
          <p:cNvPr id="6" name="Pentagon 5"/>
          <p:cNvSpPr/>
          <p:nvPr/>
        </p:nvSpPr>
        <p:spPr>
          <a:xfrm>
            <a:off x="266700" y="4467532"/>
            <a:ext cx="1295400" cy="762000"/>
          </a:xfrm>
          <a:prstGeom prst="homePlate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bn-BD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38112" y="5707626"/>
            <a:ext cx="1552575" cy="685800"/>
          </a:xfrm>
          <a:prstGeom prst="homePlate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রচনা</a:t>
            </a:r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বলী </a:t>
            </a:r>
            <a:endParaRPr lang="en-US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5004619" y="4530213"/>
            <a:ext cx="1447800" cy="685800"/>
          </a:xfrm>
          <a:prstGeom prst="homePlate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805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উপাধি</a:t>
            </a:r>
            <a:endParaRPr lang="en-US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4953000" y="5524500"/>
            <a:ext cx="1143000" cy="762000"/>
          </a:xfrm>
          <a:prstGeom prst="homePlate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78858" y="4412226"/>
            <a:ext cx="3092245" cy="8037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১৫ মে’১৮৯৯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সালে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বর্ধমান 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জেলার আসানসোল মহকুমার চুরুলিয়া গ্রামে।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1847850" y="5524500"/>
            <a:ext cx="2895600" cy="8763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অগ্নিবীনা, বিষের বাঁশি, মৃত্যুক্ষুধা, ছায়ানট, চক্রবাক, ব্যথার দান, কুহেলিকা, ইত্যাদি।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85935" y="4457700"/>
            <a:ext cx="2133600" cy="76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বিদ্রোহী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কবি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86500" y="5524500"/>
            <a:ext cx="2667000" cy="762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২৯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আগস্ট,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১৯৭৬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32619" y="2434713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কাজী নজরুল ইসলাম </a:t>
            </a:r>
            <a:endParaRPr lang="en-US" sz="5400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9" name="Picture 2" descr="C:\Users\Mafidul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84273" y="91563"/>
            <a:ext cx="3285203" cy="437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03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5450" y="1066800"/>
            <a:ext cx="5143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0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3733800"/>
            <a:ext cx="7924800" cy="707886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IN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কাজী নজরুল ইসলামের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চয়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67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elower\image_625_18356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281" y="679846"/>
            <a:ext cx="1676400" cy="908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Flowchart: Terminator 8"/>
          <p:cNvSpPr/>
          <p:nvPr/>
        </p:nvSpPr>
        <p:spPr>
          <a:xfrm>
            <a:off x="895162" y="763968"/>
            <a:ext cx="1371600" cy="762000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সাম্য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american-civil-w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4868" y="2348808"/>
            <a:ext cx="1807347" cy="1236176"/>
          </a:xfrm>
          <a:prstGeom prst="rect">
            <a:avLst/>
          </a:prstGeom>
        </p:spPr>
      </p:pic>
      <p:sp>
        <p:nvSpPr>
          <p:cNvPr id="11" name="Flowchart: Terminator 10"/>
          <p:cNvSpPr/>
          <p:nvPr/>
        </p:nvSpPr>
        <p:spPr>
          <a:xfrm>
            <a:off x="736830" y="2496422"/>
            <a:ext cx="1529932" cy="914400"/>
          </a:xfrm>
          <a:prstGeom prst="flowChartTermina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রণ</a:t>
            </a:r>
            <a:r>
              <a:rPr lang="bn-BD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5013009" y="457200"/>
            <a:ext cx="3505200" cy="1068768"/>
          </a:xfrm>
          <a:prstGeom prst="round2Diag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সমতা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bn-BD" sz="4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সকলের জন্য সমান অধিকার।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5195079" y="2496422"/>
            <a:ext cx="2577322" cy="892898"/>
          </a:xfrm>
          <a:prstGeom prst="round2Diag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লড়াই।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nirzat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868" y="4237626"/>
            <a:ext cx="1796632" cy="1324974"/>
          </a:xfrm>
          <a:prstGeom prst="rect">
            <a:avLst/>
          </a:prstGeom>
        </p:spPr>
      </p:pic>
      <p:sp>
        <p:nvSpPr>
          <p:cNvPr id="17" name="Flowchart: Terminator 16"/>
          <p:cNvSpPr/>
          <p:nvPr/>
        </p:nvSpPr>
        <p:spPr>
          <a:xfrm>
            <a:off x="736830" y="4419600"/>
            <a:ext cx="1676588" cy="914400"/>
          </a:xfrm>
          <a:prstGeom prst="flowChartTermina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পীড়ন</a:t>
            </a:r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5111118" y="4267200"/>
            <a:ext cx="3194682" cy="1219200"/>
          </a:xfrm>
          <a:prstGeom prst="round2Diag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অত্যাচার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নির্যাতন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bn-BD" sz="36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শারীরিক কষ্ট প্রদান।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4488760" y="2700196"/>
            <a:ext cx="471279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4381500" y="812501"/>
            <a:ext cx="533400" cy="5085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4479609" y="4671512"/>
            <a:ext cx="533400" cy="5100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7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96998"/>
            <a:ext cx="8534400" cy="144655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সাম্যের</a:t>
            </a:r>
            <a:r>
              <a:rPr lang="en-US" sz="4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4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গাই</a:t>
            </a:r>
            <a:r>
              <a:rPr lang="en-US" sz="4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– </a:t>
            </a:r>
          </a:p>
          <a:p>
            <a:r>
              <a:rPr lang="en-US" sz="44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চক্ষে</a:t>
            </a:r>
            <a:r>
              <a:rPr lang="en-US" sz="4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পুরুষ-রমনী</a:t>
            </a:r>
            <a:r>
              <a:rPr lang="en-US" sz="4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ভেদাভেদ</a:t>
            </a:r>
            <a:r>
              <a:rPr lang="en-US" sz="4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4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;  </a:t>
            </a:r>
            <a:endParaRPr lang="en-US" sz="44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:\Users\BCC\Desktop\New folder (7)\untitled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0458" y="2286000"/>
            <a:ext cx="4012376" cy="274320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1334" y="2285999"/>
            <a:ext cx="4012376" cy="274320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1334" y="5486400"/>
            <a:ext cx="8281332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পুরুষের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নারীরা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করলেও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9078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837</TotalTime>
  <Words>310</Words>
  <Application>Microsoft Office PowerPoint</Application>
  <PresentationFormat>On-screen Show (4:3)</PresentationFormat>
  <Paragraphs>60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Kalpurush</vt:lpstr>
      <vt:lpstr>NikoshBAN</vt:lpstr>
      <vt:lpstr>Wingdings</vt:lpstr>
      <vt:lpstr>Office Theme</vt:lpstr>
      <vt:lpstr>PowerPoint Presentation</vt:lpstr>
      <vt:lpstr>মোঃ সাইফুল ইসলাম সহকারী শিক্ষক শাহজালাল উচ্চ বিদ্যালয় হবিগঞ্জ সদর। </vt:lpstr>
      <vt:lpstr>PowerPoint Presentation</vt:lpstr>
      <vt:lpstr>আজকের পাঠ   </vt:lpstr>
      <vt:lpstr>PowerPoint Presentation</vt:lpstr>
      <vt:lpstr>কবি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Mafidul</dc:creator>
  <cp:lastModifiedBy>RASEL</cp:lastModifiedBy>
  <cp:revision>159</cp:revision>
  <dcterms:created xsi:type="dcterms:W3CDTF">2006-08-16T00:00:00Z</dcterms:created>
  <dcterms:modified xsi:type="dcterms:W3CDTF">2021-10-17T08:45:42Z</dcterms:modified>
</cp:coreProperties>
</file>