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EC70F2-51E8-4410-B9B9-7F8A4A81D16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7AE0C5-D84C-48CE-BFA0-00AEF1F96C5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16E27C-F5DD-465A-9ACD-9F7ECE830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7180E1-AEF7-4F56-B707-331C5BFA99AE}"/>
              </a:ext>
            </a:extLst>
          </p:cNvPr>
          <p:cNvSpPr txBox="1"/>
          <p:nvPr/>
        </p:nvSpPr>
        <p:spPr>
          <a:xfrm>
            <a:off x="450574" y="272973"/>
            <a:ext cx="1079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ttps://loomen.carnet.hr/pluginfile.php/376064/course/section/69657/e-learning_1.png">
            <a:extLst>
              <a:ext uri="{FF2B5EF4-FFF2-40B4-BE49-F238E27FC236}">
                <a16:creationId xmlns:a16="http://schemas.microsoft.com/office/drawing/2014/main" xmlns="" id="{6222CB25-A3A6-417D-B1FD-DDA148BC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2186609"/>
            <a:ext cx="4552950" cy="341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2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90522A-E9A4-406F-9635-E4C3AA1C6467}"/>
              </a:ext>
            </a:extLst>
          </p:cNvPr>
          <p:cNvSpPr txBox="1"/>
          <p:nvPr/>
        </p:nvSpPr>
        <p:spPr>
          <a:xfrm>
            <a:off x="1653074" y="1444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DA62DB4-526F-44F9-9B40-2801F6C93847}"/>
              </a:ext>
            </a:extLst>
          </p:cNvPr>
          <p:cNvCxnSpPr/>
          <p:nvPr/>
        </p:nvCxnSpPr>
        <p:spPr>
          <a:xfrm>
            <a:off x="2167813" y="830263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5FF2E6AD-A591-46D1-AA1C-A9BD152B0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4" y="4716463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একজন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চাইলে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নিজেই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পাঠদানে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সহায়তা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জন্যে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ের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সেটি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www.9mmenergy.com/2014/files/fileicons/pptx.png">
            <a:extLst>
              <a:ext uri="{FF2B5EF4-FFF2-40B4-BE49-F238E27FC236}">
                <a16:creationId xmlns:a16="http://schemas.microsoft.com/office/drawing/2014/main" xmlns="" id="{C4A7F0E9-5D84-4A08-B6C5-24F52BCC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874" y="1439863"/>
            <a:ext cx="1981200" cy="1981200"/>
          </a:xfrm>
          <a:prstGeom prst="rect">
            <a:avLst/>
          </a:prstGeom>
          <a:noFill/>
        </p:spPr>
      </p:pic>
      <p:pic>
        <p:nvPicPr>
          <p:cNvPr id="6" name="Picture 4" descr="http://icons.iconarchive.com/icons/marcus-roberto/google-play/512/YouTube-icon.png">
            <a:extLst>
              <a:ext uri="{FF2B5EF4-FFF2-40B4-BE49-F238E27FC236}">
                <a16:creationId xmlns:a16="http://schemas.microsoft.com/office/drawing/2014/main" xmlns="" id="{E976D7AA-7B05-49A2-8B44-B2BB234E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3813" y="1727368"/>
            <a:ext cx="2133600" cy="2133600"/>
          </a:xfrm>
          <a:prstGeom prst="rect">
            <a:avLst/>
          </a:prstGeom>
          <a:noFill/>
        </p:spPr>
      </p:pic>
      <p:sp>
        <p:nvSpPr>
          <p:cNvPr id="7" name="AutoShape 2" descr="Image result for মাল্টিমিডিয়া ক্লাস png">
            <a:extLst>
              <a:ext uri="{FF2B5EF4-FFF2-40B4-BE49-F238E27FC236}">
                <a16:creationId xmlns:a16="http://schemas.microsoft.com/office/drawing/2014/main" xmlns="" id="{55BF4448-B9D8-4E39-A8C9-105493148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649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মাল্টিমিডিয়া ক্লাস png">
            <a:extLst>
              <a:ext uri="{FF2B5EF4-FFF2-40B4-BE49-F238E27FC236}">
                <a16:creationId xmlns:a16="http://schemas.microsoft.com/office/drawing/2014/main" xmlns="" id="{739536BB-0027-4EAF-9503-0614DA447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649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MC2.png">
            <a:extLst>
              <a:ext uri="{FF2B5EF4-FFF2-40B4-BE49-F238E27FC236}">
                <a16:creationId xmlns:a16="http://schemas.microsoft.com/office/drawing/2014/main" xmlns="" id="{1D233334-A2C9-4BBA-8EE4-7BA7106CB2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4081" t="8198" r="13495" b="28263"/>
          <a:stretch>
            <a:fillRect/>
          </a:stretch>
        </p:blipFill>
        <p:spPr>
          <a:xfrm>
            <a:off x="4152900" y="2051051"/>
            <a:ext cx="3886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738C93-ED14-4983-999D-C8F9E4E55B8A}"/>
              </a:ext>
            </a:extLst>
          </p:cNvPr>
          <p:cNvGrpSpPr/>
          <p:nvPr/>
        </p:nvGrpSpPr>
        <p:grpSpPr>
          <a:xfrm>
            <a:off x="2209800" y="1828800"/>
            <a:ext cx="3657600" cy="3495020"/>
            <a:chOff x="609600" y="1828800"/>
            <a:chExt cx="4552950" cy="3495020"/>
          </a:xfrm>
        </p:grpSpPr>
        <p:pic>
          <p:nvPicPr>
            <p:cNvPr id="3" name="Picture 2" descr="http://pmchampion.com/images/PMP-Course-PMBOK5.png">
              <a:extLst>
                <a:ext uri="{FF2B5EF4-FFF2-40B4-BE49-F238E27FC236}">
                  <a16:creationId xmlns:a16="http://schemas.microsoft.com/office/drawing/2014/main" xmlns="" id="{20F370B2-3E1F-41B0-8D42-1ACDE9325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828800"/>
              <a:ext cx="4552950" cy="2752725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F0A3CB3-BD43-4417-95C1-F5AC84100902}"/>
                </a:ext>
              </a:extLst>
            </p:cNvPr>
            <p:cNvSpPr txBox="1"/>
            <p:nvPr/>
          </p:nvSpPr>
          <p:spPr>
            <a:xfrm>
              <a:off x="990600" y="4800600"/>
              <a:ext cx="2816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উন্মোক্ত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কোর্স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FD9B5-0318-4F80-AE46-53AB58B3D794}"/>
              </a:ext>
            </a:extLst>
          </p:cNvPr>
          <p:cNvSpPr txBox="1"/>
          <p:nvPr/>
        </p:nvSpPr>
        <p:spPr>
          <a:xfrm>
            <a:off x="16002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0E1AC0-4142-4177-8A26-0070A7AD0DCE}"/>
              </a:ext>
            </a:extLst>
          </p:cNvPr>
          <p:cNvGrpSpPr/>
          <p:nvPr/>
        </p:nvGrpSpPr>
        <p:grpSpPr>
          <a:xfrm>
            <a:off x="6096000" y="914400"/>
            <a:ext cx="3461493" cy="2667000"/>
            <a:chOff x="4495800" y="914400"/>
            <a:chExt cx="3461493" cy="2667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D65F700-C803-4A15-9B11-A6A3C78AFC49}"/>
                </a:ext>
              </a:extLst>
            </p:cNvPr>
            <p:cNvGrpSpPr/>
            <p:nvPr/>
          </p:nvGrpSpPr>
          <p:grpSpPr>
            <a:xfrm>
              <a:off x="5867400" y="914400"/>
              <a:ext cx="2089893" cy="2595265"/>
              <a:chOff x="5867400" y="914400"/>
              <a:chExt cx="2089893" cy="2595265"/>
            </a:xfrm>
          </p:grpSpPr>
          <p:pic>
            <p:nvPicPr>
              <p:cNvPr id="10" name="Picture 6" descr="http://p8cdn2static.sharpschool.com/common/resources/images/Cliparts/Math/Student%20Geometry%20Computer.png">
                <a:extLst>
                  <a:ext uri="{FF2B5EF4-FFF2-40B4-BE49-F238E27FC236}">
                    <a16:creationId xmlns:a16="http://schemas.microsoft.com/office/drawing/2014/main" xmlns="" id="{C47DC9BA-54E9-44BD-9920-5798C10E7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67400" y="914400"/>
                <a:ext cx="2010918" cy="2209800"/>
              </a:xfrm>
              <a:prstGeom prst="rect">
                <a:avLst/>
              </a:prstGeom>
              <a:noFill/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A941253-0079-4300-9067-6C9A78236994}"/>
                  </a:ext>
                </a:extLst>
              </p:cNvPr>
              <p:cNvSpPr txBox="1"/>
              <p:nvPr/>
            </p:nvSpPr>
            <p:spPr>
              <a:xfrm>
                <a:off x="5943600" y="3048000"/>
                <a:ext cx="20136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হোমওয়ার্ক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জমাদান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C05896C-0E64-4AD6-8BDA-C4269BC841F7}"/>
                </a:ext>
              </a:extLst>
            </p:cNvPr>
            <p:cNvCxnSpPr/>
            <p:nvPr/>
          </p:nvCxnSpPr>
          <p:spPr>
            <a:xfrm flipV="1">
              <a:off x="4495800" y="2514600"/>
              <a:ext cx="14478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3C4D2F-DE54-4BC6-9DED-84F02F7F53D1}"/>
              </a:ext>
            </a:extLst>
          </p:cNvPr>
          <p:cNvGrpSpPr/>
          <p:nvPr/>
        </p:nvGrpSpPr>
        <p:grpSpPr>
          <a:xfrm>
            <a:off x="6096000" y="3352800"/>
            <a:ext cx="3695700" cy="2667000"/>
            <a:chOff x="4495800" y="3352800"/>
            <a:chExt cx="3695700" cy="2667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BBE289B-FAA8-482E-A75C-71F3A26F0515}"/>
                </a:ext>
              </a:extLst>
            </p:cNvPr>
            <p:cNvGrpSpPr/>
            <p:nvPr/>
          </p:nvGrpSpPr>
          <p:grpSpPr>
            <a:xfrm>
              <a:off x="5715000" y="3352800"/>
              <a:ext cx="2476500" cy="2667000"/>
              <a:chOff x="5715000" y="2667000"/>
              <a:chExt cx="2476500" cy="3114020"/>
            </a:xfrm>
          </p:grpSpPr>
          <p:pic>
            <p:nvPicPr>
              <p:cNvPr id="15" name="Picture 4" descr="http://www.semasworld.com/css-dock-menu/images/exam.png">
                <a:extLst>
                  <a:ext uri="{FF2B5EF4-FFF2-40B4-BE49-F238E27FC236}">
                    <a16:creationId xmlns:a16="http://schemas.microsoft.com/office/drawing/2014/main" xmlns="" id="{8C661BFA-2E66-4D06-BB96-893FD9123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5000" y="2667000"/>
                <a:ext cx="2476500" cy="2476500"/>
              </a:xfrm>
              <a:prstGeom prst="rect">
                <a:avLst/>
              </a:prstGeom>
              <a:noFill/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8C65BA8-1F1B-481B-AA56-C5E64CE06165}"/>
                  </a:ext>
                </a:extLst>
              </p:cNvPr>
              <p:cNvSpPr txBox="1"/>
              <p:nvPr/>
            </p:nvSpPr>
            <p:spPr>
              <a:xfrm>
                <a:off x="5943600" y="5257800"/>
                <a:ext cx="2082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অনলাইনে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পরীক্ষা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F9ABD9E-C3CB-4ADA-88E8-799E16D3F285}"/>
                </a:ext>
              </a:extLst>
            </p:cNvPr>
            <p:cNvCxnSpPr/>
            <p:nvPr/>
          </p:nvCxnSpPr>
          <p:spPr>
            <a:xfrm>
              <a:off x="4495800" y="3581400"/>
              <a:ext cx="16002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6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2752EB-1D05-4B52-A3F9-60DFBBDE780E}"/>
              </a:ext>
            </a:extLst>
          </p:cNvPr>
          <p:cNvSpPr txBox="1"/>
          <p:nvPr/>
        </p:nvSpPr>
        <p:spPr>
          <a:xfrm>
            <a:off x="173355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s://ebookscambridge.files.wordpress.com/2013/10/upo1.png">
            <a:extLst>
              <a:ext uri="{FF2B5EF4-FFF2-40B4-BE49-F238E27FC236}">
                <a16:creationId xmlns:a16="http://schemas.microsoft.com/office/drawing/2014/main" xmlns="" id="{EA2508DC-6ED7-4A07-9415-CECD3EB8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1752600"/>
            <a:ext cx="795809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>
            <a:extLst>
              <a:ext uri="{FF2B5EF4-FFF2-40B4-BE49-F238E27FC236}">
                <a16:creationId xmlns:a16="http://schemas.microsoft.com/office/drawing/2014/main" xmlns="" id="{26FCA475-BEBB-4B48-9CB2-E8EBF15BD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5725" y="-9366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>
            <a:extLst>
              <a:ext uri="{FF2B5EF4-FFF2-40B4-BE49-F238E27FC236}">
                <a16:creationId xmlns:a16="http://schemas.microsoft.com/office/drawing/2014/main" xmlns="" id="{84AA90C0-56AB-4E86-9167-9D77E58EF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5725" y="-9366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BC3925-2628-4583-A47C-D748B4AF6A26}"/>
              </a:ext>
            </a:extLst>
          </p:cNvPr>
          <p:cNvSpPr txBox="1"/>
          <p:nvPr/>
        </p:nvSpPr>
        <p:spPr>
          <a:xfrm>
            <a:off x="1692275" y="5111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online-dhaka.com/images/files/best-websites/shikkhok-com.jpg">
            <a:extLst>
              <a:ext uri="{FF2B5EF4-FFF2-40B4-BE49-F238E27FC236}">
                <a16:creationId xmlns:a16="http://schemas.microsoft.com/office/drawing/2014/main" xmlns="" id="{E8AD6CD4-466B-4CB4-A7C6-3BDD3F2E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932" y="2263022"/>
            <a:ext cx="3980308" cy="2362200"/>
          </a:xfrm>
          <a:prstGeom prst="rect">
            <a:avLst/>
          </a:prstGeom>
          <a:noFill/>
        </p:spPr>
      </p:pic>
      <p:sp>
        <p:nvSpPr>
          <p:cNvPr id="7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>
            <a:extLst>
              <a:ext uri="{FF2B5EF4-FFF2-40B4-BE49-F238E27FC236}">
                <a16:creationId xmlns:a16="http://schemas.microsoft.com/office/drawing/2014/main" xmlns="" id="{04D40D8E-4981-4A54-803A-D6CBCFB6E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7850" y="-844550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>
            <a:extLst>
              <a:ext uri="{FF2B5EF4-FFF2-40B4-BE49-F238E27FC236}">
                <a16:creationId xmlns:a16="http://schemas.microsoft.com/office/drawing/2014/main" xmlns="" id="{06C15885-828B-4422-B0D6-EDFF58922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7850" y="-844550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D3BE90-558A-4AD6-9865-85EFF41CBB24}"/>
              </a:ext>
            </a:extLst>
          </p:cNvPr>
          <p:cNvSpPr txBox="1"/>
          <p:nvPr/>
        </p:nvSpPr>
        <p:spPr>
          <a:xfrm>
            <a:off x="3063875" y="5159375"/>
            <a:ext cx="706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1" descr="মুক্তপাঠ এটুআইয়ের ই-লার্নিং সেবা">
            <a:extLst>
              <a:ext uri="{FF2B5EF4-FFF2-40B4-BE49-F238E27FC236}">
                <a16:creationId xmlns:a16="http://schemas.microsoft.com/office/drawing/2014/main" xmlns="" id="{54BB5C59-D1DA-48EF-8597-06C38943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8968" y="2263022"/>
            <a:ext cx="3870325" cy="241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D722B5-F00F-4F59-BC85-36CFC24A3429}"/>
              </a:ext>
            </a:extLst>
          </p:cNvPr>
          <p:cNvSpPr txBox="1"/>
          <p:nvPr/>
        </p:nvSpPr>
        <p:spPr>
          <a:xfrm>
            <a:off x="1771650" y="310515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8CADC9D-0771-405D-8137-2E1440F8793A}"/>
              </a:ext>
            </a:extLst>
          </p:cNvPr>
          <p:cNvGrpSpPr/>
          <p:nvPr/>
        </p:nvGrpSpPr>
        <p:grpSpPr>
          <a:xfrm>
            <a:off x="2609850" y="514350"/>
            <a:ext cx="6705600" cy="1924051"/>
            <a:chOff x="1371600" y="609600"/>
            <a:chExt cx="6705600" cy="19240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2EF9740-3CEB-4AA6-8477-59E63BCEE89A}"/>
                </a:ext>
              </a:extLst>
            </p:cNvPr>
            <p:cNvSpPr txBox="1"/>
            <p:nvPr/>
          </p:nvSpPr>
          <p:spPr>
            <a:xfrm>
              <a:off x="5334000" y="609600"/>
              <a:ext cx="2743200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http://educentre.ie/wp-content/uploads/2015/04/elearning.png">
              <a:extLst>
                <a:ext uri="{FF2B5EF4-FFF2-40B4-BE49-F238E27FC236}">
                  <a16:creationId xmlns:a16="http://schemas.microsoft.com/office/drawing/2014/main" xmlns="" id="{F890804F-C828-4BAF-A7E4-E7733A39B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9600"/>
              <a:ext cx="2714625" cy="192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1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8B55D6-663E-4E21-8975-004D694355B3}"/>
              </a:ext>
            </a:extLst>
          </p:cNvPr>
          <p:cNvSpPr txBox="1"/>
          <p:nvPr/>
        </p:nvSpPr>
        <p:spPr>
          <a:xfrm>
            <a:off x="1104900" y="1714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88C551-C5EA-4749-B1DB-035A0D3086AA}"/>
              </a:ext>
            </a:extLst>
          </p:cNvPr>
          <p:cNvSpPr txBox="1"/>
          <p:nvPr/>
        </p:nvSpPr>
        <p:spPr>
          <a:xfrm>
            <a:off x="1562100" y="47447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https://www.cbselectures.com/wp-content/uploads/2015/11/trng_elearning.png">
            <a:extLst>
              <a:ext uri="{FF2B5EF4-FFF2-40B4-BE49-F238E27FC236}">
                <a16:creationId xmlns:a16="http://schemas.microsoft.com/office/drawing/2014/main" xmlns="" id="{62DE9CE0-3722-4F69-A603-04D4FEC8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162050"/>
            <a:ext cx="3200400" cy="3185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1516DB-DFD5-4EFE-895A-0E885D9D7923}"/>
              </a:ext>
            </a:extLst>
          </p:cNvPr>
          <p:cNvSpPr txBox="1"/>
          <p:nvPr/>
        </p:nvSpPr>
        <p:spPr>
          <a:xfrm>
            <a:off x="2895600" y="45339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plateaelectronica.es/adm/wp-content/uploads/2012/07/elearning.png">
            <a:extLst>
              <a:ext uri="{FF2B5EF4-FFF2-40B4-BE49-F238E27FC236}">
                <a16:creationId xmlns:a16="http://schemas.microsoft.com/office/drawing/2014/main" xmlns="" id="{00860B64-7C6B-4364-BECC-BF3B5977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800100"/>
            <a:ext cx="5181600" cy="389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673384-481F-4318-9DF8-5CB7ACB6CC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8F9DE2-5A52-46CF-84A1-81F7A480D1EC}"/>
              </a:ext>
            </a:extLst>
          </p:cNvPr>
          <p:cNvSpPr txBox="1">
            <a:spLocks/>
          </p:cNvSpPr>
          <p:nvPr/>
        </p:nvSpPr>
        <p:spPr>
          <a:xfrm>
            <a:off x="1792458" y="163214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016C3CF-6BFE-4902-9966-71A00231E8D6}"/>
              </a:ext>
            </a:extLst>
          </p:cNvPr>
          <p:cNvCxnSpPr/>
          <p:nvPr/>
        </p:nvCxnSpPr>
        <p:spPr>
          <a:xfrm>
            <a:off x="6135858" y="1822672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4D0D61A-B410-4B8A-BA78-55B095B2F767}"/>
              </a:ext>
            </a:extLst>
          </p:cNvPr>
          <p:cNvCxnSpPr/>
          <p:nvPr/>
        </p:nvCxnSpPr>
        <p:spPr>
          <a:xfrm>
            <a:off x="6288258" y="273707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BEF679E-87A6-4CCD-B68F-453BC9D45AB4}"/>
              </a:ext>
            </a:extLst>
          </p:cNvPr>
          <p:cNvCxnSpPr/>
          <p:nvPr/>
        </p:nvCxnSpPr>
        <p:spPr>
          <a:xfrm>
            <a:off x="5983458" y="273707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93FD7A0-822D-43A7-B72E-F9FEC89180D6}"/>
              </a:ext>
            </a:extLst>
          </p:cNvPr>
          <p:cNvSpPr/>
          <p:nvPr/>
        </p:nvSpPr>
        <p:spPr>
          <a:xfrm rot="16200000">
            <a:off x="1306575" y="2108840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14C97FB7-8065-4444-AA23-1CF049684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526"/>
          <a:stretch/>
        </p:blipFill>
        <p:spPr>
          <a:xfrm>
            <a:off x="2944876" y="2018389"/>
            <a:ext cx="1676400" cy="188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B6ABBB-4912-4D27-94DA-14480E0908A7}"/>
              </a:ext>
            </a:extLst>
          </p:cNvPr>
          <p:cNvSpPr/>
          <p:nvPr/>
        </p:nvSpPr>
        <p:spPr>
          <a:xfrm>
            <a:off x="2114467" y="4161319"/>
            <a:ext cx="3886200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মালেক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Nikosh" pitchFamily="2" charset="0"/>
                <a:cs typeface="Nikosh" pitchFamily="2" charset="0"/>
              </a:rPr>
              <a:t>কাজী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মাজেদ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একাডেমী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Nikosh" pitchFamily="2" charset="0"/>
                <a:cs typeface="Nikosh" pitchFamily="2" charset="0"/>
              </a:rPr>
              <a:t>পাংশা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রাজবাড়ী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  <a:hlinkClick r:id="rId3"/>
              </a:rPr>
              <a:t>abdulmalek1972p@gmail.com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" pitchFamily="2" charset="0"/>
                <a:cs typeface="Nikosh" pitchFamily="2" charset="0"/>
              </a:rPr>
              <a:t>Website.www.rajbarizilla.com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: 01717002151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96F17F5-C25A-4BC6-B018-3F15C462B866}"/>
              </a:ext>
            </a:extLst>
          </p:cNvPr>
          <p:cNvSpPr txBox="1">
            <a:spLocks noChangeArrowheads="1"/>
          </p:cNvSpPr>
          <p:nvPr/>
        </p:nvSpPr>
        <p:spPr>
          <a:xfrm>
            <a:off x="7570724" y="1491307"/>
            <a:ext cx="3352800" cy="518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লার্নি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বালাদেশ</a:t>
            </a:r>
            <a:endParaRPr lang="bn-BD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8B4857-FB4B-41C8-B695-8EFACB2AC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16" y="4184872"/>
            <a:ext cx="158944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9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3ADB0A-B8BC-4C2B-9C47-A328DE93973D}"/>
              </a:ext>
            </a:extLst>
          </p:cNvPr>
          <p:cNvSpPr txBox="1"/>
          <p:nvPr/>
        </p:nvSpPr>
        <p:spPr>
          <a:xfrm>
            <a:off x="1466461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10855F8-F271-4FD4-AB75-C21639A040EC}"/>
              </a:ext>
            </a:extLst>
          </p:cNvPr>
          <p:cNvCxnSpPr/>
          <p:nvPr/>
        </p:nvCxnSpPr>
        <p:spPr>
          <a:xfrm>
            <a:off x="1981200" y="8382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861335-8714-424E-B5A0-39AC7A3F1842}"/>
              </a:ext>
            </a:extLst>
          </p:cNvPr>
          <p:cNvSpPr/>
          <p:nvPr/>
        </p:nvSpPr>
        <p:spPr>
          <a:xfrm>
            <a:off x="2533261" y="4876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bn-BD" sz="4000" spc="1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spc="1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spc="1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spc="1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000" spc="1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91591B3E-6541-49CF-AC36-0353FA260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345984"/>
              </p:ext>
            </p:extLst>
          </p:nvPr>
        </p:nvGraphicFramePr>
        <p:xfrm>
          <a:off x="4895461" y="2438400"/>
          <a:ext cx="2266950" cy="191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9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xmlns="" id="{843633CB-B1EC-4262-BE06-0A2DD741D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461" y="2438400"/>
                        <a:ext cx="2266950" cy="1912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2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64B092-9BF6-42EE-8527-F14A983CE917}"/>
              </a:ext>
            </a:extLst>
          </p:cNvPr>
          <p:cNvSpPr/>
          <p:nvPr/>
        </p:nvSpPr>
        <p:spPr>
          <a:xfrm>
            <a:off x="3409950" y="1428750"/>
            <a:ext cx="65501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1A43C6-5823-4E78-9CDC-BDA7EA9A7CD6}"/>
              </a:ext>
            </a:extLst>
          </p:cNvPr>
          <p:cNvSpPr/>
          <p:nvPr/>
        </p:nvSpPr>
        <p:spPr>
          <a:xfrm>
            <a:off x="2647950" y="36195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4" name="Picture 2" descr="http://techtechteach.com/wp-content/uploads/2014/09/Top-eLearning-Mistakes-Corporate-Professionals-Must-Avoid.png">
            <a:extLst>
              <a:ext uri="{FF2B5EF4-FFF2-40B4-BE49-F238E27FC236}">
                <a16:creationId xmlns:a16="http://schemas.microsoft.com/office/drawing/2014/main" xmlns="" id="{228837E9-8213-46E2-A813-324EE142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982223"/>
            <a:ext cx="4191000" cy="3143250"/>
          </a:xfrm>
          <a:prstGeom prst="rect">
            <a:avLst/>
          </a:prstGeom>
          <a:noFill/>
        </p:spPr>
      </p:pic>
      <p:pic>
        <p:nvPicPr>
          <p:cNvPr id="6" name="Picture 2" descr="http://techtechteach.com/wp-content/uploads/2014/09/Top-eLearning-Mistakes-Corporate-Professionals-Must-Avoid.png">
            <a:extLst>
              <a:ext uri="{FF2B5EF4-FFF2-40B4-BE49-F238E27FC236}">
                <a16:creationId xmlns:a16="http://schemas.microsoft.com/office/drawing/2014/main" xmlns="" id="{228837E9-8213-46E2-A813-324EE142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2536746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0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673B74-B006-4E4E-B7CD-743C79CBA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461" y="13335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ECA44-9AA0-4AB6-9580-0C0886FE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61" y="196215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BA5902-27E7-4144-AFAD-7BD57037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061" y="2625626"/>
            <a:ext cx="8229600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75F42CA-8850-4F09-A533-8CCB9827F35D}"/>
              </a:ext>
            </a:extLst>
          </p:cNvPr>
          <p:cNvCxnSpPr/>
          <p:nvPr/>
        </p:nvCxnSpPr>
        <p:spPr>
          <a:xfrm>
            <a:off x="1981200" y="81915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F7800-07B5-49DD-821F-15CD9E525E57}"/>
              </a:ext>
            </a:extLst>
          </p:cNvPr>
          <p:cNvSpPr txBox="1"/>
          <p:nvPr/>
        </p:nvSpPr>
        <p:spPr>
          <a:xfrm>
            <a:off x="1905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26CDE00-756E-4A71-B2CC-9D508DD2B5AE}"/>
              </a:ext>
            </a:extLst>
          </p:cNvPr>
          <p:cNvCxnSpPr/>
          <p:nvPr/>
        </p:nvCxnSpPr>
        <p:spPr>
          <a:xfrm>
            <a:off x="2419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2B6305D4-7B49-4F21-ABED-B5D0D238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মাধ্যম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C10BE77-4864-4D53-8D00-A8081FD1FF45}"/>
              </a:ext>
            </a:extLst>
          </p:cNvPr>
          <p:cNvGrpSpPr/>
          <p:nvPr/>
        </p:nvGrpSpPr>
        <p:grpSpPr>
          <a:xfrm>
            <a:off x="8534400" y="3124200"/>
            <a:ext cx="2018654" cy="2045732"/>
            <a:chOff x="6858000" y="2209800"/>
            <a:chExt cx="2018654" cy="2045732"/>
          </a:xfrm>
        </p:grpSpPr>
        <p:pic>
          <p:nvPicPr>
            <p:cNvPr id="6" name="Picture 10" descr="http://4.bp.blogspot.com/-_W6tB-_DxEc/UXitlsanWwI/AAAAAAAAAaw/edqqCzD7b2c/w615-h300/all%2Bbd%2Btv%2Blogo-1.png">
              <a:extLst>
                <a:ext uri="{FF2B5EF4-FFF2-40B4-BE49-F238E27FC236}">
                  <a16:creationId xmlns:a16="http://schemas.microsoft.com/office/drawing/2014/main" xmlns="" id="{DC852B35-C630-4510-8081-2FD1120D3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5510192-8F75-4FFE-9686-45C86117D292}"/>
                </a:ext>
              </a:extLst>
            </p:cNvPr>
            <p:cNvSpPr txBox="1"/>
            <p:nvPr/>
          </p:nvSpPr>
          <p:spPr>
            <a:xfrm>
              <a:off x="7315200" y="3886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টিভি</a:t>
              </a:r>
              <a:r>
                <a:rPr lang="en-US" dirty="0"/>
                <a:t> </a:t>
              </a:r>
              <a:r>
                <a:rPr lang="en-US" dirty="0" err="1"/>
                <a:t>চ্যানেল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787E6E1-710C-47FB-B0EC-4B32AA712487}"/>
              </a:ext>
            </a:extLst>
          </p:cNvPr>
          <p:cNvGrpSpPr/>
          <p:nvPr/>
        </p:nvGrpSpPr>
        <p:grpSpPr>
          <a:xfrm>
            <a:off x="6248400" y="685800"/>
            <a:ext cx="2133600" cy="2502932"/>
            <a:chOff x="4953000" y="838200"/>
            <a:chExt cx="2133600" cy="2502932"/>
          </a:xfrm>
        </p:grpSpPr>
        <p:pic>
          <p:nvPicPr>
            <p:cNvPr id="9" name="Picture 8" descr="http://www.clipartbest.com/cliparts/ncX/86o/ncX86oLoi.png">
              <a:extLst>
                <a:ext uri="{FF2B5EF4-FFF2-40B4-BE49-F238E27FC236}">
                  <a16:creationId xmlns:a16="http://schemas.microsoft.com/office/drawing/2014/main" xmlns="" id="{786F2F91-5284-4A37-97E3-7706CE084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BC24D8E-29E2-4383-A251-4459DC6F8F99}"/>
                </a:ext>
              </a:extLst>
            </p:cNvPr>
            <p:cNvSpPr txBox="1"/>
            <p:nvPr/>
          </p:nvSpPr>
          <p:spPr>
            <a:xfrm>
              <a:off x="5410200" y="297180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নেটওয়ার্ক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9609E7-C60D-4279-AE22-37BA23363A2C}"/>
              </a:ext>
            </a:extLst>
          </p:cNvPr>
          <p:cNvGrpSpPr/>
          <p:nvPr/>
        </p:nvGrpSpPr>
        <p:grpSpPr>
          <a:xfrm>
            <a:off x="3962400" y="2514600"/>
            <a:ext cx="2057400" cy="2350532"/>
            <a:chOff x="2514600" y="838200"/>
            <a:chExt cx="2057400" cy="2350532"/>
          </a:xfrm>
        </p:grpSpPr>
        <p:pic>
          <p:nvPicPr>
            <p:cNvPr id="12" name="Picture 6" descr="https://cdn4.iconfinder.com/data/icons/SUPERVISTA/security/png/400/internet_connection.png">
              <a:extLst>
                <a:ext uri="{FF2B5EF4-FFF2-40B4-BE49-F238E27FC236}">
                  <a16:creationId xmlns:a16="http://schemas.microsoft.com/office/drawing/2014/main" xmlns="" id="{F9E3A564-1E20-4B91-9E48-6435A71BA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0519186-37C4-4AFE-A3E1-E8664EBD7012}"/>
                </a:ext>
              </a:extLst>
            </p:cNvPr>
            <p:cNvSpPr txBox="1"/>
            <p:nvPr/>
          </p:nvSpPr>
          <p:spPr>
            <a:xfrm>
              <a:off x="3048000" y="2819400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ইন্টারনেট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ABA5D6A-BF91-424F-A0C6-9840E8601CBA}"/>
              </a:ext>
            </a:extLst>
          </p:cNvPr>
          <p:cNvGrpSpPr/>
          <p:nvPr/>
        </p:nvGrpSpPr>
        <p:grpSpPr>
          <a:xfrm>
            <a:off x="2438400" y="990600"/>
            <a:ext cx="1828800" cy="2121932"/>
            <a:chOff x="533400" y="990600"/>
            <a:chExt cx="1828800" cy="2121932"/>
          </a:xfrm>
        </p:grpSpPr>
        <p:pic>
          <p:nvPicPr>
            <p:cNvPr id="15" name="Picture 4" descr="http://bazarreza.ir/Upload/Images/Gallery/LogoBar/CDROM.png">
              <a:extLst>
                <a:ext uri="{FF2B5EF4-FFF2-40B4-BE49-F238E27FC236}">
                  <a16:creationId xmlns:a16="http://schemas.microsoft.com/office/drawing/2014/main" xmlns="" id="{E27B42FB-3661-43EB-8BC7-448759F8D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DF234BA-B944-4462-A9DC-6E18CDE91CC8}"/>
                </a:ext>
              </a:extLst>
            </p:cNvPr>
            <p:cNvSpPr txBox="1"/>
            <p:nvPr/>
          </p:nvSpPr>
          <p:spPr>
            <a:xfrm>
              <a:off x="914400" y="274320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সিডিরম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0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AC9E6B-BCB7-49AA-BC22-86EB1281C89C}"/>
              </a:ext>
            </a:extLst>
          </p:cNvPr>
          <p:cNvSpPr txBox="1"/>
          <p:nvPr/>
        </p:nvSpPr>
        <p:spPr>
          <a:xfrm>
            <a:off x="1809361" y="2734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8EBC66-94F8-4DE8-8AED-C7AB18F95BFA}"/>
              </a:ext>
            </a:extLst>
          </p:cNvPr>
          <p:cNvGrpSpPr/>
          <p:nvPr/>
        </p:nvGrpSpPr>
        <p:grpSpPr>
          <a:xfrm>
            <a:off x="2266561" y="1755776"/>
            <a:ext cx="4114800" cy="3799820"/>
            <a:chOff x="1143000" y="1143000"/>
            <a:chExt cx="4114800" cy="3799820"/>
          </a:xfrm>
        </p:grpSpPr>
        <p:pic>
          <p:nvPicPr>
            <p:cNvPr id="5" name="Picture 2" descr="http://www.dainikazadi.org/admin/news_imagemarch2015/f750c9741e04fed122e2ae423668787c.png">
              <a:extLst>
                <a:ext uri="{FF2B5EF4-FFF2-40B4-BE49-F238E27FC236}">
                  <a16:creationId xmlns:a16="http://schemas.microsoft.com/office/drawing/2014/main" xmlns="" id="{47973CAF-BDF0-45FB-B501-9ECA7A26D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5621" t="19115" r="19665" b="23537"/>
            <a:stretch>
              <a:fillRect/>
            </a:stretch>
          </p:blipFill>
          <p:spPr bwMode="auto">
            <a:xfrm>
              <a:off x="1143000" y="1143000"/>
              <a:ext cx="4038600" cy="3276600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54AF5FF-94B2-4A94-97DF-51402F18CAA4}"/>
                </a:ext>
              </a:extLst>
            </p:cNvPr>
            <p:cNvSpPr txBox="1"/>
            <p:nvPr/>
          </p:nvSpPr>
          <p:spPr>
            <a:xfrm>
              <a:off x="1143000" y="44196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পাঠদান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পদ্ধতি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184DCC2-91E9-4D0E-A919-54D98D2D93F2}"/>
              </a:ext>
            </a:extLst>
          </p:cNvPr>
          <p:cNvGrpSpPr/>
          <p:nvPr/>
        </p:nvGrpSpPr>
        <p:grpSpPr>
          <a:xfrm>
            <a:off x="6838561" y="1831976"/>
            <a:ext cx="3505200" cy="4038600"/>
            <a:chOff x="4038600" y="3733800"/>
            <a:chExt cx="3505200" cy="3240107"/>
          </a:xfrm>
        </p:grpSpPr>
        <p:pic>
          <p:nvPicPr>
            <p:cNvPr id="8" name="Picture 7" descr="MMC2.png">
              <a:extLst>
                <a:ext uri="{FF2B5EF4-FFF2-40B4-BE49-F238E27FC236}">
                  <a16:creationId xmlns:a16="http://schemas.microsoft.com/office/drawing/2014/main" xmlns="" id="{C69185E6-1DAA-483C-80EC-90CFCB7B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4081" t="8198" r="13495" b="28263"/>
            <a:stretch>
              <a:fillRect/>
            </a:stretch>
          </p:blipFill>
          <p:spPr>
            <a:xfrm>
              <a:off x="4038600" y="3733800"/>
              <a:ext cx="3505200" cy="227712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AC0FBFF-15A3-47A7-8767-23122790FC66}"/>
                </a:ext>
              </a:extLst>
            </p:cNvPr>
            <p:cNvSpPr/>
            <p:nvPr/>
          </p:nvSpPr>
          <p:spPr>
            <a:xfrm>
              <a:off x="4038600" y="6019800"/>
              <a:ext cx="3505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পাঠদান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কার্যক্রম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0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439974-92E5-40A3-A4AC-6C73B67D9D8C}"/>
              </a:ext>
            </a:extLst>
          </p:cNvPr>
          <p:cNvSpPr txBox="1"/>
          <p:nvPr/>
        </p:nvSpPr>
        <p:spPr>
          <a:xfrm>
            <a:off x="152400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D6642102-1D64-4CEE-BF31-EF2D5CE54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কিন্তু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মোটেও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বিকল্প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নয়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পরিপূরক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A7C4BE-6449-411C-B392-ECE1749BD46C}"/>
              </a:ext>
            </a:extLst>
          </p:cNvPr>
          <p:cNvGrpSpPr/>
          <p:nvPr/>
        </p:nvGrpSpPr>
        <p:grpSpPr>
          <a:xfrm>
            <a:off x="2743200" y="990600"/>
            <a:ext cx="6934200" cy="3342620"/>
            <a:chOff x="4800600" y="990600"/>
            <a:chExt cx="3886200" cy="3342620"/>
          </a:xfrm>
        </p:grpSpPr>
        <p:pic>
          <p:nvPicPr>
            <p:cNvPr id="6" name="Picture 2" descr="http://www.sportsportal.punjab.gov.pk/EngineeringEvents/EventImages/PosterBlended.png">
              <a:extLst>
                <a:ext uri="{FF2B5EF4-FFF2-40B4-BE49-F238E27FC236}">
                  <a16:creationId xmlns:a16="http://schemas.microsoft.com/office/drawing/2014/main" xmlns="" id="{1262767A-59D8-462C-B31A-0983E4CE6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990600"/>
              <a:ext cx="3886200" cy="2895600"/>
            </a:xfrm>
            <a:prstGeom prst="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BE55137-D9A5-4F0C-8D55-208E0DC94FBB}"/>
                </a:ext>
              </a:extLst>
            </p:cNvPr>
            <p:cNvSpPr txBox="1"/>
            <p:nvPr/>
          </p:nvSpPr>
          <p:spPr>
            <a:xfrm>
              <a:off x="4876800" y="3810000"/>
              <a:ext cx="3639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পাঠদান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E50D42-0F74-4814-B1F3-25D0A98BEF4C}"/>
              </a:ext>
            </a:extLst>
          </p:cNvPr>
          <p:cNvSpPr txBox="1"/>
          <p:nvPr/>
        </p:nvSpPr>
        <p:spPr>
          <a:xfrm>
            <a:off x="7134626" y="571500"/>
            <a:ext cx="2768707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FDEBB1-6C5D-49C3-9A04-AD82A4D98E8C}"/>
              </a:ext>
            </a:extLst>
          </p:cNvPr>
          <p:cNvSpPr/>
          <p:nvPr/>
        </p:nvSpPr>
        <p:spPr>
          <a:xfrm>
            <a:off x="2419350" y="3565645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8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en-US" sz="4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8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48B9C9-3E50-40CF-83C2-979DFD3E2EAC}"/>
              </a:ext>
            </a:extLst>
          </p:cNvPr>
          <p:cNvGrpSpPr/>
          <p:nvPr/>
        </p:nvGrpSpPr>
        <p:grpSpPr>
          <a:xfrm>
            <a:off x="2266950" y="440648"/>
            <a:ext cx="8534400" cy="2159110"/>
            <a:chOff x="304800" y="444445"/>
            <a:chExt cx="8534400" cy="21591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14079F6-8B2A-412F-8458-6029770A64F1}"/>
                </a:ext>
              </a:extLst>
            </p:cNvPr>
            <p:cNvCxnSpPr/>
            <p:nvPr/>
          </p:nvCxnSpPr>
          <p:spPr>
            <a:xfrm>
              <a:off x="304800" y="1524000"/>
              <a:ext cx="853440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http://www.personalbrandingblog.com/wp-content/uploads/2013/01/E-learning.png">
              <a:extLst>
                <a:ext uri="{FF2B5EF4-FFF2-40B4-BE49-F238E27FC236}">
                  <a16:creationId xmlns:a16="http://schemas.microsoft.com/office/drawing/2014/main" xmlns="" id="{461C588A-2BBF-4203-A34F-01FE6F506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4445"/>
              <a:ext cx="2165350" cy="215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3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564</TotalTime>
  <Words>251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</cp:lastModifiedBy>
  <cp:revision>26</cp:revision>
  <dcterms:created xsi:type="dcterms:W3CDTF">2021-10-07T02:44:29Z</dcterms:created>
  <dcterms:modified xsi:type="dcterms:W3CDTF">2021-10-15T17:18:51Z</dcterms:modified>
</cp:coreProperties>
</file>