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82" r:id="rId2"/>
    <p:sldId id="383" r:id="rId3"/>
    <p:sldId id="285" r:id="rId4"/>
    <p:sldId id="300" r:id="rId5"/>
    <p:sldId id="393" r:id="rId6"/>
    <p:sldId id="390" r:id="rId7"/>
    <p:sldId id="403" r:id="rId8"/>
    <p:sldId id="394" r:id="rId9"/>
    <p:sldId id="395" r:id="rId10"/>
    <p:sldId id="396" r:id="rId11"/>
    <p:sldId id="399" r:id="rId12"/>
    <p:sldId id="391" r:id="rId13"/>
    <p:sldId id="392" r:id="rId14"/>
    <p:sldId id="388" r:id="rId15"/>
    <p:sldId id="400" r:id="rId16"/>
    <p:sldId id="389" r:id="rId17"/>
    <p:sldId id="402" r:id="rId18"/>
    <p:sldId id="404" r:id="rId19"/>
    <p:sldId id="405" r:id="rId20"/>
    <p:sldId id="293" r:id="rId21"/>
    <p:sldId id="37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C52"/>
    <a:srgbClr val="A1543D"/>
    <a:srgbClr val="7ED459"/>
    <a:srgbClr val="10C2D0"/>
    <a:srgbClr val="D6F1CB"/>
    <a:srgbClr val="B4E69E"/>
    <a:srgbClr val="0075CC"/>
    <a:srgbClr val="EAB200"/>
    <a:srgbClr val="F8A15A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76" y="48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rjana Amin" userId="99297a8e3bda1a78" providerId="LiveId" clId="{84AF600A-CBF6-47DF-91D5-2F89AB2EA963}"/>
    <pc:docChg chg="modSld">
      <pc:chgData name="Farjana Amin" userId="99297a8e3bda1a78" providerId="LiveId" clId="{84AF600A-CBF6-47DF-91D5-2F89AB2EA963}" dt="2021-10-18T09:18:54.339" v="24" actId="2"/>
      <pc:docMkLst>
        <pc:docMk/>
      </pc:docMkLst>
      <pc:sldChg chg="modSp">
        <pc:chgData name="Farjana Amin" userId="99297a8e3bda1a78" providerId="LiveId" clId="{84AF600A-CBF6-47DF-91D5-2F89AB2EA963}" dt="2021-10-18T09:17:26.378" v="23" actId="20577"/>
        <pc:sldMkLst>
          <pc:docMk/>
          <pc:sldMk cId="341127984" sldId="383"/>
        </pc:sldMkLst>
        <pc:spChg chg="mod">
          <ac:chgData name="Farjana Amin" userId="99297a8e3bda1a78" providerId="LiveId" clId="{84AF600A-CBF6-47DF-91D5-2F89AB2EA963}" dt="2021-10-18T09:17:26.378" v="23" actId="20577"/>
          <ac:spMkLst>
            <pc:docMk/>
            <pc:sldMk cId="341127984" sldId="383"/>
            <ac:spMk id="8" creationId="{FD0A02CD-6C92-4358-B988-D08D941D6F78}"/>
          </ac:spMkLst>
        </pc:spChg>
      </pc:sldChg>
      <pc:sldChg chg="modSp mod">
        <pc:chgData name="Farjana Amin" userId="99297a8e3bda1a78" providerId="LiveId" clId="{84AF600A-CBF6-47DF-91D5-2F89AB2EA963}" dt="2021-10-18T09:18:54.339" v="24" actId="2"/>
        <pc:sldMkLst>
          <pc:docMk/>
          <pc:sldMk cId="3387551015" sldId="403"/>
        </pc:sldMkLst>
        <pc:spChg chg="mod">
          <ac:chgData name="Farjana Amin" userId="99297a8e3bda1a78" providerId="LiveId" clId="{84AF600A-CBF6-47DF-91D5-2F89AB2EA963}" dt="2021-10-18T09:18:54.339" v="24" actId="2"/>
          <ac:spMkLst>
            <pc:docMk/>
            <pc:sldMk cId="3387551015" sldId="403"/>
            <ac:spMk id="24" creationId="{F03E9B7D-8CBE-425F-A488-4FD3DBE995B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1FD1A-93EA-44AE-B0A3-E25D50562407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467CA-4779-4C69-8CA5-6F5F74536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0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1467CA-4779-4C69-8CA5-6F5F745360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013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3AF1D-EE2E-4288-8A60-309D970229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020519-4FCE-478A-9AF6-33A5F36876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D6AFE-7ABF-41F4-9FA1-C7CA71212D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2E54AC-81C3-4768-B269-4403C3CB4ED1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17F79-D929-4930-AE4D-AB4BD7BC0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992FB-D019-4B02-B1FE-32A4712A4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2FECEE-C199-44A5-B098-3C5206729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50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D4A69-D2CA-4D2A-B8F8-2839CFA3D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2AA281-B7BF-4125-807F-E0E14D8801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67431-07B3-45F2-BADB-264D69C33C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2E54AC-81C3-4768-B269-4403C3CB4ED1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AFE57-1EDB-436B-9DBF-776C99966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5A376-7CF3-4E5D-8EA2-AF9B1D0FA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2FECEE-C199-44A5-B098-3C5206729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9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773935-613B-41D7-9C7B-DA3914A939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A5E225-98CD-49C8-A434-2783F31827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882066-689C-4859-B9C9-6DAA23C583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2E54AC-81C3-4768-B269-4403C3CB4ED1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C8D5E-F312-4836-89FC-FD0FD440B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23042-8E2C-4D7C-B189-BD379E8CD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2FECEE-C199-44A5-B098-3C5206729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0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5B143-0F5B-4450-9DA4-280EB4EAE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21551-BAD3-487D-A985-E5218721A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D4C93-1E7D-4944-BA00-EF69425519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2E54AC-81C3-4768-B269-4403C3CB4ED1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CA1A4-F03F-4CAA-87FB-57E97F7CF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ABCFD-FB2C-4BCD-AFD7-AFB657181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2FECEE-C199-44A5-B098-3C5206729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97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22732-9C38-426D-9AA2-50436E7FE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A785BF-431B-4943-9B9C-89653989F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64CAD-ED23-4DE6-8EA7-0B653E6725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2E54AC-81C3-4768-B269-4403C3CB4ED1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7F2F28-ABFE-4AD6-9B2D-AB7D41A79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68C17-1193-4B6A-AB5D-AEBC0BCCD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2FECEE-C199-44A5-B098-3C5206729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4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776C0-F32C-4645-991B-15E6A6291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93E07-03DB-4DE3-B7FF-7C543E6436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A274C8-9E4F-416F-82B0-AC741E3268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DAC599-3769-454A-9D6A-F1F137B5C3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2E54AC-81C3-4768-B269-4403C3CB4ED1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051824-4381-4FB7-833E-11C2DBADD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DECFD-36F3-4DA1-A788-C05951856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2FECEE-C199-44A5-B098-3C5206729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5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22238-4F40-492E-8E09-86A803627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5B3FAA-9034-4575-977D-5CEBB5447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A921B0-F04A-48F8-9D35-18158802CD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0F3093-F5DE-48DE-905C-527E6DB3B2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8C579C-F315-4918-BA8C-6A59BB822D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7D8F06-C064-4325-B85A-43B5061274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2E54AC-81C3-4768-B269-4403C3CB4ED1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D47370-84BC-4944-BBF8-33A90E153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7FB992-E8D5-4972-AA3B-16CFE5445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2FECEE-C199-44A5-B098-3C5206729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7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69A72-8670-42FD-9794-D258CD882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210EBF-D78E-4997-86A5-D6BD796CAA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2E54AC-81C3-4768-B269-4403C3CB4ED1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97A311-2884-4789-996D-0CE9D6EF7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001DC3-4F20-47D5-8921-EFB4332C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2FECEE-C199-44A5-B098-3C5206729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9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831304-81D3-487A-A164-7F5FA8AC3C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2E54AC-81C3-4768-B269-4403C3CB4ED1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4B5759-FF9D-4363-B93B-F6A0D4915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B0034C-51E5-41E4-B7C8-9D83FFB9F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2FECEE-C199-44A5-B098-3C5206729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83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3D567-2BC2-49C2-81EE-FF9E9614A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CDC7C-0616-47C0-909E-7EC31EBBD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5B9871-9A5F-48B1-B3D0-D04B8D589F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29F6AC-B560-462D-8209-E84D2BD5A2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2E54AC-81C3-4768-B269-4403C3CB4ED1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46B7C9-FF49-4223-9329-67351C47B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7A43B6-A560-49BF-BB56-5A3D5A376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2FECEE-C199-44A5-B098-3C5206729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2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5E86A-93AB-4269-B9FA-45D1FE6F6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77D6F9-CA8C-43A8-8381-113152CBFB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FA9EE7-0F82-41E9-9FD4-09B7C1A70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58F993-DBFF-4264-8FF8-062CD0F4D8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2E54AC-81C3-4768-B269-4403C3CB4ED1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ED747D-E1A8-4570-B6FF-95DD25188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021E02-17A0-4FB1-9663-0EAF82CAE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2FECEE-C199-44A5-B098-3C5206729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4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20B7C737-3507-4B92-A9EE-1B216364098A}"/>
              </a:ext>
            </a:extLst>
          </p:cNvPr>
          <p:cNvSpPr/>
          <p:nvPr userDrawn="1"/>
        </p:nvSpPr>
        <p:spPr>
          <a:xfrm>
            <a:off x="202223" y="193431"/>
            <a:ext cx="11790485" cy="6453554"/>
          </a:xfrm>
          <a:prstGeom prst="frame">
            <a:avLst>
              <a:gd name="adj1" fmla="val 920"/>
            </a:avLst>
          </a:prstGeom>
          <a:solidFill>
            <a:srgbClr val="7ED4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76693F66-B83A-4BE0-8692-E9B6F56557C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859"/>
            </a:avLst>
          </a:prstGeom>
          <a:solidFill>
            <a:srgbClr val="014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7CEC18-79B4-4B37-8CB8-8E442E11C123}"/>
              </a:ext>
            </a:extLst>
          </p:cNvPr>
          <p:cNvSpPr txBox="1"/>
          <p:nvPr userDrawn="1"/>
        </p:nvSpPr>
        <p:spPr>
          <a:xfrm>
            <a:off x="10526791" y="6289964"/>
            <a:ext cx="1565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ফারজানাা আমিন</a:t>
            </a:r>
          </a:p>
        </p:txBody>
      </p:sp>
    </p:spTree>
    <p:extLst>
      <p:ext uri="{BB962C8B-B14F-4D97-AF65-F5344CB8AC3E}">
        <p14:creationId xmlns:p14="http://schemas.microsoft.com/office/powerpoint/2010/main" val="19726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1.gif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36.png"/><Relationship Id="rId18" Type="http://schemas.microsoft.com/office/2007/relationships/hdphoto" Target="../media/hdphoto11.wdp"/><Relationship Id="rId26" Type="http://schemas.microsoft.com/office/2007/relationships/hdphoto" Target="../media/hdphoto14.wdp"/><Relationship Id="rId3" Type="http://schemas.microsoft.com/office/2007/relationships/hdphoto" Target="../media/hdphoto4.wdp"/><Relationship Id="rId21" Type="http://schemas.microsoft.com/office/2007/relationships/hdphoto" Target="../media/hdphoto12.wdp"/><Relationship Id="rId7" Type="http://schemas.openxmlformats.org/officeDocument/2006/relationships/image" Target="../media/image33.png"/><Relationship Id="rId12" Type="http://schemas.microsoft.com/office/2007/relationships/hdphoto" Target="../media/hdphoto8.wdp"/><Relationship Id="rId17" Type="http://schemas.openxmlformats.org/officeDocument/2006/relationships/image" Target="../media/image38.png"/><Relationship Id="rId25" Type="http://schemas.openxmlformats.org/officeDocument/2006/relationships/image" Target="../media/image43.png"/><Relationship Id="rId2" Type="http://schemas.openxmlformats.org/officeDocument/2006/relationships/image" Target="../media/image30.png"/><Relationship Id="rId16" Type="http://schemas.microsoft.com/office/2007/relationships/hdphoto" Target="../media/hdphoto10.wdp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5.png"/><Relationship Id="rId24" Type="http://schemas.microsoft.com/office/2007/relationships/hdphoto" Target="../media/hdphoto13.wdp"/><Relationship Id="rId5" Type="http://schemas.microsoft.com/office/2007/relationships/hdphoto" Target="../media/hdphoto5.wdp"/><Relationship Id="rId15" Type="http://schemas.openxmlformats.org/officeDocument/2006/relationships/image" Target="../media/image37.png"/><Relationship Id="rId23" Type="http://schemas.openxmlformats.org/officeDocument/2006/relationships/image" Target="../media/image42.png"/><Relationship Id="rId10" Type="http://schemas.microsoft.com/office/2007/relationships/hdphoto" Target="../media/hdphoto7.wdp"/><Relationship Id="rId19" Type="http://schemas.openxmlformats.org/officeDocument/2006/relationships/image" Target="../media/image39.png"/><Relationship Id="rId4" Type="http://schemas.openxmlformats.org/officeDocument/2006/relationships/image" Target="../media/image31.png"/><Relationship Id="rId9" Type="http://schemas.openxmlformats.org/officeDocument/2006/relationships/image" Target="../media/image34.png"/><Relationship Id="rId14" Type="http://schemas.microsoft.com/office/2007/relationships/hdphoto" Target="../media/hdphoto9.wdp"/><Relationship Id="rId22" Type="http://schemas.openxmlformats.org/officeDocument/2006/relationships/image" Target="../media/image41.gif"/><Relationship Id="rId27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13" Type="http://schemas.openxmlformats.org/officeDocument/2006/relationships/image" Target="../media/image55.jpeg"/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12" Type="http://schemas.openxmlformats.org/officeDocument/2006/relationships/image" Target="../media/image5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6.wdp"/><Relationship Id="rId11" Type="http://schemas.openxmlformats.org/officeDocument/2006/relationships/image" Target="../media/image53.png"/><Relationship Id="rId5" Type="http://schemas.openxmlformats.org/officeDocument/2006/relationships/image" Target="../media/image50.png"/><Relationship Id="rId10" Type="http://schemas.microsoft.com/office/2007/relationships/hdphoto" Target="../media/hdphoto18.wdp"/><Relationship Id="rId4" Type="http://schemas.microsoft.com/office/2007/relationships/hdphoto" Target="../media/hdphoto15.wdp"/><Relationship Id="rId9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9.wdp"/><Relationship Id="rId13" Type="http://schemas.openxmlformats.org/officeDocument/2006/relationships/image" Target="../media/image61.png"/><Relationship Id="rId18" Type="http://schemas.openxmlformats.org/officeDocument/2006/relationships/image" Target="../media/image65.png"/><Relationship Id="rId3" Type="http://schemas.openxmlformats.org/officeDocument/2006/relationships/image" Target="../media/image57.png"/><Relationship Id="rId7" Type="http://schemas.openxmlformats.org/officeDocument/2006/relationships/image" Target="../media/image58.png"/><Relationship Id="rId12" Type="http://schemas.microsoft.com/office/2007/relationships/hdphoto" Target="../media/hdphoto21.wdp"/><Relationship Id="rId17" Type="http://schemas.openxmlformats.org/officeDocument/2006/relationships/image" Target="../media/image64.png"/><Relationship Id="rId2" Type="http://schemas.openxmlformats.org/officeDocument/2006/relationships/image" Target="../media/image56.png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11" Type="http://schemas.openxmlformats.org/officeDocument/2006/relationships/image" Target="../media/image60.png"/><Relationship Id="rId5" Type="http://schemas.microsoft.com/office/2007/relationships/hdphoto" Target="../media/hdphoto17.wdp"/><Relationship Id="rId15" Type="http://schemas.openxmlformats.org/officeDocument/2006/relationships/image" Target="../media/image62.png"/><Relationship Id="rId10" Type="http://schemas.microsoft.com/office/2007/relationships/hdphoto" Target="../media/hdphoto20.wdp"/><Relationship Id="rId19" Type="http://schemas.microsoft.com/office/2007/relationships/hdphoto" Target="../media/hdphoto23.wdp"/><Relationship Id="rId4" Type="http://schemas.openxmlformats.org/officeDocument/2006/relationships/image" Target="../media/image51.png"/><Relationship Id="rId9" Type="http://schemas.openxmlformats.org/officeDocument/2006/relationships/image" Target="../media/image59.png"/><Relationship Id="rId14" Type="http://schemas.microsoft.com/office/2007/relationships/hdphoto" Target="../media/hdphoto22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4.wdp"/><Relationship Id="rId3" Type="http://schemas.openxmlformats.org/officeDocument/2006/relationships/image" Target="../media/image67.jpeg"/><Relationship Id="rId7" Type="http://schemas.openxmlformats.org/officeDocument/2006/relationships/image" Target="../media/image68.png"/><Relationship Id="rId12" Type="http://schemas.microsoft.com/office/2007/relationships/hdphoto" Target="../media/hdphoto26.wdp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11" Type="http://schemas.openxmlformats.org/officeDocument/2006/relationships/image" Target="../media/image70.png"/><Relationship Id="rId5" Type="http://schemas.microsoft.com/office/2007/relationships/hdphoto" Target="../media/hdphoto17.wdp"/><Relationship Id="rId10" Type="http://schemas.microsoft.com/office/2007/relationships/hdphoto" Target="../media/hdphoto25.wdp"/><Relationship Id="rId4" Type="http://schemas.openxmlformats.org/officeDocument/2006/relationships/image" Target="../media/image51.png"/><Relationship Id="rId9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microsoft.com/office/2007/relationships/hdphoto" Target="../media/hdphoto31.wdp"/><Relationship Id="rId18" Type="http://schemas.microsoft.com/office/2007/relationships/hdphoto" Target="../media/hdphoto33.wdp"/><Relationship Id="rId26" Type="http://schemas.openxmlformats.org/officeDocument/2006/relationships/image" Target="../media/image85.png"/><Relationship Id="rId3" Type="http://schemas.openxmlformats.org/officeDocument/2006/relationships/image" Target="../media/image71.jpeg"/><Relationship Id="rId21" Type="http://schemas.openxmlformats.org/officeDocument/2006/relationships/image" Target="../media/image55.jpeg"/><Relationship Id="rId7" Type="http://schemas.microsoft.com/office/2007/relationships/hdphoto" Target="../media/hdphoto28.wdp"/><Relationship Id="rId12" Type="http://schemas.openxmlformats.org/officeDocument/2006/relationships/image" Target="../media/image76.png"/><Relationship Id="rId17" Type="http://schemas.openxmlformats.org/officeDocument/2006/relationships/image" Target="../media/image79.png"/><Relationship Id="rId25" Type="http://schemas.openxmlformats.org/officeDocument/2006/relationships/image" Target="../media/image8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8.png"/><Relationship Id="rId20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11" Type="http://schemas.microsoft.com/office/2007/relationships/hdphoto" Target="../media/hdphoto30.wdp"/><Relationship Id="rId24" Type="http://schemas.openxmlformats.org/officeDocument/2006/relationships/image" Target="../media/image83.png"/><Relationship Id="rId5" Type="http://schemas.microsoft.com/office/2007/relationships/hdphoto" Target="../media/hdphoto27.wdp"/><Relationship Id="rId15" Type="http://schemas.microsoft.com/office/2007/relationships/hdphoto" Target="../media/hdphoto32.wdp"/><Relationship Id="rId23" Type="http://schemas.microsoft.com/office/2007/relationships/hdphoto" Target="../media/hdphoto34.wdp"/><Relationship Id="rId10" Type="http://schemas.openxmlformats.org/officeDocument/2006/relationships/image" Target="../media/image75.png"/><Relationship Id="rId19" Type="http://schemas.openxmlformats.org/officeDocument/2006/relationships/image" Target="../media/image80.png"/><Relationship Id="rId4" Type="http://schemas.openxmlformats.org/officeDocument/2006/relationships/image" Target="../media/image72.png"/><Relationship Id="rId9" Type="http://schemas.microsoft.com/office/2007/relationships/hdphoto" Target="../media/hdphoto29.wdp"/><Relationship Id="rId14" Type="http://schemas.openxmlformats.org/officeDocument/2006/relationships/image" Target="../media/image77.png"/><Relationship Id="rId22" Type="http://schemas.openxmlformats.org/officeDocument/2006/relationships/image" Target="../media/image8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5.wdp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9EBEF0-4A43-46C8-9499-0A723B20D10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6171" y="3847989"/>
            <a:ext cx="3583441" cy="286087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8A8C39A-8EE5-4168-8353-BD030DC685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86" y="97453"/>
            <a:ext cx="12136209" cy="3789182"/>
          </a:xfrm>
          <a:prstGeom prst="rect">
            <a:avLst/>
          </a:prstGeom>
        </p:spPr>
      </p:pic>
      <p:pic>
        <p:nvPicPr>
          <p:cNvPr id="21" name="Picture 2" descr="Sun PNG images, real sun PNG free images download">
            <a:extLst>
              <a:ext uri="{FF2B5EF4-FFF2-40B4-BE49-F238E27FC236}">
                <a16:creationId xmlns:a16="http://schemas.microsoft.com/office/drawing/2014/main" id="{5979B71D-13A1-4E08-8190-AF9D3595A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5376" y="2961033"/>
            <a:ext cx="4114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3A750FE-2244-400B-863E-5534ED702B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774" y="2939265"/>
            <a:ext cx="9104539" cy="37745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57769EF-3E63-4854-9D56-42206EE0BB44}"/>
              </a:ext>
            </a:extLst>
          </p:cNvPr>
          <p:cNvSpPr/>
          <p:nvPr/>
        </p:nvSpPr>
        <p:spPr>
          <a:xfrm>
            <a:off x="104775" y="5472261"/>
            <a:ext cx="11982449" cy="765982"/>
          </a:xfrm>
          <a:prstGeom prst="rect">
            <a:avLst/>
          </a:prstGeom>
          <a:gradFill flip="none" rotWithShape="1">
            <a:gsLst>
              <a:gs pos="0">
                <a:srgbClr val="BFEAAC"/>
              </a:gs>
              <a:gs pos="95000">
                <a:srgbClr val="7ED45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0B8E72-4BD9-4F49-BC21-C69E9B242825}"/>
              </a:ext>
            </a:extLst>
          </p:cNvPr>
          <p:cNvSpPr/>
          <p:nvPr/>
        </p:nvSpPr>
        <p:spPr>
          <a:xfrm>
            <a:off x="104775" y="5657849"/>
            <a:ext cx="11982449" cy="1097245"/>
          </a:xfrm>
          <a:prstGeom prst="rect">
            <a:avLst/>
          </a:prstGeom>
          <a:gradFill>
            <a:gsLst>
              <a:gs pos="56000">
                <a:srgbClr val="004C45"/>
              </a:gs>
              <a:gs pos="31000">
                <a:srgbClr val="00AA9A"/>
              </a:gs>
              <a:gs pos="0">
                <a:srgbClr val="00FAE2"/>
              </a:gs>
            </a:gsLst>
            <a:lin ang="10800000" scaled="1"/>
          </a:gradFill>
          <a:ln>
            <a:solidFill>
              <a:srgbClr val="014C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72A398-E239-40D6-85E4-5E5BA1EE506E}"/>
              </a:ext>
            </a:extLst>
          </p:cNvPr>
          <p:cNvSpPr/>
          <p:nvPr/>
        </p:nvSpPr>
        <p:spPr>
          <a:xfrm flipV="1">
            <a:off x="85725" y="556993"/>
            <a:ext cx="12001499" cy="727016"/>
          </a:xfrm>
          <a:prstGeom prst="rect">
            <a:avLst/>
          </a:prstGeom>
          <a:gradFill>
            <a:gsLst>
              <a:gs pos="0">
                <a:srgbClr val="BFEAAC"/>
              </a:gs>
              <a:gs pos="95000">
                <a:srgbClr val="7ED459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B1073D-DA83-4A0E-BD62-B8402AAF65BD}"/>
              </a:ext>
            </a:extLst>
          </p:cNvPr>
          <p:cNvSpPr/>
          <p:nvPr/>
        </p:nvSpPr>
        <p:spPr>
          <a:xfrm flipV="1">
            <a:off x="104775" y="78246"/>
            <a:ext cx="12020549" cy="1032756"/>
          </a:xfrm>
          <a:prstGeom prst="rect">
            <a:avLst/>
          </a:prstGeom>
          <a:gradFill flip="none" rotWithShape="1">
            <a:gsLst>
              <a:gs pos="68000">
                <a:srgbClr val="004C45"/>
              </a:gs>
              <a:gs pos="31000">
                <a:srgbClr val="00AA9A"/>
              </a:gs>
              <a:gs pos="0">
                <a:srgbClr val="00FAE2"/>
              </a:gs>
            </a:gsLst>
            <a:lin ang="10800000" scaled="1"/>
            <a:tileRect/>
          </a:gradFill>
          <a:ln>
            <a:solidFill>
              <a:srgbClr val="014C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7CCEDAB3-C11B-4137-9328-E27231FFB40C}"/>
              </a:ext>
            </a:extLst>
          </p:cNvPr>
          <p:cNvSpPr/>
          <p:nvPr/>
        </p:nvSpPr>
        <p:spPr>
          <a:xfrm>
            <a:off x="2011136" y="3958655"/>
            <a:ext cx="4827812" cy="2822513"/>
          </a:xfrm>
          <a:prstGeom prst="triangle">
            <a:avLst>
              <a:gd name="adj" fmla="val 46251"/>
            </a:avLst>
          </a:prstGeom>
          <a:gradFill>
            <a:gsLst>
              <a:gs pos="0">
                <a:srgbClr val="BFEAAC"/>
              </a:gs>
              <a:gs pos="46000">
                <a:srgbClr val="7ED45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7D8FD69D-E004-4733-A129-95DC2DAEC19C}"/>
              </a:ext>
            </a:extLst>
          </p:cNvPr>
          <p:cNvSpPr/>
          <p:nvPr/>
        </p:nvSpPr>
        <p:spPr>
          <a:xfrm>
            <a:off x="1594078" y="4871481"/>
            <a:ext cx="3765981" cy="1889066"/>
          </a:xfrm>
          <a:prstGeom prst="triangle">
            <a:avLst/>
          </a:prstGeom>
          <a:solidFill>
            <a:srgbClr val="014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2">
            <a:extLst>
              <a:ext uri="{FF2B5EF4-FFF2-40B4-BE49-F238E27FC236}">
                <a16:creationId xmlns:a16="http://schemas.microsoft.com/office/drawing/2014/main" id="{6BF769B8-CE1F-4F97-90FA-7AB9DE46EC64}"/>
              </a:ext>
            </a:extLst>
          </p:cNvPr>
          <p:cNvSpPr/>
          <p:nvPr/>
        </p:nvSpPr>
        <p:spPr>
          <a:xfrm rot="5400000">
            <a:off x="-3012325" y="-1423112"/>
            <a:ext cx="12756920" cy="6838947"/>
          </a:xfrm>
          <a:custGeom>
            <a:avLst/>
            <a:gdLst>
              <a:gd name="connsiteX0" fmla="*/ 0 w 6043613"/>
              <a:gd name="connsiteY0" fmla="*/ 4358640 h 4358640"/>
              <a:gd name="connsiteX1" fmla="*/ 1914375 w 6043613"/>
              <a:gd name="connsiteY1" fmla="*/ 0 h 4358640"/>
              <a:gd name="connsiteX2" fmla="*/ 6043613 w 6043613"/>
              <a:gd name="connsiteY2" fmla="*/ 4358640 h 4358640"/>
              <a:gd name="connsiteX3" fmla="*/ 0 w 6043613"/>
              <a:gd name="connsiteY3" fmla="*/ 4358640 h 4358640"/>
              <a:gd name="connsiteX0" fmla="*/ 0 w 8512493"/>
              <a:gd name="connsiteY0" fmla="*/ 4450080 h 4450080"/>
              <a:gd name="connsiteX1" fmla="*/ 4383255 w 8512493"/>
              <a:gd name="connsiteY1" fmla="*/ 0 h 4450080"/>
              <a:gd name="connsiteX2" fmla="*/ 8512493 w 8512493"/>
              <a:gd name="connsiteY2" fmla="*/ 4358640 h 4450080"/>
              <a:gd name="connsiteX3" fmla="*/ 0 w 8512493"/>
              <a:gd name="connsiteY3" fmla="*/ 4450080 h 4450080"/>
              <a:gd name="connsiteX0" fmla="*/ 0 w 8512493"/>
              <a:gd name="connsiteY0" fmla="*/ 4495803 h 4495803"/>
              <a:gd name="connsiteX1" fmla="*/ 4322298 w 8512493"/>
              <a:gd name="connsiteY1" fmla="*/ 0 h 4495803"/>
              <a:gd name="connsiteX2" fmla="*/ 8512493 w 8512493"/>
              <a:gd name="connsiteY2" fmla="*/ 4404363 h 4495803"/>
              <a:gd name="connsiteX3" fmla="*/ 0 w 8512493"/>
              <a:gd name="connsiteY3" fmla="*/ 4495803 h 4495803"/>
              <a:gd name="connsiteX0" fmla="*/ 0 w 8512493"/>
              <a:gd name="connsiteY0" fmla="*/ 4526283 h 4526283"/>
              <a:gd name="connsiteX1" fmla="*/ 4277277 w 8512493"/>
              <a:gd name="connsiteY1" fmla="*/ 0 h 4526283"/>
              <a:gd name="connsiteX2" fmla="*/ 8512493 w 8512493"/>
              <a:gd name="connsiteY2" fmla="*/ 4434843 h 4526283"/>
              <a:gd name="connsiteX3" fmla="*/ 0 w 8512493"/>
              <a:gd name="connsiteY3" fmla="*/ 4526283 h 4526283"/>
              <a:gd name="connsiteX0" fmla="*/ 0 w 8407443"/>
              <a:gd name="connsiteY0" fmla="*/ 4526283 h 4526283"/>
              <a:gd name="connsiteX1" fmla="*/ 4277277 w 8407443"/>
              <a:gd name="connsiteY1" fmla="*/ 0 h 4526283"/>
              <a:gd name="connsiteX2" fmla="*/ 8407443 w 8407443"/>
              <a:gd name="connsiteY2" fmla="*/ 4434843 h 4526283"/>
              <a:gd name="connsiteX3" fmla="*/ 0 w 8407443"/>
              <a:gd name="connsiteY3" fmla="*/ 4526283 h 4526283"/>
              <a:gd name="connsiteX0" fmla="*/ 0 w 8287386"/>
              <a:gd name="connsiteY0" fmla="*/ 4572003 h 4572003"/>
              <a:gd name="connsiteX1" fmla="*/ 4157220 w 8287386"/>
              <a:gd name="connsiteY1" fmla="*/ 0 h 4572003"/>
              <a:gd name="connsiteX2" fmla="*/ 8287386 w 8287386"/>
              <a:gd name="connsiteY2" fmla="*/ 4434843 h 4572003"/>
              <a:gd name="connsiteX3" fmla="*/ 0 w 8287386"/>
              <a:gd name="connsiteY3" fmla="*/ 4572003 h 4572003"/>
              <a:gd name="connsiteX0" fmla="*/ 0 w 8242365"/>
              <a:gd name="connsiteY0" fmla="*/ 4556763 h 4556763"/>
              <a:gd name="connsiteX1" fmla="*/ 4112199 w 8242365"/>
              <a:gd name="connsiteY1" fmla="*/ 0 h 4556763"/>
              <a:gd name="connsiteX2" fmla="*/ 8242365 w 8242365"/>
              <a:gd name="connsiteY2" fmla="*/ 4434843 h 4556763"/>
              <a:gd name="connsiteX3" fmla="*/ 0 w 8242365"/>
              <a:gd name="connsiteY3" fmla="*/ 4556763 h 4556763"/>
              <a:gd name="connsiteX0" fmla="*/ 0 w 8242365"/>
              <a:gd name="connsiteY0" fmla="*/ 4587243 h 4587243"/>
              <a:gd name="connsiteX1" fmla="*/ 4112199 w 8242365"/>
              <a:gd name="connsiteY1" fmla="*/ 0 h 4587243"/>
              <a:gd name="connsiteX2" fmla="*/ 8242365 w 8242365"/>
              <a:gd name="connsiteY2" fmla="*/ 4434843 h 4587243"/>
              <a:gd name="connsiteX3" fmla="*/ 0 w 8242365"/>
              <a:gd name="connsiteY3" fmla="*/ 4587243 h 4587243"/>
              <a:gd name="connsiteX0" fmla="*/ 0 w 8107301"/>
              <a:gd name="connsiteY0" fmla="*/ 4587243 h 4587243"/>
              <a:gd name="connsiteX1" fmla="*/ 4112199 w 8107301"/>
              <a:gd name="connsiteY1" fmla="*/ 0 h 4587243"/>
              <a:gd name="connsiteX2" fmla="*/ 8107301 w 8107301"/>
              <a:gd name="connsiteY2" fmla="*/ 4541523 h 4587243"/>
              <a:gd name="connsiteX3" fmla="*/ 0 w 8107301"/>
              <a:gd name="connsiteY3" fmla="*/ 4587243 h 4587243"/>
              <a:gd name="connsiteX0" fmla="*/ 0 w 8227358"/>
              <a:gd name="connsiteY0" fmla="*/ 4587243 h 4587243"/>
              <a:gd name="connsiteX1" fmla="*/ 4112199 w 8227358"/>
              <a:gd name="connsiteY1" fmla="*/ 0 h 4587243"/>
              <a:gd name="connsiteX2" fmla="*/ 8227358 w 8227358"/>
              <a:gd name="connsiteY2" fmla="*/ 4434843 h 4587243"/>
              <a:gd name="connsiteX3" fmla="*/ 0 w 8227358"/>
              <a:gd name="connsiteY3" fmla="*/ 4587243 h 4587243"/>
              <a:gd name="connsiteX0" fmla="*/ 0 w 8565653"/>
              <a:gd name="connsiteY0" fmla="*/ 4363957 h 4434843"/>
              <a:gd name="connsiteX1" fmla="*/ 4450494 w 8565653"/>
              <a:gd name="connsiteY1" fmla="*/ 0 h 4434843"/>
              <a:gd name="connsiteX2" fmla="*/ 8565653 w 8565653"/>
              <a:gd name="connsiteY2" fmla="*/ 4434843 h 4434843"/>
              <a:gd name="connsiteX3" fmla="*/ 0 w 8565653"/>
              <a:gd name="connsiteY3" fmla="*/ 4363957 h 4434843"/>
              <a:gd name="connsiteX0" fmla="*/ 0 w 8565653"/>
              <a:gd name="connsiteY0" fmla="*/ 4419781 h 4490667"/>
              <a:gd name="connsiteX1" fmla="*/ 4382837 w 8565653"/>
              <a:gd name="connsiteY1" fmla="*/ 0 h 4490667"/>
              <a:gd name="connsiteX2" fmla="*/ 8565653 w 8565653"/>
              <a:gd name="connsiteY2" fmla="*/ 4490667 h 4490667"/>
              <a:gd name="connsiteX3" fmla="*/ 0 w 8565653"/>
              <a:gd name="connsiteY3" fmla="*/ 4419781 h 4490667"/>
              <a:gd name="connsiteX0" fmla="*/ 0 w 8630875"/>
              <a:gd name="connsiteY0" fmla="*/ 4419781 h 4453348"/>
              <a:gd name="connsiteX1" fmla="*/ 4382837 w 8630875"/>
              <a:gd name="connsiteY1" fmla="*/ 0 h 4453348"/>
              <a:gd name="connsiteX2" fmla="*/ 8630875 w 8630875"/>
              <a:gd name="connsiteY2" fmla="*/ 4453348 h 4453348"/>
              <a:gd name="connsiteX3" fmla="*/ 0 w 8630875"/>
              <a:gd name="connsiteY3" fmla="*/ 4419781 h 4453348"/>
              <a:gd name="connsiteX0" fmla="*/ 0 w 8630875"/>
              <a:gd name="connsiteY0" fmla="*/ 4419781 h 4453348"/>
              <a:gd name="connsiteX1" fmla="*/ 4382837 w 8630875"/>
              <a:gd name="connsiteY1" fmla="*/ 0 h 4453348"/>
              <a:gd name="connsiteX2" fmla="*/ 8630875 w 8630875"/>
              <a:gd name="connsiteY2" fmla="*/ 4453348 h 4453348"/>
              <a:gd name="connsiteX3" fmla="*/ 0 w 8630875"/>
              <a:gd name="connsiteY3" fmla="*/ 4419781 h 4453348"/>
              <a:gd name="connsiteX0" fmla="*/ 0 w 8630875"/>
              <a:gd name="connsiteY0" fmla="*/ 4419781 h 4453348"/>
              <a:gd name="connsiteX1" fmla="*/ 4382837 w 8630875"/>
              <a:gd name="connsiteY1" fmla="*/ 0 h 4453348"/>
              <a:gd name="connsiteX2" fmla="*/ 8630875 w 8630875"/>
              <a:gd name="connsiteY2" fmla="*/ 4453348 h 4453348"/>
              <a:gd name="connsiteX3" fmla="*/ 0 w 8630875"/>
              <a:gd name="connsiteY3" fmla="*/ 4419781 h 4453348"/>
              <a:gd name="connsiteX0" fmla="*/ 0 w 8735232"/>
              <a:gd name="connsiteY0" fmla="*/ 4419781 h 4465787"/>
              <a:gd name="connsiteX1" fmla="*/ 4382837 w 8735232"/>
              <a:gd name="connsiteY1" fmla="*/ 0 h 4465787"/>
              <a:gd name="connsiteX2" fmla="*/ 8735232 w 8735232"/>
              <a:gd name="connsiteY2" fmla="*/ 4465787 h 4465787"/>
              <a:gd name="connsiteX3" fmla="*/ 0 w 8735232"/>
              <a:gd name="connsiteY3" fmla="*/ 4419781 h 4465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5232" h="4465787">
                <a:moveTo>
                  <a:pt x="0" y="4419781"/>
                </a:moveTo>
                <a:lnTo>
                  <a:pt x="4382837" y="0"/>
                </a:lnTo>
                <a:cubicBezTo>
                  <a:pt x="5798850" y="1484449"/>
                  <a:pt x="7280089" y="2981338"/>
                  <a:pt x="8735232" y="4465787"/>
                </a:cubicBezTo>
                <a:lnTo>
                  <a:pt x="0" y="4419781"/>
                </a:lnTo>
                <a:close/>
              </a:path>
            </a:pathLst>
          </a:custGeom>
          <a:gradFill flip="none" rotWithShape="1">
            <a:gsLst>
              <a:gs pos="0">
                <a:srgbClr val="BFEAAC"/>
              </a:gs>
              <a:gs pos="46000">
                <a:srgbClr val="7ED459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5400000" sx="103000" sy="103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2">
            <a:extLst>
              <a:ext uri="{FF2B5EF4-FFF2-40B4-BE49-F238E27FC236}">
                <a16:creationId xmlns:a16="http://schemas.microsoft.com/office/drawing/2014/main" id="{5D27F3AB-FBA2-4007-AD40-CDE92F2703BA}"/>
              </a:ext>
            </a:extLst>
          </p:cNvPr>
          <p:cNvSpPr/>
          <p:nvPr/>
        </p:nvSpPr>
        <p:spPr>
          <a:xfrm rot="5400000">
            <a:off x="-2804691" y="-1251057"/>
            <a:ext cx="11761321" cy="6532942"/>
          </a:xfrm>
          <a:custGeom>
            <a:avLst/>
            <a:gdLst>
              <a:gd name="connsiteX0" fmla="*/ 0 w 6043613"/>
              <a:gd name="connsiteY0" fmla="*/ 4358640 h 4358640"/>
              <a:gd name="connsiteX1" fmla="*/ 1914375 w 6043613"/>
              <a:gd name="connsiteY1" fmla="*/ 0 h 4358640"/>
              <a:gd name="connsiteX2" fmla="*/ 6043613 w 6043613"/>
              <a:gd name="connsiteY2" fmla="*/ 4358640 h 4358640"/>
              <a:gd name="connsiteX3" fmla="*/ 0 w 6043613"/>
              <a:gd name="connsiteY3" fmla="*/ 4358640 h 4358640"/>
              <a:gd name="connsiteX0" fmla="*/ 0 w 8512493"/>
              <a:gd name="connsiteY0" fmla="*/ 4450080 h 4450080"/>
              <a:gd name="connsiteX1" fmla="*/ 4383255 w 8512493"/>
              <a:gd name="connsiteY1" fmla="*/ 0 h 4450080"/>
              <a:gd name="connsiteX2" fmla="*/ 8512493 w 8512493"/>
              <a:gd name="connsiteY2" fmla="*/ 4358640 h 4450080"/>
              <a:gd name="connsiteX3" fmla="*/ 0 w 8512493"/>
              <a:gd name="connsiteY3" fmla="*/ 4450080 h 4450080"/>
              <a:gd name="connsiteX0" fmla="*/ 0 w 8512493"/>
              <a:gd name="connsiteY0" fmla="*/ 4495803 h 4495803"/>
              <a:gd name="connsiteX1" fmla="*/ 4322298 w 8512493"/>
              <a:gd name="connsiteY1" fmla="*/ 0 h 4495803"/>
              <a:gd name="connsiteX2" fmla="*/ 8512493 w 8512493"/>
              <a:gd name="connsiteY2" fmla="*/ 4404363 h 4495803"/>
              <a:gd name="connsiteX3" fmla="*/ 0 w 8512493"/>
              <a:gd name="connsiteY3" fmla="*/ 4495803 h 4495803"/>
              <a:gd name="connsiteX0" fmla="*/ 0 w 8451533"/>
              <a:gd name="connsiteY0" fmla="*/ 4556763 h 4556763"/>
              <a:gd name="connsiteX1" fmla="*/ 4261338 w 8451533"/>
              <a:gd name="connsiteY1" fmla="*/ 0 h 4556763"/>
              <a:gd name="connsiteX2" fmla="*/ 8451533 w 8451533"/>
              <a:gd name="connsiteY2" fmla="*/ 4404363 h 4556763"/>
              <a:gd name="connsiteX3" fmla="*/ 0 w 8451533"/>
              <a:gd name="connsiteY3" fmla="*/ 4556763 h 4556763"/>
              <a:gd name="connsiteX0" fmla="*/ 0 w 8421053"/>
              <a:gd name="connsiteY0" fmla="*/ 4648203 h 4648203"/>
              <a:gd name="connsiteX1" fmla="*/ 4230858 w 8421053"/>
              <a:gd name="connsiteY1" fmla="*/ 0 h 4648203"/>
              <a:gd name="connsiteX2" fmla="*/ 8421053 w 8421053"/>
              <a:gd name="connsiteY2" fmla="*/ 4404363 h 4648203"/>
              <a:gd name="connsiteX3" fmla="*/ 0 w 8421053"/>
              <a:gd name="connsiteY3" fmla="*/ 4648203 h 4648203"/>
              <a:gd name="connsiteX0" fmla="*/ 0 w 8710613"/>
              <a:gd name="connsiteY0" fmla="*/ 4480563 h 4480563"/>
              <a:gd name="connsiteX1" fmla="*/ 4520418 w 8710613"/>
              <a:gd name="connsiteY1" fmla="*/ 0 h 4480563"/>
              <a:gd name="connsiteX2" fmla="*/ 8710613 w 8710613"/>
              <a:gd name="connsiteY2" fmla="*/ 4404363 h 4480563"/>
              <a:gd name="connsiteX3" fmla="*/ 0 w 8710613"/>
              <a:gd name="connsiteY3" fmla="*/ 4480563 h 4480563"/>
              <a:gd name="connsiteX0" fmla="*/ 0 w 8923973"/>
              <a:gd name="connsiteY0" fmla="*/ 4480563 h 4602483"/>
              <a:gd name="connsiteX1" fmla="*/ 4520418 w 8923973"/>
              <a:gd name="connsiteY1" fmla="*/ 0 h 4602483"/>
              <a:gd name="connsiteX2" fmla="*/ 8923973 w 8923973"/>
              <a:gd name="connsiteY2" fmla="*/ 4602483 h 4602483"/>
              <a:gd name="connsiteX3" fmla="*/ 0 w 8923973"/>
              <a:gd name="connsiteY3" fmla="*/ 4480563 h 4602483"/>
              <a:gd name="connsiteX0" fmla="*/ 0 w 9195133"/>
              <a:gd name="connsiteY0" fmla="*/ 4480563 h 4535768"/>
              <a:gd name="connsiteX1" fmla="*/ 4520418 w 9195133"/>
              <a:gd name="connsiteY1" fmla="*/ 0 h 4535768"/>
              <a:gd name="connsiteX2" fmla="*/ 9195133 w 9195133"/>
              <a:gd name="connsiteY2" fmla="*/ 4535768 h 4535768"/>
              <a:gd name="connsiteX3" fmla="*/ 0 w 9195133"/>
              <a:gd name="connsiteY3" fmla="*/ 4480563 h 4535768"/>
              <a:gd name="connsiteX0" fmla="*/ 0 w 9180069"/>
              <a:gd name="connsiteY0" fmla="*/ 4480563 h 4575797"/>
              <a:gd name="connsiteX1" fmla="*/ 4520418 w 9180069"/>
              <a:gd name="connsiteY1" fmla="*/ 0 h 4575797"/>
              <a:gd name="connsiteX2" fmla="*/ 9180069 w 9180069"/>
              <a:gd name="connsiteY2" fmla="*/ 4575797 h 4575797"/>
              <a:gd name="connsiteX3" fmla="*/ 0 w 9180069"/>
              <a:gd name="connsiteY3" fmla="*/ 4480563 h 4575797"/>
              <a:gd name="connsiteX0" fmla="*/ 0 w 9180069"/>
              <a:gd name="connsiteY0" fmla="*/ 4480563 h 4575797"/>
              <a:gd name="connsiteX1" fmla="*/ 4520418 w 9180069"/>
              <a:gd name="connsiteY1" fmla="*/ 0 h 4575797"/>
              <a:gd name="connsiteX2" fmla="*/ 9180069 w 9180069"/>
              <a:gd name="connsiteY2" fmla="*/ 4575797 h 4575797"/>
              <a:gd name="connsiteX3" fmla="*/ 0 w 9180069"/>
              <a:gd name="connsiteY3" fmla="*/ 4480563 h 4575797"/>
              <a:gd name="connsiteX0" fmla="*/ 0 w 9180069"/>
              <a:gd name="connsiteY0" fmla="*/ 4480563 h 4575797"/>
              <a:gd name="connsiteX1" fmla="*/ 4520418 w 9180069"/>
              <a:gd name="connsiteY1" fmla="*/ 0 h 4575797"/>
              <a:gd name="connsiteX2" fmla="*/ 9180069 w 9180069"/>
              <a:gd name="connsiteY2" fmla="*/ 4575797 h 4575797"/>
              <a:gd name="connsiteX3" fmla="*/ 0 w 9180069"/>
              <a:gd name="connsiteY3" fmla="*/ 4480563 h 4575797"/>
              <a:gd name="connsiteX0" fmla="*/ 0 w 9255391"/>
              <a:gd name="connsiteY0" fmla="*/ 4480563 h 4522425"/>
              <a:gd name="connsiteX1" fmla="*/ 4520418 w 9255391"/>
              <a:gd name="connsiteY1" fmla="*/ 0 h 4522425"/>
              <a:gd name="connsiteX2" fmla="*/ 9255391 w 9255391"/>
              <a:gd name="connsiteY2" fmla="*/ 4522425 h 4522425"/>
              <a:gd name="connsiteX3" fmla="*/ 0 w 9255391"/>
              <a:gd name="connsiteY3" fmla="*/ 4480563 h 4522425"/>
              <a:gd name="connsiteX0" fmla="*/ 0 w 9225264"/>
              <a:gd name="connsiteY0" fmla="*/ 4480563 h 4562454"/>
              <a:gd name="connsiteX1" fmla="*/ 4520418 w 9225264"/>
              <a:gd name="connsiteY1" fmla="*/ 0 h 4562454"/>
              <a:gd name="connsiteX2" fmla="*/ 9225264 w 9225264"/>
              <a:gd name="connsiteY2" fmla="*/ 4562454 h 4562454"/>
              <a:gd name="connsiteX3" fmla="*/ 0 w 9225264"/>
              <a:gd name="connsiteY3" fmla="*/ 4480563 h 4562454"/>
              <a:gd name="connsiteX0" fmla="*/ 0 w 9225264"/>
              <a:gd name="connsiteY0" fmla="*/ 4493908 h 4575799"/>
              <a:gd name="connsiteX1" fmla="*/ 4565613 w 9225264"/>
              <a:gd name="connsiteY1" fmla="*/ 0 h 4575799"/>
              <a:gd name="connsiteX2" fmla="*/ 9225264 w 9225264"/>
              <a:gd name="connsiteY2" fmla="*/ 4575799 h 4575799"/>
              <a:gd name="connsiteX3" fmla="*/ 0 w 9225264"/>
              <a:gd name="connsiteY3" fmla="*/ 4493908 h 4575799"/>
              <a:gd name="connsiteX0" fmla="*/ 0 w 9225264"/>
              <a:gd name="connsiteY0" fmla="*/ 4493908 h 4575799"/>
              <a:gd name="connsiteX1" fmla="*/ 4565613 w 9225264"/>
              <a:gd name="connsiteY1" fmla="*/ 0 h 4575799"/>
              <a:gd name="connsiteX2" fmla="*/ 9225264 w 9225264"/>
              <a:gd name="connsiteY2" fmla="*/ 4575799 h 4575799"/>
              <a:gd name="connsiteX3" fmla="*/ 0 w 9225264"/>
              <a:gd name="connsiteY3" fmla="*/ 4493908 h 4575799"/>
              <a:gd name="connsiteX0" fmla="*/ 0 w 9300586"/>
              <a:gd name="connsiteY0" fmla="*/ 4413850 h 4575799"/>
              <a:gd name="connsiteX1" fmla="*/ 4640935 w 9300586"/>
              <a:gd name="connsiteY1" fmla="*/ 0 h 4575799"/>
              <a:gd name="connsiteX2" fmla="*/ 9300586 w 9300586"/>
              <a:gd name="connsiteY2" fmla="*/ 4575799 h 4575799"/>
              <a:gd name="connsiteX3" fmla="*/ 0 w 9300586"/>
              <a:gd name="connsiteY3" fmla="*/ 4413850 h 457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00586" h="4575799">
                <a:moveTo>
                  <a:pt x="0" y="4413850"/>
                </a:moveTo>
                <a:lnTo>
                  <a:pt x="4640935" y="0"/>
                </a:lnTo>
                <a:cubicBezTo>
                  <a:pt x="6194152" y="1525266"/>
                  <a:pt x="7762433" y="3010504"/>
                  <a:pt x="9300586" y="4575799"/>
                </a:cubicBezTo>
                <a:lnTo>
                  <a:pt x="0" y="4413850"/>
                </a:lnTo>
                <a:close/>
              </a:path>
            </a:pathLst>
          </a:custGeom>
          <a:gradFill>
            <a:gsLst>
              <a:gs pos="11000">
                <a:srgbClr val="004C45"/>
              </a:gs>
              <a:gs pos="95000">
                <a:srgbClr val="00EED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2">
            <a:extLst>
              <a:ext uri="{FF2B5EF4-FFF2-40B4-BE49-F238E27FC236}">
                <a16:creationId xmlns:a16="http://schemas.microsoft.com/office/drawing/2014/main" id="{33AD7531-0F5E-4D4E-BDB2-F164CBDA11D7}"/>
              </a:ext>
            </a:extLst>
          </p:cNvPr>
          <p:cNvSpPr/>
          <p:nvPr/>
        </p:nvSpPr>
        <p:spPr>
          <a:xfrm rot="5400000">
            <a:off x="-2190776" y="-133976"/>
            <a:ext cx="9065614" cy="5120339"/>
          </a:xfrm>
          <a:custGeom>
            <a:avLst/>
            <a:gdLst>
              <a:gd name="connsiteX0" fmla="*/ 0 w 6043613"/>
              <a:gd name="connsiteY0" fmla="*/ 4358640 h 4358640"/>
              <a:gd name="connsiteX1" fmla="*/ 1914375 w 6043613"/>
              <a:gd name="connsiteY1" fmla="*/ 0 h 4358640"/>
              <a:gd name="connsiteX2" fmla="*/ 6043613 w 6043613"/>
              <a:gd name="connsiteY2" fmla="*/ 4358640 h 4358640"/>
              <a:gd name="connsiteX3" fmla="*/ 0 w 6043613"/>
              <a:gd name="connsiteY3" fmla="*/ 4358640 h 4358640"/>
              <a:gd name="connsiteX0" fmla="*/ 0 w 8512493"/>
              <a:gd name="connsiteY0" fmla="*/ 4450080 h 4450080"/>
              <a:gd name="connsiteX1" fmla="*/ 4383255 w 8512493"/>
              <a:gd name="connsiteY1" fmla="*/ 0 h 4450080"/>
              <a:gd name="connsiteX2" fmla="*/ 8512493 w 8512493"/>
              <a:gd name="connsiteY2" fmla="*/ 4358640 h 4450080"/>
              <a:gd name="connsiteX3" fmla="*/ 0 w 8512493"/>
              <a:gd name="connsiteY3" fmla="*/ 4450080 h 4450080"/>
              <a:gd name="connsiteX0" fmla="*/ 0 w 8512493"/>
              <a:gd name="connsiteY0" fmla="*/ 4495803 h 4495803"/>
              <a:gd name="connsiteX1" fmla="*/ 4322298 w 8512493"/>
              <a:gd name="connsiteY1" fmla="*/ 0 h 4495803"/>
              <a:gd name="connsiteX2" fmla="*/ 8512493 w 8512493"/>
              <a:gd name="connsiteY2" fmla="*/ 4404363 h 4495803"/>
              <a:gd name="connsiteX3" fmla="*/ 0 w 8512493"/>
              <a:gd name="connsiteY3" fmla="*/ 4495803 h 4495803"/>
              <a:gd name="connsiteX0" fmla="*/ 0 w 8512493"/>
              <a:gd name="connsiteY0" fmla="*/ 4526283 h 4526283"/>
              <a:gd name="connsiteX1" fmla="*/ 4277277 w 8512493"/>
              <a:gd name="connsiteY1" fmla="*/ 0 h 4526283"/>
              <a:gd name="connsiteX2" fmla="*/ 8512493 w 8512493"/>
              <a:gd name="connsiteY2" fmla="*/ 4434843 h 4526283"/>
              <a:gd name="connsiteX3" fmla="*/ 0 w 8512493"/>
              <a:gd name="connsiteY3" fmla="*/ 4526283 h 4526283"/>
              <a:gd name="connsiteX0" fmla="*/ 0 w 8407443"/>
              <a:gd name="connsiteY0" fmla="*/ 4526283 h 4526283"/>
              <a:gd name="connsiteX1" fmla="*/ 4277277 w 8407443"/>
              <a:gd name="connsiteY1" fmla="*/ 0 h 4526283"/>
              <a:gd name="connsiteX2" fmla="*/ 8407443 w 8407443"/>
              <a:gd name="connsiteY2" fmla="*/ 4434843 h 4526283"/>
              <a:gd name="connsiteX3" fmla="*/ 0 w 8407443"/>
              <a:gd name="connsiteY3" fmla="*/ 4526283 h 4526283"/>
              <a:gd name="connsiteX0" fmla="*/ 0 w 8287386"/>
              <a:gd name="connsiteY0" fmla="*/ 4572003 h 4572003"/>
              <a:gd name="connsiteX1" fmla="*/ 4157220 w 8287386"/>
              <a:gd name="connsiteY1" fmla="*/ 0 h 4572003"/>
              <a:gd name="connsiteX2" fmla="*/ 8287386 w 8287386"/>
              <a:gd name="connsiteY2" fmla="*/ 4434843 h 4572003"/>
              <a:gd name="connsiteX3" fmla="*/ 0 w 8287386"/>
              <a:gd name="connsiteY3" fmla="*/ 4572003 h 4572003"/>
              <a:gd name="connsiteX0" fmla="*/ 0 w 8242365"/>
              <a:gd name="connsiteY0" fmla="*/ 4556763 h 4556763"/>
              <a:gd name="connsiteX1" fmla="*/ 4112199 w 8242365"/>
              <a:gd name="connsiteY1" fmla="*/ 0 h 4556763"/>
              <a:gd name="connsiteX2" fmla="*/ 8242365 w 8242365"/>
              <a:gd name="connsiteY2" fmla="*/ 4434843 h 4556763"/>
              <a:gd name="connsiteX3" fmla="*/ 0 w 8242365"/>
              <a:gd name="connsiteY3" fmla="*/ 4556763 h 4556763"/>
              <a:gd name="connsiteX0" fmla="*/ 0 w 8242365"/>
              <a:gd name="connsiteY0" fmla="*/ 4587243 h 4587243"/>
              <a:gd name="connsiteX1" fmla="*/ 4112199 w 8242365"/>
              <a:gd name="connsiteY1" fmla="*/ 0 h 4587243"/>
              <a:gd name="connsiteX2" fmla="*/ 8242365 w 8242365"/>
              <a:gd name="connsiteY2" fmla="*/ 4434843 h 4587243"/>
              <a:gd name="connsiteX3" fmla="*/ 0 w 8242365"/>
              <a:gd name="connsiteY3" fmla="*/ 4587243 h 4587243"/>
              <a:gd name="connsiteX0" fmla="*/ 0 w 8107301"/>
              <a:gd name="connsiteY0" fmla="*/ 4587243 h 4587243"/>
              <a:gd name="connsiteX1" fmla="*/ 4112199 w 8107301"/>
              <a:gd name="connsiteY1" fmla="*/ 0 h 4587243"/>
              <a:gd name="connsiteX2" fmla="*/ 8107301 w 8107301"/>
              <a:gd name="connsiteY2" fmla="*/ 4541523 h 4587243"/>
              <a:gd name="connsiteX3" fmla="*/ 0 w 8107301"/>
              <a:gd name="connsiteY3" fmla="*/ 4587243 h 4587243"/>
              <a:gd name="connsiteX0" fmla="*/ 0 w 8227358"/>
              <a:gd name="connsiteY0" fmla="*/ 4587243 h 4587243"/>
              <a:gd name="connsiteX1" fmla="*/ 4112199 w 8227358"/>
              <a:gd name="connsiteY1" fmla="*/ 0 h 4587243"/>
              <a:gd name="connsiteX2" fmla="*/ 8227358 w 8227358"/>
              <a:gd name="connsiteY2" fmla="*/ 4434843 h 4587243"/>
              <a:gd name="connsiteX3" fmla="*/ 0 w 8227358"/>
              <a:gd name="connsiteY3" fmla="*/ 4587243 h 4587243"/>
              <a:gd name="connsiteX0" fmla="*/ 0 w 8588300"/>
              <a:gd name="connsiteY0" fmla="*/ 4587243 h 4791364"/>
              <a:gd name="connsiteX1" fmla="*/ 4112199 w 8588300"/>
              <a:gd name="connsiteY1" fmla="*/ 0 h 4791364"/>
              <a:gd name="connsiteX2" fmla="*/ 8588300 w 8588300"/>
              <a:gd name="connsiteY2" fmla="*/ 4791364 h 4791364"/>
              <a:gd name="connsiteX3" fmla="*/ 0 w 8588300"/>
              <a:gd name="connsiteY3" fmla="*/ 4587243 h 4791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88300" h="4791364">
                <a:moveTo>
                  <a:pt x="0" y="4587243"/>
                </a:moveTo>
                <a:lnTo>
                  <a:pt x="4112199" y="0"/>
                </a:lnTo>
                <a:lnTo>
                  <a:pt x="8588300" y="4791364"/>
                </a:lnTo>
                <a:lnTo>
                  <a:pt x="0" y="4587243"/>
                </a:lnTo>
                <a:close/>
              </a:path>
            </a:pathLst>
          </a:custGeom>
          <a:gradFill>
            <a:gsLst>
              <a:gs pos="0">
                <a:srgbClr val="BFEAAC"/>
              </a:gs>
              <a:gs pos="46000">
                <a:srgbClr val="7ED459"/>
              </a:gs>
            </a:gsLst>
            <a:lin ang="5400000" scaled="1"/>
          </a:gradFill>
          <a:ln>
            <a:noFill/>
          </a:ln>
          <a:effectLst>
            <a:outerShdw blurRad="330200" dist="38100" dir="5400000" sx="104000" sy="104000" algn="t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AF53C286-42DA-46B9-922A-A8ECFBEEBA1A}"/>
              </a:ext>
            </a:extLst>
          </p:cNvPr>
          <p:cNvSpPr/>
          <p:nvPr/>
        </p:nvSpPr>
        <p:spPr>
          <a:xfrm rot="5400000">
            <a:off x="-2025188" y="-35095"/>
            <a:ext cx="8440106" cy="4754268"/>
          </a:xfrm>
          <a:custGeom>
            <a:avLst/>
            <a:gdLst>
              <a:gd name="connsiteX0" fmla="*/ 0 w 6043613"/>
              <a:gd name="connsiteY0" fmla="*/ 4358640 h 4358640"/>
              <a:gd name="connsiteX1" fmla="*/ 1914375 w 6043613"/>
              <a:gd name="connsiteY1" fmla="*/ 0 h 4358640"/>
              <a:gd name="connsiteX2" fmla="*/ 6043613 w 6043613"/>
              <a:gd name="connsiteY2" fmla="*/ 4358640 h 4358640"/>
              <a:gd name="connsiteX3" fmla="*/ 0 w 6043613"/>
              <a:gd name="connsiteY3" fmla="*/ 4358640 h 4358640"/>
              <a:gd name="connsiteX0" fmla="*/ 0 w 8512493"/>
              <a:gd name="connsiteY0" fmla="*/ 4450080 h 4450080"/>
              <a:gd name="connsiteX1" fmla="*/ 4383255 w 8512493"/>
              <a:gd name="connsiteY1" fmla="*/ 0 h 4450080"/>
              <a:gd name="connsiteX2" fmla="*/ 8512493 w 8512493"/>
              <a:gd name="connsiteY2" fmla="*/ 4358640 h 4450080"/>
              <a:gd name="connsiteX3" fmla="*/ 0 w 8512493"/>
              <a:gd name="connsiteY3" fmla="*/ 4450080 h 4450080"/>
              <a:gd name="connsiteX0" fmla="*/ 0 w 8512493"/>
              <a:gd name="connsiteY0" fmla="*/ 4495803 h 4495803"/>
              <a:gd name="connsiteX1" fmla="*/ 4322298 w 8512493"/>
              <a:gd name="connsiteY1" fmla="*/ 0 h 4495803"/>
              <a:gd name="connsiteX2" fmla="*/ 8512493 w 8512493"/>
              <a:gd name="connsiteY2" fmla="*/ 4404363 h 4495803"/>
              <a:gd name="connsiteX3" fmla="*/ 0 w 8512493"/>
              <a:gd name="connsiteY3" fmla="*/ 4495803 h 4495803"/>
              <a:gd name="connsiteX0" fmla="*/ 0 w 8451533"/>
              <a:gd name="connsiteY0" fmla="*/ 4556763 h 4556763"/>
              <a:gd name="connsiteX1" fmla="*/ 4261338 w 8451533"/>
              <a:gd name="connsiteY1" fmla="*/ 0 h 4556763"/>
              <a:gd name="connsiteX2" fmla="*/ 8451533 w 8451533"/>
              <a:gd name="connsiteY2" fmla="*/ 4404363 h 4556763"/>
              <a:gd name="connsiteX3" fmla="*/ 0 w 8451533"/>
              <a:gd name="connsiteY3" fmla="*/ 4556763 h 4556763"/>
              <a:gd name="connsiteX0" fmla="*/ 0 w 8421053"/>
              <a:gd name="connsiteY0" fmla="*/ 4648203 h 4648203"/>
              <a:gd name="connsiteX1" fmla="*/ 4230858 w 8421053"/>
              <a:gd name="connsiteY1" fmla="*/ 0 h 4648203"/>
              <a:gd name="connsiteX2" fmla="*/ 8421053 w 8421053"/>
              <a:gd name="connsiteY2" fmla="*/ 4404363 h 4648203"/>
              <a:gd name="connsiteX3" fmla="*/ 0 w 8421053"/>
              <a:gd name="connsiteY3" fmla="*/ 4648203 h 4648203"/>
              <a:gd name="connsiteX0" fmla="*/ 0 w 8344856"/>
              <a:gd name="connsiteY0" fmla="*/ 4648203 h 4648203"/>
              <a:gd name="connsiteX1" fmla="*/ 4230858 w 8344856"/>
              <a:gd name="connsiteY1" fmla="*/ 0 h 4648203"/>
              <a:gd name="connsiteX2" fmla="*/ 8344856 w 8344856"/>
              <a:gd name="connsiteY2" fmla="*/ 4527903 h 4648203"/>
              <a:gd name="connsiteX3" fmla="*/ 0 w 8344856"/>
              <a:gd name="connsiteY3" fmla="*/ 4648203 h 4648203"/>
              <a:gd name="connsiteX0" fmla="*/ 0 w 8344856"/>
              <a:gd name="connsiteY0" fmla="*/ 4648203 h 4648203"/>
              <a:gd name="connsiteX1" fmla="*/ 4230858 w 8344856"/>
              <a:gd name="connsiteY1" fmla="*/ 0 h 4648203"/>
              <a:gd name="connsiteX2" fmla="*/ 8344856 w 8344856"/>
              <a:gd name="connsiteY2" fmla="*/ 4527903 h 4648203"/>
              <a:gd name="connsiteX3" fmla="*/ 0 w 8344856"/>
              <a:gd name="connsiteY3" fmla="*/ 4648203 h 4648203"/>
              <a:gd name="connsiteX0" fmla="*/ 0 w 8116256"/>
              <a:gd name="connsiteY0" fmla="*/ 4802628 h 4802628"/>
              <a:gd name="connsiteX1" fmla="*/ 4002258 w 8116256"/>
              <a:gd name="connsiteY1" fmla="*/ 0 h 4802628"/>
              <a:gd name="connsiteX2" fmla="*/ 8116256 w 8116256"/>
              <a:gd name="connsiteY2" fmla="*/ 4527903 h 4802628"/>
              <a:gd name="connsiteX3" fmla="*/ 0 w 8116256"/>
              <a:gd name="connsiteY3" fmla="*/ 4802628 h 4802628"/>
              <a:gd name="connsiteX0" fmla="*/ 0 w 8116256"/>
              <a:gd name="connsiteY0" fmla="*/ 4725415 h 4725415"/>
              <a:gd name="connsiteX1" fmla="*/ 4063218 w 8116256"/>
              <a:gd name="connsiteY1" fmla="*/ 0 h 4725415"/>
              <a:gd name="connsiteX2" fmla="*/ 8116256 w 8116256"/>
              <a:gd name="connsiteY2" fmla="*/ 4450690 h 4725415"/>
              <a:gd name="connsiteX3" fmla="*/ 0 w 8116256"/>
              <a:gd name="connsiteY3" fmla="*/ 4725415 h 4725415"/>
              <a:gd name="connsiteX0" fmla="*/ 0 w 8116256"/>
              <a:gd name="connsiteY0" fmla="*/ 4725415 h 4725415"/>
              <a:gd name="connsiteX1" fmla="*/ 4108938 w 8116256"/>
              <a:gd name="connsiteY1" fmla="*/ 0 h 4725415"/>
              <a:gd name="connsiteX2" fmla="*/ 8116256 w 8116256"/>
              <a:gd name="connsiteY2" fmla="*/ 4450690 h 4725415"/>
              <a:gd name="connsiteX3" fmla="*/ 0 w 8116256"/>
              <a:gd name="connsiteY3" fmla="*/ 4725415 h 4725415"/>
              <a:gd name="connsiteX0" fmla="*/ 0 w 8395656"/>
              <a:gd name="connsiteY0" fmla="*/ 4725415 h 4746672"/>
              <a:gd name="connsiteX1" fmla="*/ 4108938 w 8395656"/>
              <a:gd name="connsiteY1" fmla="*/ 0 h 4746672"/>
              <a:gd name="connsiteX2" fmla="*/ 8395656 w 8395656"/>
              <a:gd name="connsiteY2" fmla="*/ 4746672 h 4746672"/>
              <a:gd name="connsiteX3" fmla="*/ 0 w 8395656"/>
              <a:gd name="connsiteY3" fmla="*/ 4725415 h 4746672"/>
              <a:gd name="connsiteX0" fmla="*/ 0 w 8421056"/>
              <a:gd name="connsiteY0" fmla="*/ 4725415 h 4798147"/>
              <a:gd name="connsiteX1" fmla="*/ 4108938 w 8421056"/>
              <a:gd name="connsiteY1" fmla="*/ 0 h 4798147"/>
              <a:gd name="connsiteX2" fmla="*/ 8421056 w 8421056"/>
              <a:gd name="connsiteY2" fmla="*/ 4798147 h 4798147"/>
              <a:gd name="connsiteX3" fmla="*/ 0 w 8421056"/>
              <a:gd name="connsiteY3" fmla="*/ 4725415 h 4798147"/>
              <a:gd name="connsiteX0" fmla="*/ 0 w 8440106"/>
              <a:gd name="connsiteY0" fmla="*/ 4725415 h 4817450"/>
              <a:gd name="connsiteX1" fmla="*/ 4108938 w 8440106"/>
              <a:gd name="connsiteY1" fmla="*/ 0 h 4817450"/>
              <a:gd name="connsiteX2" fmla="*/ 8440106 w 8440106"/>
              <a:gd name="connsiteY2" fmla="*/ 4817450 h 4817450"/>
              <a:gd name="connsiteX3" fmla="*/ 0 w 8440106"/>
              <a:gd name="connsiteY3" fmla="*/ 4725415 h 481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40106" h="4817450">
                <a:moveTo>
                  <a:pt x="0" y="4725415"/>
                </a:moveTo>
                <a:lnTo>
                  <a:pt x="4108938" y="0"/>
                </a:lnTo>
                <a:lnTo>
                  <a:pt x="8440106" y="4817450"/>
                </a:lnTo>
                <a:lnTo>
                  <a:pt x="0" y="4725415"/>
                </a:lnTo>
                <a:close/>
              </a:path>
            </a:pathLst>
          </a:custGeom>
          <a:gradFill flip="none" rotWithShape="1">
            <a:gsLst>
              <a:gs pos="11000">
                <a:srgbClr val="004C45"/>
              </a:gs>
              <a:gs pos="95000">
                <a:srgbClr val="00EED7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E2141D-D8A0-48DE-902A-C8C80E1E9FAD}"/>
              </a:ext>
            </a:extLst>
          </p:cNvPr>
          <p:cNvSpPr txBox="1"/>
          <p:nvPr/>
        </p:nvSpPr>
        <p:spPr>
          <a:xfrm>
            <a:off x="7991992" y="3266206"/>
            <a:ext cx="42782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শুভ সকাল</a:t>
            </a:r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A5F5081B-2711-435A-ADB3-DC0D8CD62A6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59"/>
            </a:avLst>
          </a:prstGeom>
          <a:solidFill>
            <a:srgbClr val="014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44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500"/>
                            </p:stCondLst>
                            <p:childTnLst>
                              <p:par>
                                <p:cTn id="4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96296E-6 L -0.01198 -0.41944 " pathEditMode="relative" rAng="0" ptsTypes="AA">
                                      <p:cBhvr>
                                        <p:cTn id="44" dur="5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2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000"/>
                            </p:stCondLst>
                            <p:childTnLst>
                              <p:par>
                                <p:cTn id="4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3" grpId="0" animBg="1"/>
      <p:bldP spid="14" grpId="0" animBg="1"/>
      <p:bldP spid="8" grpId="0" animBg="1"/>
      <p:bldP spid="7" grpId="0" animBg="1"/>
      <p:bldP spid="5" grpId="0" animBg="1"/>
      <p:bldP spid="6" grpId="0" animBg="1"/>
      <p:bldP spid="4" grpId="0" animBg="1"/>
      <p:bldP spid="3" grpId="0" animBg="1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68E77A-4A31-4C7E-B8F4-73886B232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40" y="299546"/>
            <a:ext cx="11686519" cy="6296025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0461F8A8-7F7F-4A58-9CCE-672166FAC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55101" y="3809054"/>
            <a:ext cx="1261073" cy="156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57097D59-56E5-48DB-A1BD-5929155C2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39183" y="3467100"/>
            <a:ext cx="1456347" cy="180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F12D04-84AB-4540-BD15-09E6C2C8581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9169" y="262429"/>
            <a:ext cx="1786283" cy="62402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20E87E-E2E1-4AE2-AA9D-49F7D980E25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2724" y="5076041"/>
            <a:ext cx="3945132" cy="1482413"/>
          </a:xfrm>
          <a:prstGeom prst="round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EF912F52-47BB-48E4-8183-DAB4F03BB99B}"/>
              </a:ext>
            </a:extLst>
          </p:cNvPr>
          <p:cNvSpPr/>
          <p:nvPr/>
        </p:nvSpPr>
        <p:spPr>
          <a:xfrm>
            <a:off x="3503232" y="2995448"/>
            <a:ext cx="3181347" cy="2154621"/>
          </a:xfrm>
          <a:prstGeom prst="ellipse">
            <a:avLst/>
          </a:prstGeom>
          <a:noFill/>
          <a:ln w="57150">
            <a:solidFill>
              <a:srgbClr val="F418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1626F5F-03BE-4319-92B0-BF3863CE320A}"/>
              </a:ext>
            </a:extLst>
          </p:cNvPr>
          <p:cNvSpPr/>
          <p:nvPr/>
        </p:nvSpPr>
        <p:spPr>
          <a:xfrm>
            <a:off x="4764864" y="457217"/>
            <a:ext cx="4218307" cy="1278180"/>
          </a:xfrm>
          <a:prstGeom prst="round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0032BD-FE87-4C1D-A5F9-42497A233666}"/>
              </a:ext>
            </a:extLst>
          </p:cNvPr>
          <p:cNvSpPr txBox="1"/>
          <p:nvPr/>
        </p:nvSpPr>
        <p:spPr>
          <a:xfrm>
            <a:off x="4960227" y="731768"/>
            <a:ext cx="4006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BEF06F-36AF-4D2E-B851-8931397AFE6C}"/>
              </a:ext>
            </a:extLst>
          </p:cNvPr>
          <p:cNvSpPr txBox="1"/>
          <p:nvPr/>
        </p:nvSpPr>
        <p:spPr>
          <a:xfrm>
            <a:off x="4870921" y="496142"/>
            <a:ext cx="4006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 জোড়া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হরিণ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২ জোড়া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শাপলা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056" name="Picture 8" descr="Lotus flower PNG">
            <a:extLst>
              <a:ext uri="{FF2B5EF4-FFF2-40B4-BE49-F238E27FC236}">
                <a16:creationId xmlns:a16="http://schemas.microsoft.com/office/drawing/2014/main" id="{64D0324F-9F96-4D36-8EF8-42644C060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534" y="4773387"/>
            <a:ext cx="730452" cy="59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Lotus flower PNG">
            <a:extLst>
              <a:ext uri="{FF2B5EF4-FFF2-40B4-BE49-F238E27FC236}">
                <a16:creationId xmlns:a16="http://schemas.microsoft.com/office/drawing/2014/main" id="{66EE3976-DB71-4BDE-BF83-3D98DDE3C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051" y="5021168"/>
            <a:ext cx="730452" cy="59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9E245BFD-5BF8-432E-8D49-74C419F5E02F}"/>
              </a:ext>
            </a:extLst>
          </p:cNvPr>
          <p:cNvSpPr/>
          <p:nvPr/>
        </p:nvSpPr>
        <p:spPr>
          <a:xfrm rot="19791684">
            <a:off x="428505" y="4802932"/>
            <a:ext cx="1027133" cy="790150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6" descr="Lotus Leaf Png, Transparent Png - vhv">
            <a:extLst>
              <a:ext uri="{FF2B5EF4-FFF2-40B4-BE49-F238E27FC236}">
                <a16:creationId xmlns:a16="http://schemas.microsoft.com/office/drawing/2014/main" id="{34C20701-B56E-4292-95FC-34C547071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477" b="91331" l="5698" r="923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8617" y="4476766"/>
            <a:ext cx="1312233" cy="98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9F05439-0580-4320-8BA3-F16D64213F22}"/>
              </a:ext>
            </a:extLst>
          </p:cNvPr>
          <p:cNvSpPr/>
          <p:nvPr/>
        </p:nvSpPr>
        <p:spPr>
          <a:xfrm>
            <a:off x="1545486" y="4740612"/>
            <a:ext cx="872933" cy="721854"/>
          </a:xfrm>
          <a:prstGeom prst="rect">
            <a:avLst/>
          </a:prstGeom>
          <a:solidFill>
            <a:srgbClr val="9EDBF8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0765A2B-FABD-4EB5-BECF-AB8D476E11F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1867" y="5257218"/>
            <a:ext cx="883509" cy="7440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E861B21-B2E3-4E5C-AC56-BAD5155ED1D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6769" y="4928389"/>
            <a:ext cx="938840" cy="790602"/>
          </a:xfrm>
          <a:prstGeom prst="rect">
            <a:avLst/>
          </a:prstGeom>
        </p:spPr>
      </p:pic>
      <p:pic>
        <p:nvPicPr>
          <p:cNvPr id="16" name="Picture 6" descr="Download Pink Lotus Flower HD Image Free HQ PNG Image | FreePNGImg">
            <a:extLst>
              <a:ext uri="{FF2B5EF4-FFF2-40B4-BE49-F238E27FC236}">
                <a16:creationId xmlns:a16="http://schemas.microsoft.com/office/drawing/2014/main" id="{8AE30399-150E-460D-9F9D-CCFE96361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4429" y="4708549"/>
            <a:ext cx="477506" cy="47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ownload Pink Lotus Flower HD Image Free HQ PNG Image | FreePNGImg">
            <a:extLst>
              <a:ext uri="{FF2B5EF4-FFF2-40B4-BE49-F238E27FC236}">
                <a16:creationId xmlns:a16="http://schemas.microsoft.com/office/drawing/2014/main" id="{C4BB91D2-D2EA-40E0-AB10-EE97091C8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1386" y="4703635"/>
            <a:ext cx="478151" cy="47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47821A1B-723D-42BD-83E3-73C0355B9992}"/>
              </a:ext>
            </a:extLst>
          </p:cNvPr>
          <p:cNvSpPr/>
          <p:nvPr/>
        </p:nvSpPr>
        <p:spPr>
          <a:xfrm>
            <a:off x="1724041" y="4476766"/>
            <a:ext cx="1069820" cy="7901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70E9A6-7348-460D-9EDE-AA9D6C3B6B65}"/>
              </a:ext>
            </a:extLst>
          </p:cNvPr>
          <p:cNvSpPr txBox="1"/>
          <p:nvPr/>
        </p:nvSpPr>
        <p:spPr>
          <a:xfrm>
            <a:off x="4891708" y="725660"/>
            <a:ext cx="4023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৩ জোড়া =২+২+২=৬টি</a:t>
            </a:r>
          </a:p>
        </p:txBody>
      </p:sp>
    </p:spTree>
    <p:extLst>
      <p:ext uri="{BB962C8B-B14F-4D97-AF65-F5344CB8AC3E}">
        <p14:creationId xmlns:p14="http://schemas.microsoft.com/office/powerpoint/2010/main" val="362422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5 0.08079 L -0.01185 0.08172 C -0.01524 0.075 -0.01836 0.06829 -0.02162 0.06435 C -0.02487 0.06135 -0.02813 0.06181 -0.03125 0.05996 C -0.0332 0.05949 -0.0349 0.05764 -0.03646 0.05648 C -0.04401 0.0588 -0.05169 0.06065 -0.05925 0.06435 C -0.06263 0.06621 -0.06966 0.07223 -0.06966 0.07269 C -0.07565 0.06945 -0.08177 0.06829 -0.08789 0.06435 C -0.09102 0.06273 -0.0944 0.06273 -0.09727 0.05648 C -0.09909 0.05278 -0.09948 0.04167 -0.10091 0.03635 C -0.10417 0.025 -0.11094 0.0257 -0.11393 0.02454 C -0.12396 0.00926 -0.11419 0.02199 -0.12721 0.01227 C -0.12787 0.01181 -0.12878 0.00926 -0.12943 0.00834 C -0.13737 -0.00162 -0.12943 0.00996 -0.13555 0.00023 C -0.13685 -0.00277 -0.13789 -0.0081 -0.13906 -0.01134 C -0.13997 -0.01342 -0.14115 -0.01296 -0.14167 -0.01504 C -0.14753 -0.03634 -0.13958 -0.02152 -0.14609 -0.03125 C -0.1474 -0.03518 -0.14844 -0.03958 -0.14961 -0.04328 C -0.15156 -0.04838 -0.15365 -0.05162 -0.15573 -0.05555 C -0.15716 -0.0574 -0.15859 -0.05787 -0.16003 -0.05949 C -0.16771 -0.06504 -0.16901 -0.06389 -0.17826 -0.06666 C -0.17904 -0.06875 -0.17995 -0.0706 -0.18086 -0.07083 C -0.18359 -0.07291 -0.18607 -0.07268 -0.1888 -0.07546 C -0.18997 -0.07662 -0.19102 -0.08009 -0.19219 -0.0831 C -0.1987 -0.08217 -0.20482 -0.08102 -0.21146 -0.07893 C -0.21393 -0.07824 -0.21589 -0.07546 -0.21836 -0.07546 C -0.22956 -0.07291 -0.24115 -0.07268 -0.25208 -0.07083 C -0.25508 -0.07014 -0.25807 -0.06921 -0.26107 -0.06666 C -0.26537 -0.06389 -0.26966 -0.0574 -0.27409 -0.05555 C -0.28021 -0.05162 -0.28216 -0.05115 -0.28789 -0.04722 C -0.29141 -0.04467 -0.29492 -0.04097 -0.29831 -0.03935 C -0.31029 -0.03379 -0.34649 -0.03217 -0.35052 -0.03125 L -0.37669 -0.02361 C -0.37969 -0.02245 -0.38294 -0.01944 -0.38633 -0.01944 C -0.40039 -0.01944 -0.41458 -0.02176 -0.42891 -0.02361 C -0.4319 -0.02615 -0.43477 -0.02801 -0.4375 -0.03125 C -0.43893 -0.0331 -0.44037 -0.03634 -0.44193 -0.03935 C -0.44362 -0.04259 -0.44518 -0.04907 -0.44701 -0.05115 C -0.44935 -0.0544 -0.45156 -0.0537 -0.45391 -0.05555 C -0.45495 -0.05671 -0.45586 -0.05856 -0.45677 -0.05949 C -0.46003 -0.06227 -0.46354 -0.06319 -0.46706 -0.06666 C -0.478 -0.07963 -0.46211 -0.07176 -0.47487 -0.0831 C -0.47956 -0.0868 -0.48164 -0.0868 -0.48503 -0.0868 L -0.48503 -0.08634 " pathEditMode="relative" rAng="0" ptsTypes="AAAAAAAAAAAAAAAAAAAAAAAAAAAAAAAAAAAAAAAAAAAA">
                                      <p:cBhvr>
                                        <p:cTn id="6" dur="47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59" y="-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75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34 0.07037 L -0.02734 0.07083 C -0.03021 0.06852 -0.03268 0.06597 -0.03554 0.06481 C -0.03802 0.06389 -0.04088 0.06412 -0.04349 0.06342 C -0.04492 0.06319 -0.04648 0.0625 -0.04778 0.06227 C -0.05416 0.06296 -0.06041 0.06365 -0.06666 0.06481 C -0.06966 0.06551 -0.07552 0.06736 -0.07552 0.06759 C -0.08047 0.06666 -0.08554 0.06597 -0.09075 0.06481 C -0.09323 0.06412 -0.09609 0.06412 -0.09856 0.06227 C -0.1 0.06088 -0.10026 0.05694 -0.10156 0.05532 C -0.10416 0.05139 -0.11002 0.05162 -0.1125 0.05115 C -0.1207 0.04583 -0.11263 0.05046 -0.12343 0.04699 C -0.12409 0.04676 -0.12474 0.04583 -0.12539 0.0456 C -0.1319 0.04236 -0.12526 0.04606 -0.13047 0.04282 C -0.13164 0.04166 -0.13242 0.04004 -0.13333 0.03889 C -0.13398 0.03819 -0.13515 0.03842 -0.13567 0.03773 C -0.14036 0.03032 -0.13372 0.03541 -0.13932 0.03194 C -0.14023 0.03078 -0.14101 0.02916 -0.14218 0.02777 C -0.14375 0.02615 -0.14557 0.025 -0.14726 0.02361 C -0.14843 0.02291 -0.14974 0.02268 -0.15091 0.02245 C -0.15729 0.02037 -0.15846 0.02083 -0.16601 0.01967 C -0.16679 0.01921 -0.16744 0.01852 -0.16836 0.01828 C -0.17044 0.01782 -0.17265 0.01782 -0.17474 0.0169 C -0.17591 0.01643 -0.17669 0.01527 -0.1776 0.01435 C -0.18307 0.01458 -0.18828 0.01504 -0.19375 0.01574 C -0.1957 0.01597 -0.19752 0.0169 -0.19948 0.0169 C -0.20898 0.01782 -0.21836 0.01782 -0.22773 0.01828 C -0.23008 0.01875 -0.23255 0.01898 -0.23502 0.01967 C -0.2388 0.02083 -0.24231 0.02291 -0.24596 0.02361 C -0.25104 0.025 -0.25273 0.02523 -0.25742 0.02662 C -0.26041 0.02754 -0.26315 0.0287 -0.26614 0.0294 C -0.2763 0.03102 -0.30625 0.03171 -0.30976 0.03194 L -0.33151 0.03449 C -0.33424 0.03495 -0.33672 0.03611 -0.33945 0.03611 C -0.3513 0.03611 -0.36328 0.03518 -0.375 0.03449 C -0.37734 0.03379 -0.37994 0.0331 -0.38229 0.03194 C -0.38359 0.03125 -0.38476 0.03032 -0.38593 0.0294 C -0.38737 0.02801 -0.38867 0.02615 -0.39023 0.02523 C -0.39205 0.02407 -0.39414 0.02453 -0.39596 0.02361 C -0.39687 0.02315 -0.39752 0.02268 -0.3983 0.02245 C -0.40117 0.02129 -0.40416 0.02106 -0.4069 0.01967 C -0.41601 0.01551 -0.40286 0.01805 -0.41341 0.01435 C -0.41731 0.01296 -0.41914 0.01296 -0.422 0.01296 L -0.422 0.01319 " pathEditMode="relative" rAng="0" ptsTypes="AAAAAAAAAAAAAAAAAAAAAAAAAAAAAAAAAAAAAAAAAAAA">
                                      <p:cBhvr>
                                        <p:cTn id="9" dur="4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40" y="-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0"/>
                            </p:stCondLst>
                            <p:childTnLst>
                              <p:par>
                                <p:cTn id="15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500"/>
                            </p:stCondLst>
                            <p:childTnLst>
                              <p:par>
                                <p:cTn id="31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 animBg="1"/>
      <p:bldP spid="13" grpId="0"/>
      <p:bldP spid="13" grpId="1"/>
      <p:bldP spid="14" grpId="0"/>
      <p:bldP spid="14" grpId="1"/>
      <p:bldP spid="10" grpId="0" animBg="1"/>
      <p:bldP spid="10" grpId="1" animBg="1"/>
      <p:bldP spid="11" grpId="0" animBg="1"/>
      <p:bldP spid="11" grpId="1" animBg="1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805178-60C5-4D31-87F2-6F3B7EF1D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087"/>
            <a:ext cx="12192000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55D9D6-23BC-4FC2-8CBE-35E3AB3FDE8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857" l="0" r="987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8578" y="3658546"/>
            <a:ext cx="1184405" cy="10561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6326E2-B292-4DFE-B757-3764093A9D6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564952" y="3560250"/>
            <a:ext cx="665065" cy="11544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870A7C-B982-4027-97C0-EC58E7ABF65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4351" y="3187769"/>
            <a:ext cx="1807054" cy="1265291"/>
          </a:xfrm>
          <a:prstGeom prst="rect">
            <a:avLst/>
          </a:prstGeom>
        </p:spPr>
      </p:pic>
      <p:pic>
        <p:nvPicPr>
          <p:cNvPr id="1026" name="Picture 2" descr="Illustration Of Cute Cartoon Tiger. Royalty Free Cliparts, Vectors, And  Stock Illustration. Image 100677319.">
            <a:extLst>
              <a:ext uri="{FF2B5EF4-FFF2-40B4-BE49-F238E27FC236}">
                <a16:creationId xmlns:a16="http://schemas.microsoft.com/office/drawing/2014/main" id="{F359E5DE-F691-40D0-A293-75B57B7BF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3769" r="99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63716" y="2780523"/>
            <a:ext cx="1939250" cy="193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DD2DE5-775F-4E11-A0DC-7CE4619AD0F4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77" b="99385" l="0" r="100000">
                        <a14:foregroundMark x1="37798" y1="72538" x2="39646" y2="98538"/>
                        <a14:foregroundMark x1="26867" y1="27308" x2="29946" y2="22769"/>
                        <a14:foregroundMark x1="49038" y1="20077" x2="54811" y2="26846"/>
                        <a14:foregroundMark x1="35797" y1="4154" x2="40185" y2="3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084" y="2504093"/>
            <a:ext cx="1055345" cy="10561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D9CC04E-7CB5-4020-9B25-A8174B6676F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077" b="99385" l="0" r="100000">
                        <a14:foregroundMark x1="24486" y1="72538" x2="26729" y2="98538"/>
                        <a14:foregroundMark x1="11215" y1="27308" x2="14953" y2="22769"/>
                        <a14:foregroundMark x1="38131" y1="20077" x2="45140" y2="26846"/>
                        <a14:foregroundMark x1="22056" y1="4154" x2="27383" y2="3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5792" y="2405797"/>
            <a:ext cx="869538" cy="10561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4C68C6D-7EB7-43C2-9F56-556EBA587D87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935" r="962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6216" y="3056948"/>
            <a:ext cx="2030346" cy="1211960"/>
          </a:xfrm>
          <a:prstGeom prst="rect">
            <a:avLst/>
          </a:prstGeom>
        </p:spPr>
      </p:pic>
      <p:pic>
        <p:nvPicPr>
          <p:cNvPr id="16" name="Picture 8" descr="Monkey Cartoon Free Photo Png Clipart - Cartoon Monkey Hanging From Tree,  Transparent Png - 786x1027(#2629178) - PngFind">
            <a:extLst>
              <a:ext uri="{FF2B5EF4-FFF2-40B4-BE49-F238E27FC236}">
                <a16:creationId xmlns:a16="http://schemas.microsoft.com/office/drawing/2014/main" id="{41078914-BD46-42AE-9BB0-C002F93DC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246" b="97019" l="833" r="97262">
                        <a14:foregroundMark x1="34286" y1="7136" x2="34762" y2="11743"/>
                        <a14:foregroundMark x1="18214" y1="20325" x2="4762" y2="23848"/>
                        <a14:foregroundMark x1="14881" y1="12737" x2="15714" y2="15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9510" y="55955"/>
            <a:ext cx="1427171" cy="188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DF07641A-3255-4E1A-B0D7-0C9ACDE36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6978" y="-7535"/>
            <a:ext cx="1210910" cy="173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CF527C9E-278E-470B-800A-EE73552BA640}"/>
              </a:ext>
            </a:extLst>
          </p:cNvPr>
          <p:cNvSpPr/>
          <p:nvPr/>
        </p:nvSpPr>
        <p:spPr>
          <a:xfrm>
            <a:off x="1399197" y="3560250"/>
            <a:ext cx="2078170" cy="1483428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E0E753F-30BD-4B78-A4EC-70722135E73C}"/>
              </a:ext>
            </a:extLst>
          </p:cNvPr>
          <p:cNvSpPr/>
          <p:nvPr/>
        </p:nvSpPr>
        <p:spPr>
          <a:xfrm>
            <a:off x="1645084" y="2274240"/>
            <a:ext cx="1467767" cy="1212789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5879830-1A49-4053-9B8E-419561A36AF5}"/>
              </a:ext>
            </a:extLst>
          </p:cNvPr>
          <p:cNvSpPr/>
          <p:nvPr/>
        </p:nvSpPr>
        <p:spPr>
          <a:xfrm>
            <a:off x="4926629" y="2912977"/>
            <a:ext cx="2078170" cy="1294545"/>
          </a:xfrm>
          <a:prstGeom prst="roundRect">
            <a:avLst>
              <a:gd name="adj" fmla="val 31696"/>
            </a:avLst>
          </a:prstGeom>
          <a:noFill/>
          <a:ln w="57150">
            <a:solidFill>
              <a:srgbClr val="AF19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A0148DC-A616-4755-9AA3-9097B659C836}"/>
              </a:ext>
            </a:extLst>
          </p:cNvPr>
          <p:cNvSpPr/>
          <p:nvPr/>
        </p:nvSpPr>
        <p:spPr>
          <a:xfrm>
            <a:off x="80285" y="144490"/>
            <a:ext cx="5593241" cy="1258462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CFA466-FC3F-42D8-8E64-C42B8CDF099E}"/>
              </a:ext>
            </a:extLst>
          </p:cNvPr>
          <p:cNvSpPr txBox="1"/>
          <p:nvPr/>
        </p:nvSpPr>
        <p:spPr>
          <a:xfrm>
            <a:off x="705876" y="374696"/>
            <a:ext cx="4006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1B7BC9-9F71-44F2-AE1A-8128FE4CE876}"/>
              </a:ext>
            </a:extLst>
          </p:cNvPr>
          <p:cNvSpPr txBox="1"/>
          <p:nvPr/>
        </p:nvSpPr>
        <p:spPr>
          <a:xfrm>
            <a:off x="351195" y="392929"/>
            <a:ext cx="449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জোড়া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4CDB706-3F00-48DB-8FCC-74BB48108399}"/>
              </a:ext>
            </a:extLst>
          </p:cNvPr>
          <p:cNvSpPr txBox="1"/>
          <p:nvPr/>
        </p:nvSpPr>
        <p:spPr>
          <a:xfrm>
            <a:off x="386114" y="313140"/>
            <a:ext cx="449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জোড়া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6C5BE4-097A-42BC-9BFA-B81B45BC3DAF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17" b="100000" l="0" r="100000">
                        <a14:backgroundMark x1="15242" y1="49004" x2="50427" y2="74326"/>
                        <a14:backgroundMark x1="50142" y1="80070" x2="61966" y2="898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6919" y="0"/>
            <a:ext cx="4225082" cy="5200339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0CD1F288-CB78-49CA-AC73-C349E2E0BFEE}"/>
              </a:ext>
            </a:extLst>
          </p:cNvPr>
          <p:cNvSpPr/>
          <p:nvPr/>
        </p:nvSpPr>
        <p:spPr>
          <a:xfrm>
            <a:off x="8004748" y="2880634"/>
            <a:ext cx="2078170" cy="1589819"/>
          </a:xfrm>
          <a:prstGeom prst="ellipse">
            <a:avLst/>
          </a:prstGeom>
          <a:noFill/>
          <a:ln w="57150">
            <a:solidFill>
              <a:srgbClr val="F418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BA4BC58-52D4-497A-84CA-EFA8F624D510}"/>
              </a:ext>
            </a:extLst>
          </p:cNvPr>
          <p:cNvSpPr/>
          <p:nvPr/>
        </p:nvSpPr>
        <p:spPr>
          <a:xfrm>
            <a:off x="4093382" y="4350662"/>
            <a:ext cx="6699421" cy="1258463"/>
          </a:xfrm>
          <a:custGeom>
            <a:avLst/>
            <a:gdLst>
              <a:gd name="connsiteX0" fmla="*/ 0 w 6454068"/>
              <a:gd name="connsiteY0" fmla="*/ 435147 h 870293"/>
              <a:gd name="connsiteX1" fmla="*/ 3227034 w 6454068"/>
              <a:gd name="connsiteY1" fmla="*/ 0 h 870293"/>
              <a:gd name="connsiteX2" fmla="*/ 6454068 w 6454068"/>
              <a:gd name="connsiteY2" fmla="*/ 435147 h 870293"/>
              <a:gd name="connsiteX3" fmla="*/ 3227034 w 6454068"/>
              <a:gd name="connsiteY3" fmla="*/ 870294 h 870293"/>
              <a:gd name="connsiteX4" fmla="*/ 0 w 6454068"/>
              <a:gd name="connsiteY4" fmla="*/ 435147 h 870293"/>
              <a:gd name="connsiteX0" fmla="*/ 93116 w 6547184"/>
              <a:gd name="connsiteY0" fmla="*/ 448412 h 896824"/>
              <a:gd name="connsiteX1" fmla="*/ 3320150 w 6547184"/>
              <a:gd name="connsiteY1" fmla="*/ 13265 h 896824"/>
              <a:gd name="connsiteX2" fmla="*/ 6547184 w 6547184"/>
              <a:gd name="connsiteY2" fmla="*/ 448412 h 896824"/>
              <a:gd name="connsiteX3" fmla="*/ 3320150 w 6547184"/>
              <a:gd name="connsiteY3" fmla="*/ 883559 h 896824"/>
              <a:gd name="connsiteX4" fmla="*/ 93116 w 6547184"/>
              <a:gd name="connsiteY4" fmla="*/ 448412 h 896824"/>
              <a:gd name="connsiteX0" fmla="*/ 93116 w 6661110"/>
              <a:gd name="connsiteY0" fmla="*/ 448412 h 896824"/>
              <a:gd name="connsiteX1" fmla="*/ 3320150 w 6661110"/>
              <a:gd name="connsiteY1" fmla="*/ 13265 h 896824"/>
              <a:gd name="connsiteX2" fmla="*/ 6547184 w 6661110"/>
              <a:gd name="connsiteY2" fmla="*/ 448412 h 896824"/>
              <a:gd name="connsiteX3" fmla="*/ 3320150 w 6661110"/>
              <a:gd name="connsiteY3" fmla="*/ 883559 h 896824"/>
              <a:gd name="connsiteX4" fmla="*/ 93116 w 6661110"/>
              <a:gd name="connsiteY4" fmla="*/ 448412 h 896824"/>
              <a:gd name="connsiteX0" fmla="*/ 93116 w 6661110"/>
              <a:gd name="connsiteY0" fmla="*/ 448412 h 896824"/>
              <a:gd name="connsiteX1" fmla="*/ 3320150 w 6661110"/>
              <a:gd name="connsiteY1" fmla="*/ 13265 h 896824"/>
              <a:gd name="connsiteX2" fmla="*/ 6547184 w 6661110"/>
              <a:gd name="connsiteY2" fmla="*/ 448412 h 896824"/>
              <a:gd name="connsiteX3" fmla="*/ 3320150 w 6661110"/>
              <a:gd name="connsiteY3" fmla="*/ 883559 h 896824"/>
              <a:gd name="connsiteX4" fmla="*/ 93116 w 6661110"/>
              <a:gd name="connsiteY4" fmla="*/ 448412 h 896824"/>
              <a:gd name="connsiteX0" fmla="*/ 93116 w 6711680"/>
              <a:gd name="connsiteY0" fmla="*/ 448412 h 896824"/>
              <a:gd name="connsiteX1" fmla="*/ 3320150 w 6711680"/>
              <a:gd name="connsiteY1" fmla="*/ 13265 h 896824"/>
              <a:gd name="connsiteX2" fmla="*/ 6547184 w 6711680"/>
              <a:gd name="connsiteY2" fmla="*/ 448412 h 896824"/>
              <a:gd name="connsiteX3" fmla="*/ 3320150 w 6711680"/>
              <a:gd name="connsiteY3" fmla="*/ 883559 h 896824"/>
              <a:gd name="connsiteX4" fmla="*/ 93116 w 6711680"/>
              <a:gd name="connsiteY4" fmla="*/ 448412 h 896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1680" h="896824">
                <a:moveTo>
                  <a:pt x="93116" y="448412"/>
                </a:moveTo>
                <a:cubicBezTo>
                  <a:pt x="643622" y="-118484"/>
                  <a:pt x="1537908" y="13265"/>
                  <a:pt x="3320150" y="13265"/>
                </a:cubicBezTo>
                <a:cubicBezTo>
                  <a:pt x="5102392" y="13265"/>
                  <a:pt x="7172335" y="144206"/>
                  <a:pt x="6547184" y="448412"/>
                </a:cubicBezTo>
                <a:cubicBezTo>
                  <a:pt x="7340287" y="792545"/>
                  <a:pt x="5102392" y="883559"/>
                  <a:pt x="3320150" y="883559"/>
                </a:cubicBezTo>
                <a:cubicBezTo>
                  <a:pt x="1537908" y="883559"/>
                  <a:pt x="-457390" y="1015308"/>
                  <a:pt x="93116" y="448412"/>
                </a:cubicBezTo>
                <a:close/>
              </a:path>
            </a:pathLst>
          </a:custGeom>
          <a:blipFill dpi="0"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80BF05-8A3B-4B34-9CE8-85855EBB03B6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493" b="89163" l="6468" r="890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0440" y="4268907"/>
            <a:ext cx="861527" cy="8701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1266B0B-5055-4C5B-8866-703718A8992C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2288" b="89216" l="2557" r="92257">
                        <a14:foregroundMark x1="50986" y1="27778" x2="52009" y2="11765"/>
                        <a14:foregroundMark x1="57122" y1="21242" x2="58875" y2="2288"/>
                        <a14:foregroundMark x1="41125" y1="29739" x2="38349" y2="147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367" y="4936601"/>
            <a:ext cx="8503669" cy="21262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900BA6-BC17-4BA3-8C21-FC8AE79A80F7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493" b="89163" l="6468" r="890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36636" y="4408765"/>
            <a:ext cx="861527" cy="870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7F2EA2-DEEE-4566-928D-EE37F0657222}"/>
              </a:ext>
            </a:extLst>
          </p:cNvPr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7081" y="24"/>
            <a:ext cx="1461540" cy="6857336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7E9B7F5A-AC0F-4485-91C3-25232CDBDB44}"/>
              </a:ext>
            </a:extLst>
          </p:cNvPr>
          <p:cNvSpPr/>
          <p:nvPr/>
        </p:nvSpPr>
        <p:spPr>
          <a:xfrm>
            <a:off x="5675707" y="4443978"/>
            <a:ext cx="1897921" cy="1024009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1AA8082-5A7E-492F-83BC-BD8DAC02D689}"/>
              </a:ext>
            </a:extLst>
          </p:cNvPr>
          <p:cNvSpPr txBox="1"/>
          <p:nvPr/>
        </p:nvSpPr>
        <p:spPr>
          <a:xfrm>
            <a:off x="-169682" y="137104"/>
            <a:ext cx="59004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৬ জোড়া =</a:t>
            </a:r>
          </a:p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২টি+২টি+২টি+২টি+২টি+২টি=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১২টি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0EAAF41-E920-44FE-80C2-7B0974E594E8}"/>
              </a:ext>
            </a:extLst>
          </p:cNvPr>
          <p:cNvSpPr/>
          <p:nvPr/>
        </p:nvSpPr>
        <p:spPr>
          <a:xfrm>
            <a:off x="5806246" y="142788"/>
            <a:ext cx="2160673" cy="1880836"/>
          </a:xfrm>
          <a:prstGeom prst="roundRect">
            <a:avLst>
              <a:gd name="adj" fmla="val 21839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3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52409 0.02639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11" y="13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4.16667E-6 0 L -0.52408 0.02639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11" y="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75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500"/>
                            </p:stCondLst>
                            <p:childTnLst>
                              <p:par>
                                <p:cTn id="2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25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5" dur="3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750"/>
                            </p:stCondLst>
                            <p:childTnLst>
                              <p:par>
                                <p:cTn id="2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0" dur="3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0"/>
                            </p:stCondLst>
                            <p:childTnLst>
                              <p:par>
                                <p:cTn id="36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0"/>
                            </p:stCondLst>
                            <p:childTnLst>
                              <p:par>
                                <p:cTn id="44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500"/>
                            </p:stCondLst>
                            <p:childTnLst>
                              <p:par>
                                <p:cTn id="52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4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0"/>
                            </p:stCondLst>
                            <p:childTnLst>
                              <p:par>
                                <p:cTn id="60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7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7500"/>
                            </p:stCondLst>
                            <p:childTnLst>
                              <p:par>
                                <p:cTn id="68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9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0"/>
                            </p:stCondLst>
                            <p:childTnLst>
                              <p:par>
                                <p:cTn id="76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2500"/>
                            </p:stCondLst>
                            <p:childTnLst>
                              <p:par>
                                <p:cTn id="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4" grpId="0" animBg="1"/>
      <p:bldP spid="25" grpId="0"/>
      <p:bldP spid="25" grpId="1"/>
      <p:bldP spid="26" grpId="0"/>
      <p:bldP spid="26" grpId="1"/>
      <p:bldP spid="27" grpId="0"/>
      <p:bldP spid="27" grpId="1"/>
      <p:bldP spid="18" grpId="0" animBg="1"/>
      <p:bldP spid="18" grpId="1" animBg="1"/>
      <p:bldP spid="23" grpId="0" animBg="1"/>
      <p:bldP spid="23" grpId="1" animBg="1"/>
      <p:bldP spid="29" grpId="0"/>
      <p:bldP spid="19" grpId="0" animBg="1"/>
      <p:bldP spid="1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68CA8FB-299A-4E31-AF3E-E9DF4EF28662}"/>
              </a:ext>
            </a:extLst>
          </p:cNvPr>
          <p:cNvSpPr/>
          <p:nvPr/>
        </p:nvSpPr>
        <p:spPr>
          <a:xfrm>
            <a:off x="6096000" y="228600"/>
            <a:ext cx="5829300" cy="6353175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588C56-9C62-4E28-82C9-B321CA89B799}"/>
              </a:ext>
            </a:extLst>
          </p:cNvPr>
          <p:cNvSpPr/>
          <p:nvPr/>
        </p:nvSpPr>
        <p:spPr>
          <a:xfrm>
            <a:off x="6090162" y="263905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8184FBD7-226D-4412-9120-B5016E8FB5EA}"/>
              </a:ext>
            </a:extLst>
          </p:cNvPr>
          <p:cNvSpPr/>
          <p:nvPr/>
        </p:nvSpPr>
        <p:spPr>
          <a:xfrm>
            <a:off x="5986390" y="261378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67E0F1-589A-490A-A80C-207D4C79464E}"/>
              </a:ext>
            </a:extLst>
          </p:cNvPr>
          <p:cNvSpPr/>
          <p:nvPr/>
        </p:nvSpPr>
        <p:spPr>
          <a:xfrm>
            <a:off x="6090162" y="479059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051C5D64-3931-443E-A2E4-D7629FAC5CA8}"/>
              </a:ext>
            </a:extLst>
          </p:cNvPr>
          <p:cNvSpPr/>
          <p:nvPr/>
        </p:nvSpPr>
        <p:spPr>
          <a:xfrm>
            <a:off x="5986390" y="476532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6F890E-DE9A-4737-AFF2-0DAB1896C2D3}"/>
              </a:ext>
            </a:extLst>
          </p:cNvPr>
          <p:cNvSpPr/>
          <p:nvPr/>
        </p:nvSpPr>
        <p:spPr>
          <a:xfrm>
            <a:off x="6096000" y="694213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DBBE225F-0206-4985-89A3-8EB45DF356C5}"/>
              </a:ext>
            </a:extLst>
          </p:cNvPr>
          <p:cNvSpPr/>
          <p:nvPr/>
        </p:nvSpPr>
        <p:spPr>
          <a:xfrm>
            <a:off x="5992228" y="691686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A51FFC0-89B0-44AB-9AB6-BB27AE0C6816}"/>
              </a:ext>
            </a:extLst>
          </p:cNvPr>
          <p:cNvSpPr/>
          <p:nvPr/>
        </p:nvSpPr>
        <p:spPr>
          <a:xfrm>
            <a:off x="6090162" y="924217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FD463730-9D5B-435E-8108-71131968FE85}"/>
              </a:ext>
            </a:extLst>
          </p:cNvPr>
          <p:cNvSpPr/>
          <p:nvPr/>
        </p:nvSpPr>
        <p:spPr>
          <a:xfrm>
            <a:off x="5986390" y="921690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9BD6C0-689D-4D61-AE92-A1A1D11B05CF}"/>
              </a:ext>
            </a:extLst>
          </p:cNvPr>
          <p:cNvSpPr/>
          <p:nvPr/>
        </p:nvSpPr>
        <p:spPr>
          <a:xfrm>
            <a:off x="6086565" y="1154221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90B7E9F-A2AC-4736-909F-F33B72BE7788}"/>
              </a:ext>
            </a:extLst>
          </p:cNvPr>
          <p:cNvSpPr/>
          <p:nvPr/>
        </p:nvSpPr>
        <p:spPr>
          <a:xfrm>
            <a:off x="5982793" y="1151694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E8789E-0588-4D34-9376-E6B7AA1BE204}"/>
              </a:ext>
            </a:extLst>
          </p:cNvPr>
          <p:cNvSpPr/>
          <p:nvPr/>
        </p:nvSpPr>
        <p:spPr>
          <a:xfrm>
            <a:off x="6086565" y="1378333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9FCD0877-8490-44E4-BC58-D955F23F3228}"/>
              </a:ext>
            </a:extLst>
          </p:cNvPr>
          <p:cNvSpPr/>
          <p:nvPr/>
        </p:nvSpPr>
        <p:spPr>
          <a:xfrm>
            <a:off x="5982793" y="1375806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29627CF-B863-4A71-BABE-070DD5CA38C5}"/>
              </a:ext>
            </a:extLst>
          </p:cNvPr>
          <p:cNvSpPr/>
          <p:nvPr/>
        </p:nvSpPr>
        <p:spPr>
          <a:xfrm>
            <a:off x="6096000" y="1614229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28B76333-1AF2-41B1-B966-344A81CCE673}"/>
              </a:ext>
            </a:extLst>
          </p:cNvPr>
          <p:cNvSpPr/>
          <p:nvPr/>
        </p:nvSpPr>
        <p:spPr>
          <a:xfrm>
            <a:off x="5992228" y="1611702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A6F1F8-51AB-4AC7-8C10-5D3C4F7BE58F}"/>
              </a:ext>
            </a:extLst>
          </p:cNvPr>
          <p:cNvSpPr/>
          <p:nvPr/>
        </p:nvSpPr>
        <p:spPr>
          <a:xfrm>
            <a:off x="6086565" y="1839473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C3738C18-9E85-49BD-A4CA-CE88D6709C20}"/>
              </a:ext>
            </a:extLst>
          </p:cNvPr>
          <p:cNvSpPr/>
          <p:nvPr/>
        </p:nvSpPr>
        <p:spPr>
          <a:xfrm>
            <a:off x="5982793" y="1836946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3F16A76-1798-4C7D-BAC0-AC103265B706}"/>
              </a:ext>
            </a:extLst>
          </p:cNvPr>
          <p:cNvSpPr/>
          <p:nvPr/>
        </p:nvSpPr>
        <p:spPr>
          <a:xfrm>
            <a:off x="6086565" y="2069486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A5AA3BC3-F90C-4A12-9DFC-5F23C4B6D5A4}"/>
              </a:ext>
            </a:extLst>
          </p:cNvPr>
          <p:cNvSpPr/>
          <p:nvPr/>
        </p:nvSpPr>
        <p:spPr>
          <a:xfrm>
            <a:off x="5982793" y="2066959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3237D89-F91A-46F3-A0CD-60F45C22614C}"/>
              </a:ext>
            </a:extLst>
          </p:cNvPr>
          <p:cNvSpPr/>
          <p:nvPr/>
        </p:nvSpPr>
        <p:spPr>
          <a:xfrm>
            <a:off x="6096000" y="2291157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872C8BE6-316B-4689-A85A-D309140EF6D2}"/>
              </a:ext>
            </a:extLst>
          </p:cNvPr>
          <p:cNvSpPr/>
          <p:nvPr/>
        </p:nvSpPr>
        <p:spPr>
          <a:xfrm>
            <a:off x="5992228" y="2288630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5965902-EADE-4807-AD5A-27BB9959ABF9}"/>
              </a:ext>
            </a:extLst>
          </p:cNvPr>
          <p:cNvSpPr/>
          <p:nvPr/>
        </p:nvSpPr>
        <p:spPr>
          <a:xfrm>
            <a:off x="6086565" y="2516401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1BBA41AF-6221-4E67-8158-B264DC87E9C5}"/>
              </a:ext>
            </a:extLst>
          </p:cNvPr>
          <p:cNvSpPr/>
          <p:nvPr/>
        </p:nvSpPr>
        <p:spPr>
          <a:xfrm>
            <a:off x="5982793" y="2513874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179A218-0AC3-49DF-98E2-9A3DFBB20BB0}"/>
              </a:ext>
            </a:extLst>
          </p:cNvPr>
          <p:cNvSpPr/>
          <p:nvPr/>
        </p:nvSpPr>
        <p:spPr>
          <a:xfrm>
            <a:off x="6086565" y="2746414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85117E1E-CFB9-4D0C-AA33-7D654F69F7C0}"/>
              </a:ext>
            </a:extLst>
          </p:cNvPr>
          <p:cNvSpPr/>
          <p:nvPr/>
        </p:nvSpPr>
        <p:spPr>
          <a:xfrm>
            <a:off x="5982793" y="2743887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C8E51F8-2D39-406A-A152-5D33376DDA71}"/>
              </a:ext>
            </a:extLst>
          </p:cNvPr>
          <p:cNvSpPr/>
          <p:nvPr/>
        </p:nvSpPr>
        <p:spPr>
          <a:xfrm>
            <a:off x="6086565" y="2962320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2A16C3DB-5260-4C5C-A3FB-E3DA4765A418}"/>
              </a:ext>
            </a:extLst>
          </p:cNvPr>
          <p:cNvSpPr/>
          <p:nvPr/>
        </p:nvSpPr>
        <p:spPr>
          <a:xfrm>
            <a:off x="5982793" y="2959793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6626BF0-6049-4917-B022-3E82F6C81D4A}"/>
              </a:ext>
            </a:extLst>
          </p:cNvPr>
          <p:cNvSpPr/>
          <p:nvPr/>
        </p:nvSpPr>
        <p:spPr>
          <a:xfrm>
            <a:off x="6086565" y="3186432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32EBB0ED-1804-4BCB-AEBE-629800D3B642}"/>
              </a:ext>
            </a:extLst>
          </p:cNvPr>
          <p:cNvSpPr/>
          <p:nvPr/>
        </p:nvSpPr>
        <p:spPr>
          <a:xfrm>
            <a:off x="5982793" y="3183905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C0FC73A-00D5-460F-9B2D-F302D36F894C}"/>
              </a:ext>
            </a:extLst>
          </p:cNvPr>
          <p:cNvSpPr/>
          <p:nvPr/>
        </p:nvSpPr>
        <p:spPr>
          <a:xfrm>
            <a:off x="6096000" y="3422328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id="{B6370B8E-B217-42D4-B508-0AED6CDF8B0F}"/>
              </a:ext>
            </a:extLst>
          </p:cNvPr>
          <p:cNvSpPr/>
          <p:nvPr/>
        </p:nvSpPr>
        <p:spPr>
          <a:xfrm>
            <a:off x="5992228" y="3419801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044F808-C86F-4800-A86D-01A78B5123DF}"/>
              </a:ext>
            </a:extLst>
          </p:cNvPr>
          <p:cNvSpPr/>
          <p:nvPr/>
        </p:nvSpPr>
        <p:spPr>
          <a:xfrm>
            <a:off x="6086565" y="3647572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3C5F1B41-EFC5-41DD-8AD7-EA7E5BDFB819}"/>
              </a:ext>
            </a:extLst>
          </p:cNvPr>
          <p:cNvSpPr/>
          <p:nvPr/>
        </p:nvSpPr>
        <p:spPr>
          <a:xfrm>
            <a:off x="5982793" y="3645045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27D3FAA-57F4-4FFE-8DFC-A80A52B647D4}"/>
              </a:ext>
            </a:extLst>
          </p:cNvPr>
          <p:cNvSpPr/>
          <p:nvPr/>
        </p:nvSpPr>
        <p:spPr>
          <a:xfrm>
            <a:off x="6086565" y="3877585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id="{21DDB72F-34D7-4B32-8A4F-AB0D4128513E}"/>
              </a:ext>
            </a:extLst>
          </p:cNvPr>
          <p:cNvSpPr/>
          <p:nvPr/>
        </p:nvSpPr>
        <p:spPr>
          <a:xfrm>
            <a:off x="5982793" y="3875058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628ECE8-1E28-4E7B-A54F-03443A083F68}"/>
              </a:ext>
            </a:extLst>
          </p:cNvPr>
          <p:cNvSpPr/>
          <p:nvPr/>
        </p:nvSpPr>
        <p:spPr>
          <a:xfrm>
            <a:off x="6096000" y="4099256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7F6452D6-3FE0-44A6-B1AE-838999D7C6F5}"/>
              </a:ext>
            </a:extLst>
          </p:cNvPr>
          <p:cNvSpPr/>
          <p:nvPr/>
        </p:nvSpPr>
        <p:spPr>
          <a:xfrm>
            <a:off x="5992228" y="4096729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D353098-B125-442C-B297-8D4EB7B1BE91}"/>
              </a:ext>
            </a:extLst>
          </p:cNvPr>
          <p:cNvSpPr/>
          <p:nvPr/>
        </p:nvSpPr>
        <p:spPr>
          <a:xfrm>
            <a:off x="6086565" y="4324500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026CBF1E-31D0-41F4-8A1B-CC60A6380534}"/>
              </a:ext>
            </a:extLst>
          </p:cNvPr>
          <p:cNvSpPr/>
          <p:nvPr/>
        </p:nvSpPr>
        <p:spPr>
          <a:xfrm>
            <a:off x="5982793" y="4321973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F615150-B05D-458C-B1FD-7203E348F436}"/>
              </a:ext>
            </a:extLst>
          </p:cNvPr>
          <p:cNvSpPr/>
          <p:nvPr/>
        </p:nvSpPr>
        <p:spPr>
          <a:xfrm>
            <a:off x="6086565" y="4554513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c 45">
            <a:extLst>
              <a:ext uri="{FF2B5EF4-FFF2-40B4-BE49-F238E27FC236}">
                <a16:creationId xmlns:a16="http://schemas.microsoft.com/office/drawing/2014/main" id="{7B166C15-D578-4A39-9D06-BDB786540C9B}"/>
              </a:ext>
            </a:extLst>
          </p:cNvPr>
          <p:cNvSpPr/>
          <p:nvPr/>
        </p:nvSpPr>
        <p:spPr>
          <a:xfrm>
            <a:off x="5982793" y="4551986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564FCA7-4C7A-452F-BCAE-3CE9009B9868}"/>
              </a:ext>
            </a:extLst>
          </p:cNvPr>
          <p:cNvSpPr/>
          <p:nvPr/>
        </p:nvSpPr>
        <p:spPr>
          <a:xfrm>
            <a:off x="6084401" y="4778711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rc 47">
            <a:extLst>
              <a:ext uri="{FF2B5EF4-FFF2-40B4-BE49-F238E27FC236}">
                <a16:creationId xmlns:a16="http://schemas.microsoft.com/office/drawing/2014/main" id="{438B7A78-1259-4523-BABA-6EF8A90503A8}"/>
              </a:ext>
            </a:extLst>
          </p:cNvPr>
          <p:cNvSpPr/>
          <p:nvPr/>
        </p:nvSpPr>
        <p:spPr>
          <a:xfrm>
            <a:off x="5980629" y="4776184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A26C19F-2EA8-46A9-9A43-A7D0F71EC268}"/>
              </a:ext>
            </a:extLst>
          </p:cNvPr>
          <p:cNvSpPr/>
          <p:nvPr/>
        </p:nvSpPr>
        <p:spPr>
          <a:xfrm>
            <a:off x="6084401" y="5002823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c 49">
            <a:extLst>
              <a:ext uri="{FF2B5EF4-FFF2-40B4-BE49-F238E27FC236}">
                <a16:creationId xmlns:a16="http://schemas.microsoft.com/office/drawing/2014/main" id="{130C23DD-B50C-46D0-807F-9E6C27D76D8A}"/>
              </a:ext>
            </a:extLst>
          </p:cNvPr>
          <p:cNvSpPr/>
          <p:nvPr/>
        </p:nvSpPr>
        <p:spPr>
          <a:xfrm>
            <a:off x="5980629" y="5000296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1099A64-3146-4BED-A268-FCF70F0BF63E}"/>
              </a:ext>
            </a:extLst>
          </p:cNvPr>
          <p:cNvSpPr/>
          <p:nvPr/>
        </p:nvSpPr>
        <p:spPr>
          <a:xfrm>
            <a:off x="6093836" y="5238719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rc 51">
            <a:extLst>
              <a:ext uri="{FF2B5EF4-FFF2-40B4-BE49-F238E27FC236}">
                <a16:creationId xmlns:a16="http://schemas.microsoft.com/office/drawing/2014/main" id="{2C2DD457-BA41-469E-B099-6935A2618AB8}"/>
              </a:ext>
            </a:extLst>
          </p:cNvPr>
          <p:cNvSpPr/>
          <p:nvPr/>
        </p:nvSpPr>
        <p:spPr>
          <a:xfrm>
            <a:off x="5990064" y="5236192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7832D32-CC75-4C5C-84E3-8EEBE08ECE5A}"/>
              </a:ext>
            </a:extLst>
          </p:cNvPr>
          <p:cNvSpPr/>
          <p:nvPr/>
        </p:nvSpPr>
        <p:spPr>
          <a:xfrm>
            <a:off x="6084401" y="5463963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c 53">
            <a:extLst>
              <a:ext uri="{FF2B5EF4-FFF2-40B4-BE49-F238E27FC236}">
                <a16:creationId xmlns:a16="http://schemas.microsoft.com/office/drawing/2014/main" id="{2A437839-F0D9-4EC9-B75C-2F7E730D49B6}"/>
              </a:ext>
            </a:extLst>
          </p:cNvPr>
          <p:cNvSpPr/>
          <p:nvPr/>
        </p:nvSpPr>
        <p:spPr>
          <a:xfrm>
            <a:off x="5980629" y="5461436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DF38D12-D6AE-4729-93F1-81D044B2B260}"/>
              </a:ext>
            </a:extLst>
          </p:cNvPr>
          <p:cNvSpPr/>
          <p:nvPr/>
        </p:nvSpPr>
        <p:spPr>
          <a:xfrm>
            <a:off x="6084401" y="5693976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c 55">
            <a:extLst>
              <a:ext uri="{FF2B5EF4-FFF2-40B4-BE49-F238E27FC236}">
                <a16:creationId xmlns:a16="http://schemas.microsoft.com/office/drawing/2014/main" id="{47553B30-D6DD-439A-9F6E-D8EFDC52A968}"/>
              </a:ext>
            </a:extLst>
          </p:cNvPr>
          <p:cNvSpPr/>
          <p:nvPr/>
        </p:nvSpPr>
        <p:spPr>
          <a:xfrm>
            <a:off x="5980629" y="5691449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8D383FF-1DAB-4E5B-A619-0BD6ADF8C907}"/>
              </a:ext>
            </a:extLst>
          </p:cNvPr>
          <p:cNvSpPr/>
          <p:nvPr/>
        </p:nvSpPr>
        <p:spPr>
          <a:xfrm>
            <a:off x="6093836" y="5915647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Arc 57">
            <a:extLst>
              <a:ext uri="{FF2B5EF4-FFF2-40B4-BE49-F238E27FC236}">
                <a16:creationId xmlns:a16="http://schemas.microsoft.com/office/drawing/2014/main" id="{64FC7DEF-781E-4F92-A1FE-8F920A9FB9B2}"/>
              </a:ext>
            </a:extLst>
          </p:cNvPr>
          <p:cNvSpPr/>
          <p:nvPr/>
        </p:nvSpPr>
        <p:spPr>
          <a:xfrm>
            <a:off x="5990064" y="5913120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28E789C-1335-4E3B-9F94-D9EB544BDFC3}"/>
              </a:ext>
            </a:extLst>
          </p:cNvPr>
          <p:cNvSpPr/>
          <p:nvPr/>
        </p:nvSpPr>
        <p:spPr>
          <a:xfrm>
            <a:off x="6084401" y="6140891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c 59">
            <a:extLst>
              <a:ext uri="{FF2B5EF4-FFF2-40B4-BE49-F238E27FC236}">
                <a16:creationId xmlns:a16="http://schemas.microsoft.com/office/drawing/2014/main" id="{51AF2320-900A-4BA2-8852-785931F5C0E5}"/>
              </a:ext>
            </a:extLst>
          </p:cNvPr>
          <p:cNvSpPr/>
          <p:nvPr/>
        </p:nvSpPr>
        <p:spPr>
          <a:xfrm>
            <a:off x="5980629" y="6138364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D04B382-9E14-4B3A-8DE4-1B7B520B84AF}"/>
              </a:ext>
            </a:extLst>
          </p:cNvPr>
          <p:cNvSpPr/>
          <p:nvPr/>
        </p:nvSpPr>
        <p:spPr>
          <a:xfrm>
            <a:off x="6084401" y="6370904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Arc 61">
            <a:extLst>
              <a:ext uri="{FF2B5EF4-FFF2-40B4-BE49-F238E27FC236}">
                <a16:creationId xmlns:a16="http://schemas.microsoft.com/office/drawing/2014/main" id="{E91782FE-2D90-461A-900F-3674083102FA}"/>
              </a:ext>
            </a:extLst>
          </p:cNvPr>
          <p:cNvSpPr/>
          <p:nvPr/>
        </p:nvSpPr>
        <p:spPr>
          <a:xfrm>
            <a:off x="5980629" y="6368377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68D2D8A-6535-4C80-B4D6-8393DBB26264}"/>
              </a:ext>
            </a:extLst>
          </p:cNvPr>
          <p:cNvSpPr txBox="1"/>
          <p:nvPr/>
        </p:nvSpPr>
        <p:spPr>
          <a:xfrm>
            <a:off x="1020745" y="2305398"/>
            <a:ext cx="381401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en-US" sz="4800" b="1" cap="all" dirty="0">
                <a:ln w="0"/>
                <a:solidFill>
                  <a:srgbClr val="0B3B2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পাঠ্যবইয়ের ২০ নং পৃষ্ঠা একটু দেখি।</a:t>
            </a:r>
          </a:p>
        </p:txBody>
      </p:sp>
    </p:spTree>
    <p:extLst>
      <p:ext uri="{BB962C8B-B14F-4D97-AF65-F5344CB8AC3E}">
        <p14:creationId xmlns:p14="http://schemas.microsoft.com/office/powerpoint/2010/main" val="3176961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C4D5C8C-6CE7-4C78-979A-B3EB58053E1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258" y="279851"/>
            <a:ext cx="5197571" cy="61515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42B45D-A1DF-4A6E-9817-297A03911BB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7607" y="279851"/>
            <a:ext cx="5754907" cy="63200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A588C56-9C62-4E28-82C9-B321CA89B799}"/>
              </a:ext>
            </a:extLst>
          </p:cNvPr>
          <p:cNvSpPr/>
          <p:nvPr/>
        </p:nvSpPr>
        <p:spPr>
          <a:xfrm>
            <a:off x="6090162" y="263905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67E0F1-589A-490A-A80C-207D4C79464E}"/>
              </a:ext>
            </a:extLst>
          </p:cNvPr>
          <p:cNvSpPr/>
          <p:nvPr/>
        </p:nvSpPr>
        <p:spPr>
          <a:xfrm>
            <a:off x="6090162" y="479059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051C5D64-3931-443E-A2E4-D7629FAC5CA8}"/>
              </a:ext>
            </a:extLst>
          </p:cNvPr>
          <p:cNvSpPr/>
          <p:nvPr/>
        </p:nvSpPr>
        <p:spPr>
          <a:xfrm>
            <a:off x="5986390" y="476532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6F890E-DE9A-4737-AFF2-0DAB1896C2D3}"/>
              </a:ext>
            </a:extLst>
          </p:cNvPr>
          <p:cNvSpPr/>
          <p:nvPr/>
        </p:nvSpPr>
        <p:spPr>
          <a:xfrm>
            <a:off x="6096000" y="694213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DBBE225F-0206-4985-89A3-8EB45DF356C5}"/>
              </a:ext>
            </a:extLst>
          </p:cNvPr>
          <p:cNvSpPr/>
          <p:nvPr/>
        </p:nvSpPr>
        <p:spPr>
          <a:xfrm>
            <a:off x="5992228" y="691686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A51FFC0-89B0-44AB-9AB6-BB27AE0C6816}"/>
              </a:ext>
            </a:extLst>
          </p:cNvPr>
          <p:cNvSpPr/>
          <p:nvPr/>
        </p:nvSpPr>
        <p:spPr>
          <a:xfrm>
            <a:off x="6090162" y="924217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FD463730-9D5B-435E-8108-71131968FE85}"/>
              </a:ext>
            </a:extLst>
          </p:cNvPr>
          <p:cNvSpPr/>
          <p:nvPr/>
        </p:nvSpPr>
        <p:spPr>
          <a:xfrm>
            <a:off x="5986390" y="921690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9BD6C0-689D-4D61-AE92-A1A1D11B05CF}"/>
              </a:ext>
            </a:extLst>
          </p:cNvPr>
          <p:cNvSpPr/>
          <p:nvPr/>
        </p:nvSpPr>
        <p:spPr>
          <a:xfrm>
            <a:off x="6086565" y="1154221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90B7E9F-A2AC-4736-909F-F33B72BE7788}"/>
              </a:ext>
            </a:extLst>
          </p:cNvPr>
          <p:cNvSpPr/>
          <p:nvPr/>
        </p:nvSpPr>
        <p:spPr>
          <a:xfrm>
            <a:off x="5982793" y="1151694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E8789E-0588-4D34-9376-E6B7AA1BE204}"/>
              </a:ext>
            </a:extLst>
          </p:cNvPr>
          <p:cNvSpPr/>
          <p:nvPr/>
        </p:nvSpPr>
        <p:spPr>
          <a:xfrm>
            <a:off x="6086565" y="1378333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9FCD0877-8490-44E4-BC58-D955F23F3228}"/>
              </a:ext>
            </a:extLst>
          </p:cNvPr>
          <p:cNvSpPr/>
          <p:nvPr/>
        </p:nvSpPr>
        <p:spPr>
          <a:xfrm>
            <a:off x="5982793" y="1375806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29627CF-B863-4A71-BABE-070DD5CA38C5}"/>
              </a:ext>
            </a:extLst>
          </p:cNvPr>
          <p:cNvSpPr/>
          <p:nvPr/>
        </p:nvSpPr>
        <p:spPr>
          <a:xfrm>
            <a:off x="6096000" y="1614229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28B76333-1AF2-41B1-B966-344A81CCE673}"/>
              </a:ext>
            </a:extLst>
          </p:cNvPr>
          <p:cNvSpPr/>
          <p:nvPr/>
        </p:nvSpPr>
        <p:spPr>
          <a:xfrm>
            <a:off x="5992228" y="1611702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A6F1F8-51AB-4AC7-8C10-5D3C4F7BE58F}"/>
              </a:ext>
            </a:extLst>
          </p:cNvPr>
          <p:cNvSpPr/>
          <p:nvPr/>
        </p:nvSpPr>
        <p:spPr>
          <a:xfrm>
            <a:off x="6086565" y="1839473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C3738C18-9E85-49BD-A4CA-CE88D6709C20}"/>
              </a:ext>
            </a:extLst>
          </p:cNvPr>
          <p:cNvSpPr/>
          <p:nvPr/>
        </p:nvSpPr>
        <p:spPr>
          <a:xfrm>
            <a:off x="5982793" y="1836946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3F16A76-1798-4C7D-BAC0-AC103265B706}"/>
              </a:ext>
            </a:extLst>
          </p:cNvPr>
          <p:cNvSpPr/>
          <p:nvPr/>
        </p:nvSpPr>
        <p:spPr>
          <a:xfrm>
            <a:off x="6086565" y="2069486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A5AA3BC3-F90C-4A12-9DFC-5F23C4B6D5A4}"/>
              </a:ext>
            </a:extLst>
          </p:cNvPr>
          <p:cNvSpPr/>
          <p:nvPr/>
        </p:nvSpPr>
        <p:spPr>
          <a:xfrm>
            <a:off x="5982793" y="2066959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3237D89-F91A-46F3-A0CD-60F45C22614C}"/>
              </a:ext>
            </a:extLst>
          </p:cNvPr>
          <p:cNvSpPr/>
          <p:nvPr/>
        </p:nvSpPr>
        <p:spPr>
          <a:xfrm>
            <a:off x="6096000" y="2291157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872C8BE6-316B-4689-A85A-D309140EF6D2}"/>
              </a:ext>
            </a:extLst>
          </p:cNvPr>
          <p:cNvSpPr/>
          <p:nvPr/>
        </p:nvSpPr>
        <p:spPr>
          <a:xfrm>
            <a:off x="5992228" y="2288630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5965902-EADE-4807-AD5A-27BB9959ABF9}"/>
              </a:ext>
            </a:extLst>
          </p:cNvPr>
          <p:cNvSpPr/>
          <p:nvPr/>
        </p:nvSpPr>
        <p:spPr>
          <a:xfrm>
            <a:off x="6086565" y="2516401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1BBA41AF-6221-4E67-8158-B264DC87E9C5}"/>
              </a:ext>
            </a:extLst>
          </p:cNvPr>
          <p:cNvSpPr/>
          <p:nvPr/>
        </p:nvSpPr>
        <p:spPr>
          <a:xfrm>
            <a:off x="5982793" y="2513874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179A218-0AC3-49DF-98E2-9A3DFBB20BB0}"/>
              </a:ext>
            </a:extLst>
          </p:cNvPr>
          <p:cNvSpPr/>
          <p:nvPr/>
        </p:nvSpPr>
        <p:spPr>
          <a:xfrm>
            <a:off x="6086565" y="2746414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85117E1E-CFB9-4D0C-AA33-7D654F69F7C0}"/>
              </a:ext>
            </a:extLst>
          </p:cNvPr>
          <p:cNvSpPr/>
          <p:nvPr/>
        </p:nvSpPr>
        <p:spPr>
          <a:xfrm>
            <a:off x="5982793" y="2743887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C8E51F8-2D39-406A-A152-5D33376DDA71}"/>
              </a:ext>
            </a:extLst>
          </p:cNvPr>
          <p:cNvSpPr/>
          <p:nvPr/>
        </p:nvSpPr>
        <p:spPr>
          <a:xfrm>
            <a:off x="6086565" y="2962320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2A16C3DB-5260-4C5C-A3FB-E3DA4765A418}"/>
              </a:ext>
            </a:extLst>
          </p:cNvPr>
          <p:cNvSpPr/>
          <p:nvPr/>
        </p:nvSpPr>
        <p:spPr>
          <a:xfrm>
            <a:off x="5982793" y="2959793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6626BF0-6049-4917-B022-3E82F6C81D4A}"/>
              </a:ext>
            </a:extLst>
          </p:cNvPr>
          <p:cNvSpPr/>
          <p:nvPr/>
        </p:nvSpPr>
        <p:spPr>
          <a:xfrm>
            <a:off x="6086565" y="3186432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32EBB0ED-1804-4BCB-AEBE-629800D3B642}"/>
              </a:ext>
            </a:extLst>
          </p:cNvPr>
          <p:cNvSpPr/>
          <p:nvPr/>
        </p:nvSpPr>
        <p:spPr>
          <a:xfrm>
            <a:off x="5982793" y="3183905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C0FC73A-00D5-460F-9B2D-F302D36F894C}"/>
              </a:ext>
            </a:extLst>
          </p:cNvPr>
          <p:cNvSpPr/>
          <p:nvPr/>
        </p:nvSpPr>
        <p:spPr>
          <a:xfrm>
            <a:off x="6096000" y="3422328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id="{B6370B8E-B217-42D4-B508-0AED6CDF8B0F}"/>
              </a:ext>
            </a:extLst>
          </p:cNvPr>
          <p:cNvSpPr/>
          <p:nvPr/>
        </p:nvSpPr>
        <p:spPr>
          <a:xfrm>
            <a:off x="5992228" y="3419801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044F808-C86F-4800-A86D-01A78B5123DF}"/>
              </a:ext>
            </a:extLst>
          </p:cNvPr>
          <p:cNvSpPr/>
          <p:nvPr/>
        </p:nvSpPr>
        <p:spPr>
          <a:xfrm>
            <a:off x="6086565" y="3647572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3C5F1B41-EFC5-41DD-8AD7-EA7E5BDFB819}"/>
              </a:ext>
            </a:extLst>
          </p:cNvPr>
          <p:cNvSpPr/>
          <p:nvPr/>
        </p:nvSpPr>
        <p:spPr>
          <a:xfrm>
            <a:off x="5982793" y="3645045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27D3FAA-57F4-4FFE-8DFC-A80A52B647D4}"/>
              </a:ext>
            </a:extLst>
          </p:cNvPr>
          <p:cNvSpPr/>
          <p:nvPr/>
        </p:nvSpPr>
        <p:spPr>
          <a:xfrm>
            <a:off x="6086565" y="3877585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id="{21DDB72F-34D7-4B32-8A4F-AB0D4128513E}"/>
              </a:ext>
            </a:extLst>
          </p:cNvPr>
          <p:cNvSpPr/>
          <p:nvPr/>
        </p:nvSpPr>
        <p:spPr>
          <a:xfrm>
            <a:off x="5982793" y="3875058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628ECE8-1E28-4E7B-A54F-03443A083F68}"/>
              </a:ext>
            </a:extLst>
          </p:cNvPr>
          <p:cNvSpPr/>
          <p:nvPr/>
        </p:nvSpPr>
        <p:spPr>
          <a:xfrm>
            <a:off x="6096000" y="4099256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7F6452D6-3FE0-44A6-B1AE-838999D7C6F5}"/>
              </a:ext>
            </a:extLst>
          </p:cNvPr>
          <p:cNvSpPr/>
          <p:nvPr/>
        </p:nvSpPr>
        <p:spPr>
          <a:xfrm>
            <a:off x="5992228" y="4096729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D353098-B125-442C-B297-8D4EB7B1BE91}"/>
              </a:ext>
            </a:extLst>
          </p:cNvPr>
          <p:cNvSpPr/>
          <p:nvPr/>
        </p:nvSpPr>
        <p:spPr>
          <a:xfrm>
            <a:off x="6086565" y="4324500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026CBF1E-31D0-41F4-8A1B-CC60A6380534}"/>
              </a:ext>
            </a:extLst>
          </p:cNvPr>
          <p:cNvSpPr/>
          <p:nvPr/>
        </p:nvSpPr>
        <p:spPr>
          <a:xfrm>
            <a:off x="5982793" y="4321973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F615150-B05D-458C-B1FD-7203E348F436}"/>
              </a:ext>
            </a:extLst>
          </p:cNvPr>
          <p:cNvSpPr/>
          <p:nvPr/>
        </p:nvSpPr>
        <p:spPr>
          <a:xfrm>
            <a:off x="6086565" y="4554513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c 45">
            <a:extLst>
              <a:ext uri="{FF2B5EF4-FFF2-40B4-BE49-F238E27FC236}">
                <a16:creationId xmlns:a16="http://schemas.microsoft.com/office/drawing/2014/main" id="{7B166C15-D578-4A39-9D06-BDB786540C9B}"/>
              </a:ext>
            </a:extLst>
          </p:cNvPr>
          <p:cNvSpPr/>
          <p:nvPr/>
        </p:nvSpPr>
        <p:spPr>
          <a:xfrm>
            <a:off x="5982793" y="4551986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564FCA7-4C7A-452F-BCAE-3CE9009B9868}"/>
              </a:ext>
            </a:extLst>
          </p:cNvPr>
          <p:cNvSpPr/>
          <p:nvPr/>
        </p:nvSpPr>
        <p:spPr>
          <a:xfrm>
            <a:off x="6084401" y="4778711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rc 47">
            <a:extLst>
              <a:ext uri="{FF2B5EF4-FFF2-40B4-BE49-F238E27FC236}">
                <a16:creationId xmlns:a16="http://schemas.microsoft.com/office/drawing/2014/main" id="{438B7A78-1259-4523-BABA-6EF8A90503A8}"/>
              </a:ext>
            </a:extLst>
          </p:cNvPr>
          <p:cNvSpPr/>
          <p:nvPr/>
        </p:nvSpPr>
        <p:spPr>
          <a:xfrm>
            <a:off x="5980629" y="4776184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A26C19F-2EA8-46A9-9A43-A7D0F71EC268}"/>
              </a:ext>
            </a:extLst>
          </p:cNvPr>
          <p:cNvSpPr/>
          <p:nvPr/>
        </p:nvSpPr>
        <p:spPr>
          <a:xfrm>
            <a:off x="6084401" y="5002823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c 49">
            <a:extLst>
              <a:ext uri="{FF2B5EF4-FFF2-40B4-BE49-F238E27FC236}">
                <a16:creationId xmlns:a16="http://schemas.microsoft.com/office/drawing/2014/main" id="{130C23DD-B50C-46D0-807F-9E6C27D76D8A}"/>
              </a:ext>
            </a:extLst>
          </p:cNvPr>
          <p:cNvSpPr/>
          <p:nvPr/>
        </p:nvSpPr>
        <p:spPr>
          <a:xfrm>
            <a:off x="5980629" y="5000296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1099A64-3146-4BED-A268-FCF70F0BF63E}"/>
              </a:ext>
            </a:extLst>
          </p:cNvPr>
          <p:cNvSpPr/>
          <p:nvPr/>
        </p:nvSpPr>
        <p:spPr>
          <a:xfrm>
            <a:off x="6093836" y="5238719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rc 51">
            <a:extLst>
              <a:ext uri="{FF2B5EF4-FFF2-40B4-BE49-F238E27FC236}">
                <a16:creationId xmlns:a16="http://schemas.microsoft.com/office/drawing/2014/main" id="{2C2DD457-BA41-469E-B099-6935A2618AB8}"/>
              </a:ext>
            </a:extLst>
          </p:cNvPr>
          <p:cNvSpPr/>
          <p:nvPr/>
        </p:nvSpPr>
        <p:spPr>
          <a:xfrm>
            <a:off x="5990064" y="5236192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7832D32-CC75-4C5C-84E3-8EEBE08ECE5A}"/>
              </a:ext>
            </a:extLst>
          </p:cNvPr>
          <p:cNvSpPr/>
          <p:nvPr/>
        </p:nvSpPr>
        <p:spPr>
          <a:xfrm>
            <a:off x="6084401" y="5463963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c 53">
            <a:extLst>
              <a:ext uri="{FF2B5EF4-FFF2-40B4-BE49-F238E27FC236}">
                <a16:creationId xmlns:a16="http://schemas.microsoft.com/office/drawing/2014/main" id="{2A437839-F0D9-4EC9-B75C-2F7E730D49B6}"/>
              </a:ext>
            </a:extLst>
          </p:cNvPr>
          <p:cNvSpPr/>
          <p:nvPr/>
        </p:nvSpPr>
        <p:spPr>
          <a:xfrm>
            <a:off x="5980629" y="5461436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DF38D12-D6AE-4729-93F1-81D044B2B260}"/>
              </a:ext>
            </a:extLst>
          </p:cNvPr>
          <p:cNvSpPr/>
          <p:nvPr/>
        </p:nvSpPr>
        <p:spPr>
          <a:xfrm>
            <a:off x="6084401" y="5693976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c 55">
            <a:extLst>
              <a:ext uri="{FF2B5EF4-FFF2-40B4-BE49-F238E27FC236}">
                <a16:creationId xmlns:a16="http://schemas.microsoft.com/office/drawing/2014/main" id="{47553B30-D6DD-439A-9F6E-D8EFDC52A968}"/>
              </a:ext>
            </a:extLst>
          </p:cNvPr>
          <p:cNvSpPr/>
          <p:nvPr/>
        </p:nvSpPr>
        <p:spPr>
          <a:xfrm>
            <a:off x="5980629" y="5691449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8D383FF-1DAB-4E5B-A619-0BD6ADF8C907}"/>
              </a:ext>
            </a:extLst>
          </p:cNvPr>
          <p:cNvSpPr/>
          <p:nvPr/>
        </p:nvSpPr>
        <p:spPr>
          <a:xfrm>
            <a:off x="6093836" y="5915647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Arc 57">
            <a:extLst>
              <a:ext uri="{FF2B5EF4-FFF2-40B4-BE49-F238E27FC236}">
                <a16:creationId xmlns:a16="http://schemas.microsoft.com/office/drawing/2014/main" id="{64FC7DEF-781E-4F92-A1FE-8F920A9FB9B2}"/>
              </a:ext>
            </a:extLst>
          </p:cNvPr>
          <p:cNvSpPr/>
          <p:nvPr/>
        </p:nvSpPr>
        <p:spPr>
          <a:xfrm>
            <a:off x="5990064" y="5913120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28E789C-1335-4E3B-9F94-D9EB544BDFC3}"/>
              </a:ext>
            </a:extLst>
          </p:cNvPr>
          <p:cNvSpPr/>
          <p:nvPr/>
        </p:nvSpPr>
        <p:spPr>
          <a:xfrm>
            <a:off x="6084401" y="6140891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c 59">
            <a:extLst>
              <a:ext uri="{FF2B5EF4-FFF2-40B4-BE49-F238E27FC236}">
                <a16:creationId xmlns:a16="http://schemas.microsoft.com/office/drawing/2014/main" id="{51AF2320-900A-4BA2-8852-785931F5C0E5}"/>
              </a:ext>
            </a:extLst>
          </p:cNvPr>
          <p:cNvSpPr/>
          <p:nvPr/>
        </p:nvSpPr>
        <p:spPr>
          <a:xfrm>
            <a:off x="5980629" y="6138364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D04B382-9E14-4B3A-8DE4-1B7B520B84AF}"/>
              </a:ext>
            </a:extLst>
          </p:cNvPr>
          <p:cNvSpPr/>
          <p:nvPr/>
        </p:nvSpPr>
        <p:spPr>
          <a:xfrm>
            <a:off x="6084401" y="6370904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Arc 61">
            <a:extLst>
              <a:ext uri="{FF2B5EF4-FFF2-40B4-BE49-F238E27FC236}">
                <a16:creationId xmlns:a16="http://schemas.microsoft.com/office/drawing/2014/main" id="{E91782FE-2D90-461A-900F-3674083102FA}"/>
              </a:ext>
            </a:extLst>
          </p:cNvPr>
          <p:cNvSpPr/>
          <p:nvPr/>
        </p:nvSpPr>
        <p:spPr>
          <a:xfrm>
            <a:off x="5980629" y="6368377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Arc 62">
            <a:extLst>
              <a:ext uri="{FF2B5EF4-FFF2-40B4-BE49-F238E27FC236}">
                <a16:creationId xmlns:a16="http://schemas.microsoft.com/office/drawing/2014/main" id="{213CD05E-D5E6-4E46-94F5-3E478F41A85F}"/>
              </a:ext>
            </a:extLst>
          </p:cNvPr>
          <p:cNvSpPr/>
          <p:nvPr/>
        </p:nvSpPr>
        <p:spPr>
          <a:xfrm>
            <a:off x="5992228" y="247298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182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701644-6C7F-49FA-8969-1E39AA0E825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063" y="1995578"/>
            <a:ext cx="11307072" cy="475340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717530A-1EBB-48E4-B259-5FD1DDFB5436}"/>
              </a:ext>
            </a:extLst>
          </p:cNvPr>
          <p:cNvSpPr/>
          <p:nvPr/>
        </p:nvSpPr>
        <p:spPr>
          <a:xfrm>
            <a:off x="420473" y="368957"/>
            <a:ext cx="1884783" cy="1212980"/>
          </a:xfrm>
          <a:prstGeom prst="rect">
            <a:avLst/>
          </a:prstGeom>
          <a:noFill/>
          <a:ln w="57150">
            <a:solidFill>
              <a:srgbClr val="004C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534291-39EB-447C-A1BB-E2827843C7E7}"/>
              </a:ext>
            </a:extLst>
          </p:cNvPr>
          <p:cNvSpPr/>
          <p:nvPr/>
        </p:nvSpPr>
        <p:spPr>
          <a:xfrm>
            <a:off x="2491869" y="368957"/>
            <a:ext cx="1884783" cy="1212980"/>
          </a:xfrm>
          <a:prstGeom prst="rect">
            <a:avLst/>
          </a:prstGeom>
          <a:noFill/>
          <a:ln w="57150">
            <a:solidFill>
              <a:srgbClr val="004C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AFD841-9A2E-404E-A6C5-E165F2AE0F0A}"/>
              </a:ext>
            </a:extLst>
          </p:cNvPr>
          <p:cNvSpPr/>
          <p:nvPr/>
        </p:nvSpPr>
        <p:spPr>
          <a:xfrm>
            <a:off x="420473" y="1731004"/>
            <a:ext cx="1884783" cy="1212980"/>
          </a:xfrm>
          <a:prstGeom prst="rect">
            <a:avLst/>
          </a:prstGeom>
          <a:noFill/>
          <a:ln w="57150">
            <a:solidFill>
              <a:srgbClr val="004C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A9CD14-DA18-4E96-ADB1-5AD0E09DAA6C}"/>
              </a:ext>
            </a:extLst>
          </p:cNvPr>
          <p:cNvSpPr/>
          <p:nvPr/>
        </p:nvSpPr>
        <p:spPr>
          <a:xfrm>
            <a:off x="2491869" y="1731004"/>
            <a:ext cx="1884783" cy="1212980"/>
          </a:xfrm>
          <a:prstGeom prst="rect">
            <a:avLst/>
          </a:prstGeom>
          <a:noFill/>
          <a:ln w="57150">
            <a:solidFill>
              <a:srgbClr val="004C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883971B-ECA1-4BB0-AB94-33DA8C8281E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70" b="89655" l="1990" r="895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8291" y="4088478"/>
            <a:ext cx="1021716" cy="10318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09CF41D-B302-41DF-9357-F88EB095CFC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70" b="89655" l="1990" r="895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9999" y="4859107"/>
            <a:ext cx="1021716" cy="10318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E125B87-256D-47C9-8F00-BCADD73B3C4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70" b="89655" l="1990" r="895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5255" y="4216903"/>
            <a:ext cx="1021716" cy="10318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542A01A-731E-46C1-9A64-6FC7EF16CC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70" b="89655" l="1990" r="895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5446" y="4670731"/>
            <a:ext cx="1021716" cy="1031883"/>
          </a:xfrm>
          <a:prstGeom prst="rect">
            <a:avLst/>
          </a:prstGeom>
        </p:spPr>
      </p:pic>
      <p:pic>
        <p:nvPicPr>
          <p:cNvPr id="11" name="Picture 6" descr="Lotus Leaf Png, Transparent Png - vhv">
            <a:extLst>
              <a:ext uri="{FF2B5EF4-FFF2-40B4-BE49-F238E27FC236}">
                <a16:creationId xmlns:a16="http://schemas.microsoft.com/office/drawing/2014/main" id="{24C4D7DA-EFFB-488B-836E-2C5CB78E4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77" b="91331" l="5698" r="923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137" y="4547958"/>
            <a:ext cx="1405131" cy="105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C0A0DCD7-7370-4F46-A683-C0D1468BCACD}"/>
              </a:ext>
            </a:extLst>
          </p:cNvPr>
          <p:cNvGrpSpPr/>
          <p:nvPr/>
        </p:nvGrpSpPr>
        <p:grpSpPr>
          <a:xfrm>
            <a:off x="5872660" y="383940"/>
            <a:ext cx="5898867" cy="1166139"/>
            <a:chOff x="6895322" y="1352939"/>
            <a:chExt cx="5898867" cy="1166139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01201AF8-D8E7-4685-9D8F-A91525395D78}"/>
                </a:ext>
              </a:extLst>
            </p:cNvPr>
            <p:cNvSpPr/>
            <p:nvPr/>
          </p:nvSpPr>
          <p:spPr>
            <a:xfrm>
              <a:off x="6895322" y="1352939"/>
              <a:ext cx="5898867" cy="1166139"/>
            </a:xfrm>
            <a:prstGeom prst="roundRect">
              <a:avLst>
                <a:gd name="adj" fmla="val 29469"/>
              </a:avLst>
            </a:prstGeom>
            <a:solidFill>
              <a:srgbClr val="B6D364"/>
            </a:solidFill>
            <a:ln w="38100">
              <a:solidFill>
                <a:srgbClr val="004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1F89ACF-BB23-4D0D-B8FF-C574F577982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8333" l="1695" r="89831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926866" y="1600147"/>
              <a:ext cx="738943" cy="751467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F60BB60-4968-4E04-9CC9-59F43FF57492}"/>
              </a:ext>
            </a:extLst>
          </p:cNvPr>
          <p:cNvSpPr txBox="1"/>
          <p:nvPr/>
        </p:nvSpPr>
        <p:spPr>
          <a:xfrm>
            <a:off x="6512265" y="436838"/>
            <a:ext cx="52592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 দেখি ও নিজ খাতায়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হাঁসগুলো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দুইটি করে নিয়ে জোড়া তৈরি করো।</a:t>
            </a:r>
          </a:p>
        </p:txBody>
      </p:sp>
      <p:pic>
        <p:nvPicPr>
          <p:cNvPr id="9" name="Picture 2" descr="Lotus Clip Art, PNG, 980x733px, Lotus, Aquatic Plant, Bud, Cut Flowers,  Flower Download Free">
            <a:extLst>
              <a:ext uri="{FF2B5EF4-FFF2-40B4-BE49-F238E27FC236}">
                <a16:creationId xmlns:a16="http://schemas.microsoft.com/office/drawing/2014/main" id="{BC7E038D-D73E-4BDC-BC61-205FCC433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958" b="96411" l="6098" r="968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2815" y="4732844"/>
            <a:ext cx="1092753" cy="81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6F62B53-D78D-41D1-85E0-D9841EAFF47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5471" y="4732844"/>
            <a:ext cx="938303" cy="7901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ACB5E30-53EA-49CE-96F5-40F54BED5FD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3797" y="4386410"/>
            <a:ext cx="881516" cy="742329"/>
          </a:xfrm>
          <a:prstGeom prst="rect">
            <a:avLst/>
          </a:prstGeom>
        </p:spPr>
      </p:pic>
      <p:sp>
        <p:nvSpPr>
          <p:cNvPr id="26" name="Flowchart: Magnetic Disk 25">
            <a:extLst>
              <a:ext uri="{FF2B5EF4-FFF2-40B4-BE49-F238E27FC236}">
                <a16:creationId xmlns:a16="http://schemas.microsoft.com/office/drawing/2014/main" id="{0BC2C25E-8F39-41E5-B552-6E22363FDE1D}"/>
              </a:ext>
            </a:extLst>
          </p:cNvPr>
          <p:cNvSpPr/>
          <p:nvPr/>
        </p:nvSpPr>
        <p:spPr>
          <a:xfrm>
            <a:off x="8431688" y="2636725"/>
            <a:ext cx="247278" cy="1268163"/>
          </a:xfrm>
          <a:custGeom>
            <a:avLst/>
            <a:gdLst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3334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3334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4878 w 10000"/>
              <a:gd name="connsiteY4" fmla="*/ 8868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0 w 10000"/>
              <a:gd name="connsiteY0" fmla="*/ 1667 h 9222"/>
              <a:gd name="connsiteX1" fmla="*/ 5000 w 10000"/>
              <a:gd name="connsiteY1" fmla="*/ 0 h 9222"/>
              <a:gd name="connsiteX2" fmla="*/ 10000 w 10000"/>
              <a:gd name="connsiteY2" fmla="*/ 1667 h 9222"/>
              <a:gd name="connsiteX3" fmla="*/ 10000 w 10000"/>
              <a:gd name="connsiteY3" fmla="*/ 8333 h 9222"/>
              <a:gd name="connsiteX4" fmla="*/ 4878 w 10000"/>
              <a:gd name="connsiteY4" fmla="*/ 9222 h 9222"/>
              <a:gd name="connsiteX5" fmla="*/ 0 w 10000"/>
              <a:gd name="connsiteY5" fmla="*/ 8333 h 9222"/>
              <a:gd name="connsiteX6" fmla="*/ 0 w 10000"/>
              <a:gd name="connsiteY6" fmla="*/ 1667 h 9222"/>
              <a:gd name="connsiteX0" fmla="*/ 10000 w 10000"/>
              <a:gd name="connsiteY0" fmla="*/ 1667 h 9222"/>
              <a:gd name="connsiteX1" fmla="*/ 5000 w 10000"/>
              <a:gd name="connsiteY1" fmla="*/ 3334 h 9222"/>
              <a:gd name="connsiteX2" fmla="*/ 0 w 10000"/>
              <a:gd name="connsiteY2" fmla="*/ 1667 h 9222"/>
              <a:gd name="connsiteX0" fmla="*/ 0 w 10000"/>
              <a:gd name="connsiteY0" fmla="*/ 1667 h 9222"/>
              <a:gd name="connsiteX1" fmla="*/ 5000 w 10000"/>
              <a:gd name="connsiteY1" fmla="*/ 0 h 9222"/>
              <a:gd name="connsiteX2" fmla="*/ 10000 w 10000"/>
              <a:gd name="connsiteY2" fmla="*/ 1667 h 9222"/>
              <a:gd name="connsiteX3" fmla="*/ 10000 w 10000"/>
              <a:gd name="connsiteY3" fmla="*/ 8333 h 9222"/>
              <a:gd name="connsiteX4" fmla="*/ 4878 w 10000"/>
              <a:gd name="connsiteY4" fmla="*/ 8868 h 9222"/>
              <a:gd name="connsiteX5" fmla="*/ 0 w 10000"/>
              <a:gd name="connsiteY5" fmla="*/ 8333 h 9222"/>
              <a:gd name="connsiteX6" fmla="*/ 0 w 10000"/>
              <a:gd name="connsiteY6" fmla="*/ 1667 h 9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9222" stroke="0" extrusionOk="0">
                <a:moveTo>
                  <a:pt x="0" y="1667"/>
                </a:moveTo>
                <a:cubicBezTo>
                  <a:pt x="0" y="746"/>
                  <a:pt x="2239" y="0"/>
                  <a:pt x="5000" y="0"/>
                </a:cubicBezTo>
                <a:cubicBezTo>
                  <a:pt x="7761" y="0"/>
                  <a:pt x="10000" y="746"/>
                  <a:pt x="10000" y="1667"/>
                </a:cubicBezTo>
                <a:lnTo>
                  <a:pt x="10000" y="8333"/>
                </a:lnTo>
                <a:cubicBezTo>
                  <a:pt x="10000" y="9254"/>
                  <a:pt x="7639" y="9222"/>
                  <a:pt x="4878" y="9222"/>
                </a:cubicBezTo>
                <a:cubicBezTo>
                  <a:pt x="2117" y="9222"/>
                  <a:pt x="0" y="9254"/>
                  <a:pt x="0" y="8333"/>
                </a:cubicBezTo>
                <a:lnTo>
                  <a:pt x="0" y="1667"/>
                </a:lnTo>
                <a:close/>
              </a:path>
              <a:path w="10000" h="9222" fill="none" extrusionOk="0">
                <a:moveTo>
                  <a:pt x="10000" y="1667"/>
                </a:moveTo>
                <a:cubicBezTo>
                  <a:pt x="10000" y="2588"/>
                  <a:pt x="7761" y="3334"/>
                  <a:pt x="5000" y="3334"/>
                </a:cubicBezTo>
                <a:cubicBezTo>
                  <a:pt x="2239" y="3334"/>
                  <a:pt x="0" y="2588"/>
                  <a:pt x="0" y="1667"/>
                </a:cubicBezTo>
              </a:path>
              <a:path w="10000" h="9222" fill="none">
                <a:moveTo>
                  <a:pt x="0" y="1667"/>
                </a:moveTo>
                <a:cubicBezTo>
                  <a:pt x="0" y="746"/>
                  <a:pt x="2239" y="0"/>
                  <a:pt x="5000" y="0"/>
                </a:cubicBezTo>
                <a:cubicBezTo>
                  <a:pt x="7761" y="0"/>
                  <a:pt x="10000" y="746"/>
                  <a:pt x="10000" y="1667"/>
                </a:cubicBezTo>
                <a:lnTo>
                  <a:pt x="10000" y="8333"/>
                </a:lnTo>
                <a:cubicBezTo>
                  <a:pt x="10000" y="9254"/>
                  <a:pt x="7639" y="8868"/>
                  <a:pt x="4878" y="8868"/>
                </a:cubicBezTo>
                <a:cubicBezTo>
                  <a:pt x="2117" y="8868"/>
                  <a:pt x="0" y="9254"/>
                  <a:pt x="0" y="8333"/>
                </a:cubicBezTo>
                <a:lnTo>
                  <a:pt x="0" y="1667"/>
                </a:lnTo>
                <a:close/>
              </a:path>
            </a:pathLst>
          </a:custGeom>
          <a:solidFill>
            <a:srgbClr val="956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A2E51A6-88EB-4898-BE08-761A11E41B64}"/>
              </a:ext>
            </a:extLst>
          </p:cNvPr>
          <p:cNvGrpSpPr/>
          <p:nvPr/>
        </p:nvGrpSpPr>
        <p:grpSpPr>
          <a:xfrm>
            <a:off x="7496587" y="2187269"/>
            <a:ext cx="2113956" cy="646331"/>
            <a:chOff x="6547014" y="2147901"/>
            <a:chExt cx="2113956" cy="64633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DBEFD63-0B00-47AD-A68D-573869E2424B}"/>
                </a:ext>
              </a:extLst>
            </p:cNvPr>
            <p:cNvSpPr/>
            <p:nvPr/>
          </p:nvSpPr>
          <p:spPr>
            <a:xfrm>
              <a:off x="6547014" y="2191152"/>
              <a:ext cx="2113956" cy="584775"/>
            </a:xfrm>
            <a:prstGeom prst="rect">
              <a:avLst/>
            </a:prstGeom>
            <a:blipFill>
              <a:blip r:embed="rId13"/>
              <a:tile tx="0" ty="0" sx="100000" sy="100000" flip="none" algn="tl"/>
            </a:blipFill>
            <a:ln>
              <a:noFill/>
            </a:ln>
            <a:scene3d>
              <a:camera prst="perspectiveContrastingLef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367B255-C6BB-42EB-95F7-F3DD037EC89E}"/>
                </a:ext>
              </a:extLst>
            </p:cNvPr>
            <p:cNvSpPr txBox="1"/>
            <p:nvPr/>
          </p:nvSpPr>
          <p:spPr>
            <a:xfrm rot="787258">
              <a:off x="6955812" y="2147901"/>
              <a:ext cx="1296359" cy="6463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9" name="Picture 6" descr="Lotus Leaf Png, Transparent Png - vhv">
            <a:extLst>
              <a:ext uri="{FF2B5EF4-FFF2-40B4-BE49-F238E27FC236}">
                <a16:creationId xmlns:a16="http://schemas.microsoft.com/office/drawing/2014/main" id="{584BD9BE-708D-4039-A5E4-BE0C9914F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77" b="91331" l="5698" r="923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0281" y="3734182"/>
            <a:ext cx="1092754" cy="82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Lotus Leaf Png, Transparent Png - vhv">
            <a:extLst>
              <a:ext uri="{FF2B5EF4-FFF2-40B4-BE49-F238E27FC236}">
                <a16:creationId xmlns:a16="http://schemas.microsoft.com/office/drawing/2014/main" id="{A2912FD7-76A9-4C06-91C5-DEF8AF13E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77" b="91331" l="5698" r="923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5513" y="3906060"/>
            <a:ext cx="1405131" cy="105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55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5.55112E-17 0.00023 C -0.00104 -0.00741 -0.00143 -0.01482 -0.00312 -0.02153 C -0.00716 -0.03681 -0.02604 -0.0926 -0.03333 -0.10186 C -0.03971 -0.10996 -0.05625 -0.13264 -0.0651 -0.14144 C -0.07279 -0.14931 -0.08047 -0.15741 -0.08854 -0.16412 C -0.09232 -0.16713 -0.09583 -0.1713 -0.09987 -0.17315 C -0.10599 -0.17662 -0.1125 -0.17732 -0.11875 -0.17986 C -0.12617 -0.18311 -0.1332 -0.1875 -0.14076 -0.19051 C -0.14609 -0.1926 -0.15182 -0.1926 -0.15729 -0.19445 C -0.16693 -0.19769 -0.17643 -0.20232 -0.18594 -0.20625 C -0.19701 -0.21111 -0.21654 -0.22107 -0.22604 -0.22732 C -0.23281 -0.23218 -0.23945 -0.23727 -0.2457 -0.24329 C -0.24896 -0.24653 -0.25169 -0.25139 -0.25469 -0.25533 C -0.26029 -0.26158 -0.26576 -0.2676 -0.27148 -0.27361 C -0.28568 -0.30649 -0.28034 -0.29121 -0.2888 -0.31875 C -0.29023 -0.3294 -0.29219 -0.3419 -0.29258 -0.35301 C -0.29362 -0.37801 -0.28945 -0.4051 -0.29492 -0.42848 C -0.29727 -0.43936 -0.30052 -0.45 -0.30247 -0.46135 C -0.30339 -0.4676 -0.30404 -0.47385 -0.30534 -0.47986 C -0.30729 -0.48774 -0.31029 -0.49445 -0.31224 -0.50232 C -0.31328 -0.50649 -0.31328 -0.51135 -0.31458 -0.51551 C -0.31667 -0.52292 -0.32279 -0.53611 -0.32656 -0.54329 C -0.32773 -0.54561 -0.32878 -0.54815 -0.33034 -0.54977 C -0.33216 -0.55186 -0.33451 -0.55232 -0.33633 -0.55394 C -0.33737 -0.55463 -0.3418 -0.55996 -0.34323 -0.56042 C -0.34544 -0.56135 -0.34766 -0.56135 -0.35 -0.56181 C -0.35299 -0.56297 -0.35352 -0.5632 -0.35677 -0.56436 C -0.35977 -0.56528 -0.36289 -0.56598 -0.36589 -0.56713 C -0.36888 -0.56829 -0.375 -0.57084 -0.375 -0.57061 C -0.38398 -0.58056 -0.37305 -0.56991 -0.3832 -0.57778 C -0.38411 -0.57824 -0.38477 -0.5794 -0.38555 -0.5801 C -0.38659 -0.58125 -0.3875 -0.58195 -0.38854 -0.58287 C -0.38945 -0.58519 -0.39062 -0.58727 -0.39154 -0.58959 C -0.39206 -0.59074 -0.39284 -0.5919 -0.3931 -0.59352 C -0.39362 -0.59584 -0.39362 -0.59885 -0.39388 -0.60139 C -0.39427 -0.60579 -0.39479 -0.61019 -0.39544 -0.61459 C -0.39714 -0.6294 -0.39687 -0.62037 -0.39687 -0.63287 L -0.39687 -0.63287 " pathEditMode="relative" rAng="0" ptsTypes="AAAAAAAAAAAAAAAAAAAAAAAAAAAAAAAAAAAAAAA">
                                      <p:cBhvr>
                                        <p:cTn id="6" dur="3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44" y="-3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75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024 L -3.33333E-6 0.00023 C -0.00208 -0.01042 -0.00351 -0.01736 -0.00481 -0.02824 C -0.0052 -0.03149 -0.0052 -0.03473 -0.0056 -0.03797 C -0.00651 -0.04699 -0.00755 -0.05556 -0.00859 -0.06436 C -0.01093 -0.08334 -0.01132 -0.08473 -0.01393 -0.1007 C -0.01562 -0.12084 -0.01341 -0.09885 -0.01797 -0.1257 C -0.01836 -0.12848 -0.01823 -0.13149 -0.01875 -0.13426 C -0.01927 -0.1375 -0.02031 -0.14074 -0.02096 -0.14399 C -0.02409 -0.15973 -0.0181 -0.13611 -0.02409 -0.15787 C -0.02435 -0.15996 -0.02422 -0.16181 -0.02487 -0.16343 C -0.02539 -0.16482 -0.0263 -0.16528 -0.02708 -0.16621 C -0.02877 -0.16852 -0.0332 -0.17477 -0.03476 -0.17593 C -0.03828 -0.17871 -0.04205 -0.17963 -0.04557 -0.18172 C -0.04974 -0.18403 -0.0539 -0.18727 -0.05794 -0.19005 C -0.05924 -0.19098 -0.06041 -0.1926 -0.06185 -0.19283 L -0.07187 -0.19422 C -0.09739 -0.20371 -0.097 -0.20255 -0.12109 -0.21528 C -0.12617 -0.2176 -0.13086 -0.22107 -0.1358 -0.22338 C -0.13906 -0.22547 -0.14257 -0.22593 -0.14583 -0.22778 C -0.16145 -0.23635 -0.14726 -0.23125 -0.15807 -0.23473 C -0.16002 -0.23658 -0.16211 -0.23774 -0.16367 -0.24005 C -0.16497 -0.24236 -0.16575 -0.24584 -0.16666 -0.24861 C -0.16953 -0.25695 -0.16888 -0.25533 -0.17122 -0.26528 C -0.17265 -0.28588 -0.17096 -0.26713 -0.17435 -0.28889 C -0.175 -0.29329 -0.17526 -0.29746 -0.17591 -0.30162 C -0.1763 -0.30486 -0.17708 -0.30787 -0.17747 -0.31135 C -0.17812 -0.31505 -0.17851 -0.31899 -0.17903 -0.32246 C -0.17929 -0.32963 -0.17955 -0.33658 -0.17981 -0.34329 C -0.18007 -0.34769 -0.18034 -0.35186 -0.1806 -0.35602 C -0.18086 -0.36204 -0.18086 -0.36806 -0.18138 -0.37431 C -0.18164 -0.37709 -0.18242 -0.37963 -0.18294 -0.38241 C -0.18724 -0.41135 -0.18268 -0.38843 -0.18828 -0.41042 C -0.1888 -0.41274 -0.18906 -0.41528 -0.18971 -0.41736 C -0.19049 -0.41968 -0.1931 -0.42524 -0.1944 -0.42709 C -0.20039 -0.43519 -0.19843 -0.42848 -0.20755 -0.43681 C -0.20846 -0.43774 -0.2095 -0.43912 -0.21054 -0.43982 C -0.21185 -0.44074 -0.21653 -0.44213 -0.21757 -0.4426 C -0.2319 -0.45371 -0.21002 -0.43774 -0.23919 -0.45093 C -0.2401 -0.45139 -0.24114 -0.45186 -0.24218 -0.45232 C -0.24297 -0.45278 -0.24375 -0.45324 -0.24453 -0.45371 C -0.24622 -0.4544 -0.24895 -0.45486 -0.25078 -0.45649 C -0.25156 -0.45718 -0.25221 -0.45857 -0.25299 -0.45926 C -0.25989 -0.46621 -0.25286 -0.45811 -0.25846 -0.46482 C -0.26211 -0.47361 -0.26015 -0.46852 -0.2638 -0.48149 L -0.26523 -0.48727 C -0.2651 -0.49213 -0.26549 -0.49769 -0.26458 -0.50232 C -0.26432 -0.50394 -0.26302 -0.5044 -0.26224 -0.50533 C -0.26119 -0.50672 -0.25989 -0.50764 -0.25911 -0.50949 C -0.25872 -0.51065 -0.25911 -0.51227 -0.25911 -0.51343 L -0.25911 -0.5132 " pathEditMode="relative" rAng="0" ptsTypes="AAAAAAAAAAAAAAAAAAAAAAAAAAAAAAAAAAAAAAAAAAAAAAAAAAA">
                                      <p:cBhvr>
                                        <p:cTn id="9" dur="3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68" y="-2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2.5E-6 0.00023 C 0.00052 -0.00694 0.00157 -0.01366 0.00157 -0.0206 C 0.00157 -0.03009 0.00052 -0.03935 -2.5E-6 -0.04884 C -0.00052 -0.05764 -0.00078 -0.06203 -0.00234 -0.07037 C -0.00599 -0.09097 -0.00833 -0.10648 -0.01367 -0.12453 C -0.01692 -0.13541 -0.0207 -0.14977 -0.02578 -0.15949 C -0.02721 -0.1625 -0.02851 -0.16551 -0.03021 -0.16759 C -0.03385 -0.17199 -0.03763 -0.17616 -0.04166 -0.17847 C -0.04388 -0.17986 -0.04609 -0.18171 -0.04843 -0.18264 C -0.04961 -0.1831 -0.05091 -0.18356 -0.05221 -0.18403 C -0.05781 -0.18565 -0.06797 -0.1875 -0.07187 -0.18819 C -0.07955 -0.18889 -0.10221 -0.19028 -0.10807 -0.19051 C -0.11041 -0.1919 -0.11263 -0.19352 -0.11497 -0.19467 C -0.11718 -0.19583 -0.1194 -0.19629 -0.12174 -0.19745 C -0.12461 -0.19861 -0.12721 -0.2 -0.13008 -0.20139 C -0.13255 -0.20278 -0.13515 -0.20416 -0.1375 -0.20555 C -0.13958 -0.20671 -0.14153 -0.20856 -0.14362 -0.20972 C -0.15234 -0.21389 -0.15534 -0.2125 -0.16328 -0.21921 C -0.16601 -0.22106 -0.16823 -0.22477 -0.17083 -0.22708 C -0.17304 -0.22893 -0.17552 -0.2294 -0.1776 -0.23125 C -0.18359 -0.23611 -0.18932 -0.24166 -0.19505 -0.24745 C -0.20208 -0.25463 -0.20742 -0.25879 -0.21315 -0.26898 C -0.21419 -0.27083 -0.21536 -0.27245 -0.21627 -0.27453 C -0.2181 -0.27916 -0.21966 -0.28426 -0.22148 -0.28935 C -0.22461 -0.29791 -0.22174 -0.28889 -0.22604 -0.30416 L -0.22903 -0.31481 C -0.23008 -0.32338 -0.23138 -0.33194 -0.23203 -0.34074 C -0.23229 -0.34398 -0.23268 -0.34676 -0.23281 -0.35 C -0.23307 -0.3537 -0.2332 -0.35741 -0.23359 -0.36088 C -0.23424 -0.36643 -0.23541 -0.37176 -0.23593 -0.37731 C -0.23724 -0.39166 -0.23737 -0.40416 -0.23958 -0.41759 C -0.24088 -0.42523 -0.24375 -0.43981 -0.2457 -0.44722 C -0.24726 -0.4537 -0.24948 -0.45972 -0.25091 -0.46643 C -0.25143 -0.46852 -0.25182 -0.47106 -0.25247 -0.47291 C -0.25989 -0.49745 -0.25039 -0.46366 -0.26002 -0.48935 C -0.26406 -0.5 -0.25794 -0.48426 -0.26536 -0.50023 C -0.2681 -0.50602 -0.27161 -0.51597 -0.27291 -0.52315 L -0.27448 -0.53125 C -0.27474 -0.53264 -0.27435 -0.53495 -0.27526 -0.53495 L -0.27578 -0.53495 L -0.27578 -0.53495 " pathEditMode="relative" rAng="0" ptsTypes="AAAAAAAAAAAAAAAAAAAAAAAAAAAAAAAAAAAAAAAAAA">
                                      <p:cBhvr>
                                        <p:cTn id="12" dur="3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11" y="-2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25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023 L -1.66667E-6 0.00023 C -0.00156 -0.00856 -0.00338 -0.01667 -0.00469 -0.02523 C -0.00521 -0.0287 -0.00495 -0.03264 -0.00547 -0.03611 C -0.00573 -0.03889 -0.00638 -0.04167 -0.0069 -0.04468 C -0.00716 -0.04815 -0.00729 -0.05185 -0.00768 -0.05556 C -0.00807 -0.05926 -0.00911 -0.06273 -0.00924 -0.06667 C -0.00989 -0.07963 -0.0095 -0.09306 -0.01002 -0.10648 C -0.01028 -0.11157 -0.01146 -0.12176 -0.01302 -0.12731 C -0.01367 -0.1294 -0.01471 -0.13102 -0.01536 -0.13264 C -0.01614 -0.13472 -0.01693 -0.13704 -0.01771 -0.13958 C -0.01823 -0.14144 -0.01849 -0.14352 -0.01914 -0.14514 C -0.02096 -0.14884 -0.02747 -0.15602 -0.02916 -0.15741 C -0.04323 -0.17153 -0.03698 -0.16366 -0.05208 -0.17685 C -0.05495 -0.1794 -0.05755 -0.18333 -0.06055 -0.18495 C -0.06523 -0.18819 -0.07031 -0.18912 -0.07513 -0.19213 L -0.08476 -0.19745 C -0.0875 -0.19884 -0.09036 -0.2 -0.09323 -0.20185 C -0.10599 -0.20903 -0.09713 -0.20602 -0.10703 -0.20856 C -0.10976 -0.21065 -0.1125 -0.21319 -0.11536 -0.21551 C -0.11797 -0.21736 -0.1207 -0.21852 -0.12305 -0.22083 C -0.12526 -0.22338 -0.12721 -0.22639 -0.12916 -0.22917 C -0.13333 -0.23519 -0.13724 -0.2412 -0.1414 -0.24722 C -0.14401 -0.25069 -0.14961 -0.25787 -0.15182 -0.26204 C -0.15443 -0.2669 -0.1556 -0.27315 -0.15729 -0.27894 C -0.1582 -0.28218 -0.15924 -0.28519 -0.16028 -0.28843 C -0.16471 -0.32014 -0.15846 -0.27222 -0.16263 -0.31759 C -0.16302 -0.32269 -0.16419 -0.32755 -0.16484 -0.33264 C -0.16653 -0.34444 -0.16758 -0.35671 -0.16953 -0.36829 C -0.17265 -0.3875 -0.17083 -0.37778 -0.17487 -0.39745 C -0.17669 -0.44329 -0.17409 -0.39144 -0.17786 -0.43472 C -0.17838 -0.44028 -0.17812 -0.44583 -0.17864 -0.45116 C -0.18021 -0.46759 -0.18125 -0.46782 -0.18398 -0.48287 C -0.18489 -0.48796 -0.18528 -0.49329 -0.18633 -0.49815 C -0.18789 -0.50602 -0.18893 -0.50648 -0.19166 -0.51319 C -0.19479 -0.52083 -0.19544 -0.52338 -0.19857 -0.52986 C -0.19922 -0.53125 -0.20013 -0.53241 -0.20091 -0.53403 C -0.20169 -0.53565 -0.20247 -0.5375 -0.20312 -0.53958 C -0.20416 -0.54236 -0.20495 -0.54537 -0.20625 -0.54769 C -0.20781 -0.55046 -0.20989 -0.55208 -0.21159 -0.55463 C -0.21237 -0.55579 -0.21302 -0.55764 -0.21393 -0.55856 C -0.21484 -0.55972 -0.21601 -0.56019 -0.21693 -0.56157 C -0.21901 -0.56412 -0.22083 -0.56759 -0.22305 -0.56968 C -0.22474 -0.57153 -0.22669 -0.57176 -0.22812 -0.57269 C -0.22969 -0.57361 -0.23125 -0.57477 -0.23281 -0.57546 C -0.24466 -0.58056 -0.24857 -0.57847 -0.26419 -0.5794 C -0.26849 -0.57894 -0.27278 -0.57801 -0.27708 -0.57801 C -0.28607 -0.57801 -0.28711 -0.57894 -0.29479 -0.58218 C -0.29609 -0.58356 -0.29739 -0.58472 -0.29857 -0.58634 C -0.29948 -0.58773 -0.30117 -0.59444 -0.30169 -0.59606 C -0.30221 -0.60208 -0.30221 -0.59977 -0.30221 -0.60255 L -0.30221 -0.60231 " pathEditMode="relative" rAng="0" ptsTypes="AAAAAAAAAAAAAAAAAAAAAAAAAAAAAAAAAAAAAAAAAAAAAAAAAAAA">
                                      <p:cBhvr>
                                        <p:cTn id="15" dur="3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17" y="-3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B030AE-90DE-464F-9454-670A8BCA9C3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380" y="248241"/>
            <a:ext cx="11752787" cy="63326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798A71-DECD-4EBC-82AE-DA25E8BBDC4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407" y="5062796"/>
            <a:ext cx="5364945" cy="15485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717530A-1EBB-48E4-B259-5FD1DDFB5436}"/>
              </a:ext>
            </a:extLst>
          </p:cNvPr>
          <p:cNvSpPr/>
          <p:nvPr/>
        </p:nvSpPr>
        <p:spPr>
          <a:xfrm>
            <a:off x="420473" y="368957"/>
            <a:ext cx="1884783" cy="1027055"/>
          </a:xfrm>
          <a:prstGeom prst="rect">
            <a:avLst/>
          </a:prstGeom>
          <a:noFill/>
          <a:ln w="57150">
            <a:solidFill>
              <a:srgbClr val="004C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0A0DCD7-7370-4F46-A683-C0D1468BCACD}"/>
              </a:ext>
            </a:extLst>
          </p:cNvPr>
          <p:cNvGrpSpPr/>
          <p:nvPr/>
        </p:nvGrpSpPr>
        <p:grpSpPr>
          <a:xfrm>
            <a:off x="5872660" y="383940"/>
            <a:ext cx="5898867" cy="1166139"/>
            <a:chOff x="6895322" y="1352939"/>
            <a:chExt cx="5898867" cy="1166139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01201AF8-D8E7-4685-9D8F-A91525395D78}"/>
                </a:ext>
              </a:extLst>
            </p:cNvPr>
            <p:cNvSpPr/>
            <p:nvPr/>
          </p:nvSpPr>
          <p:spPr>
            <a:xfrm>
              <a:off x="6895322" y="1352939"/>
              <a:ext cx="5898867" cy="1166139"/>
            </a:xfrm>
            <a:prstGeom prst="roundRect">
              <a:avLst>
                <a:gd name="adj" fmla="val 29469"/>
              </a:avLst>
            </a:prstGeom>
            <a:solidFill>
              <a:schemeClr val="bg1">
                <a:alpha val="83000"/>
              </a:schemeClr>
            </a:solidFill>
            <a:ln w="38100">
              <a:solidFill>
                <a:srgbClr val="004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1F89ACF-BB23-4D0D-B8FF-C574F57798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333" l="1695" r="89831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926866" y="1600147"/>
              <a:ext cx="738943" cy="751467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F60BB60-4968-4E04-9CC9-59F43FF57492}"/>
              </a:ext>
            </a:extLst>
          </p:cNvPr>
          <p:cNvSpPr txBox="1"/>
          <p:nvPr/>
        </p:nvSpPr>
        <p:spPr>
          <a:xfrm>
            <a:off x="6512265" y="436838"/>
            <a:ext cx="52592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 দেখি ও নিজ খাতায়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প্রজাপতি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দুইটি করে নিয়ে জোড়া তৈরি করো।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CABD263-AEE4-473A-8555-FBADDA0BD10B}"/>
              </a:ext>
            </a:extLst>
          </p:cNvPr>
          <p:cNvGrpSpPr/>
          <p:nvPr/>
        </p:nvGrpSpPr>
        <p:grpSpPr>
          <a:xfrm>
            <a:off x="8196670" y="2415001"/>
            <a:ext cx="2113956" cy="2119616"/>
            <a:chOff x="7496587" y="2230520"/>
            <a:chExt cx="2113956" cy="1674368"/>
          </a:xfrm>
        </p:grpSpPr>
        <p:sp>
          <p:nvSpPr>
            <p:cNvPr id="26" name="Flowchart: Magnetic Disk 25">
              <a:extLst>
                <a:ext uri="{FF2B5EF4-FFF2-40B4-BE49-F238E27FC236}">
                  <a16:creationId xmlns:a16="http://schemas.microsoft.com/office/drawing/2014/main" id="{0BC2C25E-8F39-41E5-B552-6E22363FDE1D}"/>
                </a:ext>
              </a:extLst>
            </p:cNvPr>
            <p:cNvSpPr/>
            <p:nvPr/>
          </p:nvSpPr>
          <p:spPr>
            <a:xfrm>
              <a:off x="8431688" y="2636725"/>
              <a:ext cx="247278" cy="1268163"/>
            </a:xfrm>
            <a:custGeom>
              <a:avLst/>
              <a:gdLst>
                <a:gd name="connsiteX0" fmla="*/ 0 w 10000"/>
                <a:gd name="connsiteY0" fmla="*/ 1667 h 10000"/>
                <a:gd name="connsiteX1" fmla="*/ 5000 w 10000"/>
                <a:gd name="connsiteY1" fmla="*/ 0 h 10000"/>
                <a:gd name="connsiteX2" fmla="*/ 10000 w 10000"/>
                <a:gd name="connsiteY2" fmla="*/ 1667 h 10000"/>
                <a:gd name="connsiteX3" fmla="*/ 10000 w 10000"/>
                <a:gd name="connsiteY3" fmla="*/ 8333 h 10000"/>
                <a:gd name="connsiteX4" fmla="*/ 5000 w 10000"/>
                <a:gd name="connsiteY4" fmla="*/ 10000 h 10000"/>
                <a:gd name="connsiteX5" fmla="*/ 0 w 10000"/>
                <a:gd name="connsiteY5" fmla="*/ 8333 h 10000"/>
                <a:gd name="connsiteX6" fmla="*/ 0 w 10000"/>
                <a:gd name="connsiteY6" fmla="*/ 1667 h 10000"/>
                <a:gd name="connsiteX0" fmla="*/ 10000 w 10000"/>
                <a:gd name="connsiteY0" fmla="*/ 1667 h 10000"/>
                <a:gd name="connsiteX1" fmla="*/ 5000 w 10000"/>
                <a:gd name="connsiteY1" fmla="*/ 3334 h 10000"/>
                <a:gd name="connsiteX2" fmla="*/ 0 w 10000"/>
                <a:gd name="connsiteY2" fmla="*/ 1667 h 10000"/>
                <a:gd name="connsiteX0" fmla="*/ 0 w 10000"/>
                <a:gd name="connsiteY0" fmla="*/ 1667 h 10000"/>
                <a:gd name="connsiteX1" fmla="*/ 5000 w 10000"/>
                <a:gd name="connsiteY1" fmla="*/ 0 h 10000"/>
                <a:gd name="connsiteX2" fmla="*/ 10000 w 10000"/>
                <a:gd name="connsiteY2" fmla="*/ 1667 h 10000"/>
                <a:gd name="connsiteX3" fmla="*/ 10000 w 10000"/>
                <a:gd name="connsiteY3" fmla="*/ 8333 h 10000"/>
                <a:gd name="connsiteX4" fmla="*/ 5000 w 10000"/>
                <a:gd name="connsiteY4" fmla="*/ 10000 h 10000"/>
                <a:gd name="connsiteX5" fmla="*/ 0 w 10000"/>
                <a:gd name="connsiteY5" fmla="*/ 8333 h 10000"/>
                <a:gd name="connsiteX6" fmla="*/ 0 w 10000"/>
                <a:gd name="connsiteY6" fmla="*/ 1667 h 10000"/>
                <a:gd name="connsiteX0" fmla="*/ 0 w 10000"/>
                <a:gd name="connsiteY0" fmla="*/ 1667 h 10000"/>
                <a:gd name="connsiteX1" fmla="*/ 5000 w 10000"/>
                <a:gd name="connsiteY1" fmla="*/ 0 h 10000"/>
                <a:gd name="connsiteX2" fmla="*/ 10000 w 10000"/>
                <a:gd name="connsiteY2" fmla="*/ 1667 h 10000"/>
                <a:gd name="connsiteX3" fmla="*/ 10000 w 10000"/>
                <a:gd name="connsiteY3" fmla="*/ 8333 h 10000"/>
                <a:gd name="connsiteX4" fmla="*/ 5000 w 10000"/>
                <a:gd name="connsiteY4" fmla="*/ 10000 h 10000"/>
                <a:gd name="connsiteX5" fmla="*/ 0 w 10000"/>
                <a:gd name="connsiteY5" fmla="*/ 8333 h 10000"/>
                <a:gd name="connsiteX6" fmla="*/ 0 w 10000"/>
                <a:gd name="connsiteY6" fmla="*/ 1667 h 10000"/>
                <a:gd name="connsiteX0" fmla="*/ 10000 w 10000"/>
                <a:gd name="connsiteY0" fmla="*/ 1667 h 10000"/>
                <a:gd name="connsiteX1" fmla="*/ 5000 w 10000"/>
                <a:gd name="connsiteY1" fmla="*/ 3334 h 10000"/>
                <a:gd name="connsiteX2" fmla="*/ 0 w 10000"/>
                <a:gd name="connsiteY2" fmla="*/ 1667 h 10000"/>
                <a:gd name="connsiteX0" fmla="*/ 0 w 10000"/>
                <a:gd name="connsiteY0" fmla="*/ 1667 h 10000"/>
                <a:gd name="connsiteX1" fmla="*/ 5000 w 10000"/>
                <a:gd name="connsiteY1" fmla="*/ 0 h 10000"/>
                <a:gd name="connsiteX2" fmla="*/ 10000 w 10000"/>
                <a:gd name="connsiteY2" fmla="*/ 1667 h 10000"/>
                <a:gd name="connsiteX3" fmla="*/ 10000 w 10000"/>
                <a:gd name="connsiteY3" fmla="*/ 8333 h 10000"/>
                <a:gd name="connsiteX4" fmla="*/ 4878 w 10000"/>
                <a:gd name="connsiteY4" fmla="*/ 8868 h 10000"/>
                <a:gd name="connsiteX5" fmla="*/ 0 w 10000"/>
                <a:gd name="connsiteY5" fmla="*/ 8333 h 10000"/>
                <a:gd name="connsiteX6" fmla="*/ 0 w 10000"/>
                <a:gd name="connsiteY6" fmla="*/ 1667 h 10000"/>
                <a:gd name="connsiteX0" fmla="*/ 0 w 10000"/>
                <a:gd name="connsiteY0" fmla="*/ 1667 h 9222"/>
                <a:gd name="connsiteX1" fmla="*/ 5000 w 10000"/>
                <a:gd name="connsiteY1" fmla="*/ 0 h 9222"/>
                <a:gd name="connsiteX2" fmla="*/ 10000 w 10000"/>
                <a:gd name="connsiteY2" fmla="*/ 1667 h 9222"/>
                <a:gd name="connsiteX3" fmla="*/ 10000 w 10000"/>
                <a:gd name="connsiteY3" fmla="*/ 8333 h 9222"/>
                <a:gd name="connsiteX4" fmla="*/ 4878 w 10000"/>
                <a:gd name="connsiteY4" fmla="*/ 9222 h 9222"/>
                <a:gd name="connsiteX5" fmla="*/ 0 w 10000"/>
                <a:gd name="connsiteY5" fmla="*/ 8333 h 9222"/>
                <a:gd name="connsiteX6" fmla="*/ 0 w 10000"/>
                <a:gd name="connsiteY6" fmla="*/ 1667 h 9222"/>
                <a:gd name="connsiteX0" fmla="*/ 10000 w 10000"/>
                <a:gd name="connsiteY0" fmla="*/ 1667 h 9222"/>
                <a:gd name="connsiteX1" fmla="*/ 5000 w 10000"/>
                <a:gd name="connsiteY1" fmla="*/ 3334 h 9222"/>
                <a:gd name="connsiteX2" fmla="*/ 0 w 10000"/>
                <a:gd name="connsiteY2" fmla="*/ 1667 h 9222"/>
                <a:gd name="connsiteX0" fmla="*/ 0 w 10000"/>
                <a:gd name="connsiteY0" fmla="*/ 1667 h 9222"/>
                <a:gd name="connsiteX1" fmla="*/ 5000 w 10000"/>
                <a:gd name="connsiteY1" fmla="*/ 0 h 9222"/>
                <a:gd name="connsiteX2" fmla="*/ 10000 w 10000"/>
                <a:gd name="connsiteY2" fmla="*/ 1667 h 9222"/>
                <a:gd name="connsiteX3" fmla="*/ 10000 w 10000"/>
                <a:gd name="connsiteY3" fmla="*/ 8333 h 9222"/>
                <a:gd name="connsiteX4" fmla="*/ 4878 w 10000"/>
                <a:gd name="connsiteY4" fmla="*/ 8868 h 9222"/>
                <a:gd name="connsiteX5" fmla="*/ 0 w 10000"/>
                <a:gd name="connsiteY5" fmla="*/ 8333 h 9222"/>
                <a:gd name="connsiteX6" fmla="*/ 0 w 10000"/>
                <a:gd name="connsiteY6" fmla="*/ 1667 h 9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9222" stroke="0" extrusionOk="0">
                  <a:moveTo>
                    <a:pt x="0" y="1667"/>
                  </a:moveTo>
                  <a:cubicBezTo>
                    <a:pt x="0" y="746"/>
                    <a:pt x="2239" y="0"/>
                    <a:pt x="5000" y="0"/>
                  </a:cubicBezTo>
                  <a:cubicBezTo>
                    <a:pt x="7761" y="0"/>
                    <a:pt x="10000" y="746"/>
                    <a:pt x="10000" y="1667"/>
                  </a:cubicBezTo>
                  <a:lnTo>
                    <a:pt x="10000" y="8333"/>
                  </a:lnTo>
                  <a:cubicBezTo>
                    <a:pt x="10000" y="9254"/>
                    <a:pt x="7639" y="9222"/>
                    <a:pt x="4878" y="9222"/>
                  </a:cubicBezTo>
                  <a:cubicBezTo>
                    <a:pt x="2117" y="9222"/>
                    <a:pt x="0" y="9254"/>
                    <a:pt x="0" y="8333"/>
                  </a:cubicBezTo>
                  <a:lnTo>
                    <a:pt x="0" y="1667"/>
                  </a:lnTo>
                  <a:close/>
                </a:path>
                <a:path w="10000" h="9222" fill="none" extrusionOk="0">
                  <a:moveTo>
                    <a:pt x="10000" y="1667"/>
                  </a:moveTo>
                  <a:cubicBezTo>
                    <a:pt x="10000" y="2588"/>
                    <a:pt x="7761" y="3334"/>
                    <a:pt x="5000" y="3334"/>
                  </a:cubicBezTo>
                  <a:cubicBezTo>
                    <a:pt x="2239" y="3334"/>
                    <a:pt x="0" y="2588"/>
                    <a:pt x="0" y="1667"/>
                  </a:cubicBezTo>
                </a:path>
                <a:path w="10000" h="9222" fill="none">
                  <a:moveTo>
                    <a:pt x="0" y="1667"/>
                  </a:moveTo>
                  <a:cubicBezTo>
                    <a:pt x="0" y="746"/>
                    <a:pt x="2239" y="0"/>
                    <a:pt x="5000" y="0"/>
                  </a:cubicBezTo>
                  <a:cubicBezTo>
                    <a:pt x="7761" y="0"/>
                    <a:pt x="10000" y="746"/>
                    <a:pt x="10000" y="1667"/>
                  </a:cubicBezTo>
                  <a:lnTo>
                    <a:pt x="10000" y="8333"/>
                  </a:lnTo>
                  <a:cubicBezTo>
                    <a:pt x="10000" y="9254"/>
                    <a:pt x="7639" y="8868"/>
                    <a:pt x="4878" y="8868"/>
                  </a:cubicBezTo>
                  <a:cubicBezTo>
                    <a:pt x="2117" y="8868"/>
                    <a:pt x="0" y="9254"/>
                    <a:pt x="0" y="8333"/>
                  </a:cubicBezTo>
                  <a:lnTo>
                    <a:pt x="0" y="1667"/>
                  </a:lnTo>
                  <a:close/>
                </a:path>
              </a:pathLst>
            </a:custGeom>
            <a:solidFill>
              <a:srgbClr val="9562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A2E51A6-88EB-4898-BE08-761A11E41B64}"/>
                </a:ext>
              </a:extLst>
            </p:cNvPr>
            <p:cNvGrpSpPr/>
            <p:nvPr/>
          </p:nvGrpSpPr>
          <p:grpSpPr>
            <a:xfrm>
              <a:off x="7496587" y="2230520"/>
              <a:ext cx="2113956" cy="597251"/>
              <a:chOff x="6547014" y="2191152"/>
              <a:chExt cx="2113956" cy="597251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DBEFD63-0B00-47AD-A68D-573869E2424B}"/>
                  </a:ext>
                </a:extLst>
              </p:cNvPr>
              <p:cNvSpPr/>
              <p:nvPr/>
            </p:nvSpPr>
            <p:spPr>
              <a:xfrm>
                <a:off x="6547014" y="2191152"/>
                <a:ext cx="2113956" cy="584775"/>
              </a:xfrm>
              <a:prstGeom prst="rect">
                <a:avLst/>
              </a:prstGeom>
              <a:blipFill>
                <a:blip r:embed="rId6"/>
                <a:tile tx="0" ty="0" sx="100000" sy="100000" flip="none" algn="tl"/>
              </a:blipFill>
              <a:ln>
                <a:noFill/>
              </a:ln>
              <a:scene3d>
                <a:camera prst="perspectiveContrastingLeftFacing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367B255-C6BB-42EB-95F7-F3DD037EC89E}"/>
                  </a:ext>
                </a:extLst>
              </p:cNvPr>
              <p:cNvSpPr txBox="1"/>
              <p:nvPr/>
            </p:nvSpPr>
            <p:spPr>
              <a:xfrm rot="787258">
                <a:off x="6924660" y="2229216"/>
                <a:ext cx="1491190" cy="5591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err="1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মূল্যায়ন</a:t>
                </a:r>
                <a:endParaRPr lang="en-US" sz="4000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9E10357D-F82D-461E-9602-68AD0AE3E6C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57" b="97251" l="610" r="986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5801" y="3870459"/>
            <a:ext cx="1058954" cy="126816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B8834FC-173F-422E-ADDA-F9ED09FC8C0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57" b="97251" l="610" r="986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4709" y="3992502"/>
            <a:ext cx="764858" cy="91596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CB98110-43F0-44C1-8519-A71093D93B2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57" b="97251" l="610" r="986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25491" y="3705363"/>
            <a:ext cx="875258" cy="104817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D6DE1AF-EF04-478F-B651-5A188EEABD9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57" b="97251" l="610" r="986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0899" y="3723257"/>
            <a:ext cx="1351525" cy="161853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BBFE6DE-F62A-40DC-BEC1-51064CD5206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57" b="97251" l="610" r="986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466521" y="4267473"/>
            <a:ext cx="998652" cy="119594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9BB08C8-D609-4796-A718-E087712C13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897" r="100000">
                        <a14:backgroundMark x1="57399" y1="34459" x2="64574" y2="5405"/>
                        <a14:backgroundMark x1="52018" y1="45946" x2="52018" y2="45946"/>
                        <a14:backgroundMark x1="49776" y1="63514" x2="58296" y2="601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8368290" y="3965074"/>
            <a:ext cx="2825693" cy="1875347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4B7AA6C9-DEFB-4DEE-84C7-3EB5FE42395E}"/>
              </a:ext>
            </a:extLst>
          </p:cNvPr>
          <p:cNvSpPr/>
          <p:nvPr/>
        </p:nvSpPr>
        <p:spPr>
          <a:xfrm>
            <a:off x="2513409" y="383940"/>
            <a:ext cx="1884783" cy="1027055"/>
          </a:xfrm>
          <a:prstGeom prst="rect">
            <a:avLst/>
          </a:prstGeom>
          <a:noFill/>
          <a:ln w="57150">
            <a:solidFill>
              <a:srgbClr val="004C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76D983B-1D51-4907-B804-C8E0BB9B20A3}"/>
              </a:ext>
            </a:extLst>
          </p:cNvPr>
          <p:cNvSpPr/>
          <p:nvPr/>
        </p:nvSpPr>
        <p:spPr>
          <a:xfrm>
            <a:off x="407433" y="1507281"/>
            <a:ext cx="1884783" cy="1027055"/>
          </a:xfrm>
          <a:prstGeom prst="rect">
            <a:avLst/>
          </a:prstGeom>
          <a:noFill/>
          <a:ln w="57150">
            <a:solidFill>
              <a:srgbClr val="004C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2351061-9686-4F75-B83F-B819A8C69ECE}"/>
              </a:ext>
            </a:extLst>
          </p:cNvPr>
          <p:cNvSpPr/>
          <p:nvPr/>
        </p:nvSpPr>
        <p:spPr>
          <a:xfrm>
            <a:off x="2500369" y="1522264"/>
            <a:ext cx="1884783" cy="1027055"/>
          </a:xfrm>
          <a:prstGeom prst="rect">
            <a:avLst/>
          </a:prstGeom>
          <a:noFill/>
          <a:ln w="57150">
            <a:solidFill>
              <a:srgbClr val="004C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6CFB9EA-3853-45D9-BF6E-D59A969BFB8F}"/>
              </a:ext>
            </a:extLst>
          </p:cNvPr>
          <p:cNvSpPr/>
          <p:nvPr/>
        </p:nvSpPr>
        <p:spPr>
          <a:xfrm>
            <a:off x="407433" y="2655289"/>
            <a:ext cx="1884783" cy="1027055"/>
          </a:xfrm>
          <a:prstGeom prst="rect">
            <a:avLst/>
          </a:prstGeom>
          <a:noFill/>
          <a:ln w="57150">
            <a:solidFill>
              <a:srgbClr val="004C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143E3AD-536C-45FC-9347-8792E48A6A77}"/>
              </a:ext>
            </a:extLst>
          </p:cNvPr>
          <p:cNvSpPr/>
          <p:nvPr/>
        </p:nvSpPr>
        <p:spPr>
          <a:xfrm>
            <a:off x="2500369" y="2670272"/>
            <a:ext cx="1884783" cy="1027055"/>
          </a:xfrm>
          <a:prstGeom prst="rect">
            <a:avLst/>
          </a:prstGeom>
          <a:noFill/>
          <a:ln w="57150">
            <a:solidFill>
              <a:srgbClr val="004C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3D9E1782-19CF-4A83-BC31-3BA1604D3F9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789" b="94983" l="2000" r="98111">
                        <a14:foregroundMark x1="47889" y1="33637" x2="46556" y2="41277"/>
                        <a14:foregroundMark x1="46556" y1="38883" x2="47889" y2="34550"/>
                        <a14:foregroundMark x1="46778" y1="41049" x2="48778" y2="46066"/>
                        <a14:foregroundMark x1="49000" y1="47434" x2="50222" y2="50855"/>
                        <a14:foregroundMark x1="51444" y1="52566" x2="57556" y2="505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7312" y="4068771"/>
            <a:ext cx="936859" cy="91291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6C5761BD-B783-4C62-B2DA-AE9EFE0D5FD6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789" b="94983" l="2000" r="98111">
                        <a14:foregroundMark x1="47889" y1="33637" x2="46556" y2="41277"/>
                        <a14:foregroundMark x1="46556" y1="38883" x2="47889" y2="34550"/>
                        <a14:foregroundMark x1="46778" y1="41049" x2="48778" y2="46066"/>
                        <a14:foregroundMark x1="49000" y1="47434" x2="50222" y2="50855"/>
                        <a14:foregroundMark x1="51444" y1="52566" x2="57556" y2="505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4985" y="3758472"/>
            <a:ext cx="1058954" cy="1031892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A000E993-A92E-4355-A0DD-1AB55C6FDC8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789" b="94983" l="2000" r="98111">
                        <a14:foregroundMark x1="47889" y1="33637" x2="46556" y2="41277"/>
                        <a14:foregroundMark x1="46556" y1="38883" x2="47889" y2="34550"/>
                        <a14:foregroundMark x1="46778" y1="41049" x2="48778" y2="46066"/>
                        <a14:foregroundMark x1="49000" y1="47434" x2="50222" y2="50855"/>
                        <a14:foregroundMark x1="51444" y1="52566" x2="57556" y2="505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535" y="3246009"/>
            <a:ext cx="936859" cy="91291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24CB5299-3339-4BA0-B4D4-3D218C234E86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789" b="94983" l="2000" r="98111">
                        <a14:foregroundMark x1="47889" y1="33637" x2="46556" y2="41277"/>
                        <a14:foregroundMark x1="46556" y1="38883" x2="47889" y2="34550"/>
                        <a14:foregroundMark x1="46778" y1="41049" x2="48778" y2="46066"/>
                        <a14:foregroundMark x1="49000" y1="47434" x2="50222" y2="50855"/>
                        <a14:foregroundMark x1="51444" y1="52566" x2="57556" y2="505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420814" y="3160689"/>
            <a:ext cx="1058954" cy="1031892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41ADDA01-6825-4DDB-A97D-F741A3E0CC88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789" b="94983" l="2000" r="98111">
                        <a14:foregroundMark x1="47889" y1="33637" x2="46556" y2="41277"/>
                        <a14:foregroundMark x1="46556" y1="38883" x2="47889" y2="34550"/>
                        <a14:foregroundMark x1="46778" y1="41049" x2="48778" y2="46066"/>
                        <a14:foregroundMark x1="49000" y1="47434" x2="50222" y2="50855"/>
                        <a14:foregroundMark x1="51444" y1="52566" x2="57556" y2="50513"/>
                      </a14:backgroundRemoval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0182" y="5076164"/>
            <a:ext cx="936859" cy="912917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0E35DA75-FB36-45C5-A905-EBCB2DF3F6C0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789" b="94983" l="2000" r="98111">
                        <a14:foregroundMark x1="47889" y1="33637" x2="46556" y2="41277"/>
                        <a14:foregroundMark x1="46556" y1="38883" x2="47889" y2="34550"/>
                        <a14:foregroundMark x1="46778" y1="41049" x2="48778" y2="46066"/>
                        <a14:foregroundMark x1="49000" y1="47434" x2="50222" y2="50855"/>
                        <a14:foregroundMark x1="51444" y1="52566" x2="57556" y2="50513"/>
                      </a14:backgroundRemoval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83416" y="3805518"/>
            <a:ext cx="1058954" cy="103189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0E311EF-4387-485E-9A5F-D74CF6107EF8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04443" flipH="1">
            <a:off x="6054133" y="4209792"/>
            <a:ext cx="1060796" cy="103031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0DE0429-30C7-45DC-BC02-DFBDB8F66D9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023" b="100000" l="1087" r="98261">
                        <a14:foregroundMark x1="84348" y1="30075" x2="87391" y2="92481"/>
                        <a14:foregroundMark x1="88043" y1="32331" x2="96522" y2="51128"/>
                        <a14:foregroundMark x1="71522" y1="58647" x2="79783" y2="89474"/>
                        <a14:foregroundMark x1="78478" y1="95489" x2="84565" y2="95489"/>
                        <a14:foregroundMark x1="67609" y1="93233" x2="69348" y2="78195"/>
                        <a14:foregroundMark x1="83478" y1="51128" x2="80652" y2="36842"/>
                        <a14:foregroundMark x1="6087" y1="42105" x2="4565" y2="30827"/>
                        <a14:backgroundMark x1="1739" y1="74436" x2="3261" y2="962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9630" y="4410383"/>
            <a:ext cx="5032029" cy="218056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24505C55-610B-4C68-A8AB-0548D2C1482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789" b="94983" l="2000" r="98111">
                        <a14:foregroundMark x1="47889" y1="33637" x2="46556" y2="41277"/>
                        <a14:foregroundMark x1="46556" y1="38883" x2="47889" y2="34550"/>
                        <a14:foregroundMark x1="46778" y1="41049" x2="48778" y2="46066"/>
                        <a14:foregroundMark x1="49000" y1="47434" x2="50222" y2="50855"/>
                        <a14:foregroundMark x1="51444" y1="52566" x2="57556" y2="505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2038" y="4738501"/>
            <a:ext cx="936859" cy="91291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56AB7C5-2E39-46DB-A195-1C378FC67DDA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789" b="94983" l="2000" r="98111">
                        <a14:foregroundMark x1="47889" y1="33637" x2="46556" y2="41277"/>
                        <a14:foregroundMark x1="46556" y1="38883" x2="47889" y2="34550"/>
                        <a14:foregroundMark x1="46778" y1="41049" x2="48778" y2="46066"/>
                        <a14:foregroundMark x1="49000" y1="47434" x2="50222" y2="50855"/>
                        <a14:foregroundMark x1="51444" y1="52566" x2="57556" y2="505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046248" y="4577620"/>
            <a:ext cx="1058954" cy="1031892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521DC666-9F7A-4224-B877-44894608D1B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789" b="94983" l="2000" r="98111">
                        <a14:foregroundMark x1="47889" y1="33637" x2="46556" y2="41277"/>
                        <a14:foregroundMark x1="46556" y1="38883" x2="47889" y2="34550"/>
                        <a14:foregroundMark x1="46778" y1="41049" x2="48778" y2="46066"/>
                        <a14:foregroundMark x1="49000" y1="47434" x2="50222" y2="50855"/>
                        <a14:foregroundMark x1="51444" y1="52566" x2="57556" y2="505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8901" y="4703845"/>
            <a:ext cx="936859" cy="912917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8756CB1F-70DB-4D26-9515-C408D1559F01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789" b="94983" l="2000" r="98111">
                        <a14:foregroundMark x1="47889" y1="33637" x2="46556" y2="41277"/>
                        <a14:foregroundMark x1="46556" y1="38883" x2="47889" y2="34550"/>
                        <a14:foregroundMark x1="46778" y1="41049" x2="48778" y2="46066"/>
                        <a14:foregroundMark x1="49000" y1="47434" x2="50222" y2="50855"/>
                        <a14:foregroundMark x1="51444" y1="52566" x2="57556" y2="505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9804" y="5194960"/>
            <a:ext cx="1058954" cy="103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1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96296E-6 L -0.725 -0.68009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50" y="-3400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6 -2.59259E-6 L -0.73243 -0.50347 " pathEditMode="relative" rAng="0" ptsTypes="AA">
                                      <p:cBhvr>
                                        <p:cTn id="8" dur="4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28" y="-2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4345 -0.53588 " pathEditMode="relative" rAng="0" ptsTypes="AA">
                                      <p:cBhvr>
                                        <p:cTn id="11" dur="4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32" y="-2680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70833E-6 3.7037E-7 L -0.43008 -0.50093 " pathEditMode="relative" rAng="0" ptsTypes="AA">
                                      <p:cBhvr>
                                        <p:cTn id="13" dur="4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10" y="-2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250"/>
                            </p:stCondLst>
                            <p:childTnLst>
                              <p:par>
                                <p:cTn id="1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59259E-6 L -0.1207 -0.44838 " pathEditMode="relative" rAng="0" ptsTypes="AA">
                                      <p:cBhvr>
                                        <p:cTn id="16" dur="4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42" y="-2243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8.33333E-7 -4.07407E-6 L -0.14453 -0.44583 " pathEditMode="relative" rAng="0" ptsTypes="AA">
                                      <p:cBhvr>
                                        <p:cTn id="18" dur="4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27" y="-2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500"/>
                            </p:stCondLst>
                            <p:childTnLst>
                              <p:par>
                                <p:cTn id="2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-0.20886 -0.44976 " pathEditMode="relative" rAng="0" ptsTypes="AA">
                                      <p:cBhvr>
                                        <p:cTn id="21" dur="4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43" y="-225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79167E-6 1.11111E-6 L -0.24361 -0.52662 " pathEditMode="relative" rAng="0" ptsTypes="AA">
                                      <p:cBhvr>
                                        <p:cTn id="23" dur="4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88" y="-2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750"/>
                            </p:stCondLst>
                            <p:childTnLst>
                              <p:par>
                                <p:cTn id="2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81481E-6 L -0.33997 -0.07662 " pathEditMode="relative" rAng="0" ptsTypes="AA">
                                      <p:cBhvr>
                                        <p:cTn id="26" dur="4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5" y="-384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8.33333E-7 -1.11111E-6 L -0.34687 -0.08634 " pathEditMode="relative" rAng="0" ptsTypes="AA">
                                      <p:cBhvr>
                                        <p:cTn id="28" dur="4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44" y="-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5EC44C-F5FD-40AB-8E81-CA56ED550EC4}"/>
              </a:ext>
            </a:extLst>
          </p:cNvPr>
          <p:cNvSpPr/>
          <p:nvPr/>
        </p:nvSpPr>
        <p:spPr>
          <a:xfrm>
            <a:off x="262035" y="253357"/>
            <a:ext cx="11667930" cy="5223712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88000">
                <a:srgbClr val="FFC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C667D47-2A8C-451F-8430-155AE9DDE0A9}"/>
              </a:ext>
            </a:extLst>
          </p:cNvPr>
          <p:cNvSpPr/>
          <p:nvPr/>
        </p:nvSpPr>
        <p:spPr>
          <a:xfrm>
            <a:off x="4911970" y="1767794"/>
            <a:ext cx="2942492" cy="24384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9398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AABF29-330F-4003-96F2-9485FF9FCA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574" y="271698"/>
            <a:ext cx="11667930" cy="63183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6A573CB-9747-4F29-9BA8-CA7D2E05D9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4778" y="5141492"/>
            <a:ext cx="445052" cy="1375558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816AE84F-2495-48A9-B593-B54E09D7062B}"/>
              </a:ext>
            </a:extLst>
          </p:cNvPr>
          <p:cNvSpPr/>
          <p:nvPr/>
        </p:nvSpPr>
        <p:spPr>
          <a:xfrm>
            <a:off x="420473" y="368957"/>
            <a:ext cx="1884783" cy="1219306"/>
          </a:xfrm>
          <a:prstGeom prst="rect">
            <a:avLst/>
          </a:prstGeom>
          <a:noFill/>
          <a:ln w="57150">
            <a:solidFill>
              <a:srgbClr val="004C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6A38E76-C53D-4775-AF8E-C55A2742C232}"/>
              </a:ext>
            </a:extLst>
          </p:cNvPr>
          <p:cNvGrpSpPr/>
          <p:nvPr/>
        </p:nvGrpSpPr>
        <p:grpSpPr>
          <a:xfrm>
            <a:off x="5872660" y="383940"/>
            <a:ext cx="5898867" cy="1166139"/>
            <a:chOff x="6895322" y="1352939"/>
            <a:chExt cx="5898867" cy="1166139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F757E8CA-B3FC-4419-818B-C0CD388C6561}"/>
                </a:ext>
              </a:extLst>
            </p:cNvPr>
            <p:cNvSpPr/>
            <p:nvPr/>
          </p:nvSpPr>
          <p:spPr>
            <a:xfrm>
              <a:off x="6895322" y="1352939"/>
              <a:ext cx="5898867" cy="1166139"/>
            </a:xfrm>
            <a:prstGeom prst="roundRect">
              <a:avLst>
                <a:gd name="adj" fmla="val 29469"/>
              </a:avLst>
            </a:prstGeom>
            <a:solidFill>
              <a:schemeClr val="bg1">
                <a:alpha val="83000"/>
              </a:schemeClr>
            </a:solidFill>
            <a:ln w="38100">
              <a:solidFill>
                <a:srgbClr val="004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F8059248-AB41-4FE5-9569-536F398C8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333" l="1695" r="89831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926866" y="1600147"/>
              <a:ext cx="738943" cy="751467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13B220F0-F477-4657-AA1D-7BC09E48B95A}"/>
              </a:ext>
            </a:extLst>
          </p:cNvPr>
          <p:cNvSpPr txBox="1"/>
          <p:nvPr/>
        </p:nvSpPr>
        <p:spPr>
          <a:xfrm>
            <a:off x="6512265" y="436838"/>
            <a:ext cx="52592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 দেখি ও নিজ খাতায় ফুলগুলো দুইটি করে নিয়ে জোড়া তৈরি করো।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26674BB-4C71-4518-B11C-9CCD4F8984CA}"/>
              </a:ext>
            </a:extLst>
          </p:cNvPr>
          <p:cNvGrpSpPr/>
          <p:nvPr/>
        </p:nvGrpSpPr>
        <p:grpSpPr>
          <a:xfrm>
            <a:off x="8196670" y="2415001"/>
            <a:ext cx="2113956" cy="2119616"/>
            <a:chOff x="7496587" y="2230520"/>
            <a:chExt cx="2113956" cy="1674368"/>
          </a:xfrm>
        </p:grpSpPr>
        <p:sp>
          <p:nvSpPr>
            <p:cNvPr id="38" name="Flowchart: Magnetic Disk 25">
              <a:extLst>
                <a:ext uri="{FF2B5EF4-FFF2-40B4-BE49-F238E27FC236}">
                  <a16:creationId xmlns:a16="http://schemas.microsoft.com/office/drawing/2014/main" id="{795195D3-BF2A-473B-B10F-7D976574205C}"/>
                </a:ext>
              </a:extLst>
            </p:cNvPr>
            <p:cNvSpPr/>
            <p:nvPr/>
          </p:nvSpPr>
          <p:spPr>
            <a:xfrm>
              <a:off x="8431688" y="2636725"/>
              <a:ext cx="247278" cy="1268163"/>
            </a:xfrm>
            <a:custGeom>
              <a:avLst/>
              <a:gdLst>
                <a:gd name="connsiteX0" fmla="*/ 0 w 10000"/>
                <a:gd name="connsiteY0" fmla="*/ 1667 h 10000"/>
                <a:gd name="connsiteX1" fmla="*/ 5000 w 10000"/>
                <a:gd name="connsiteY1" fmla="*/ 0 h 10000"/>
                <a:gd name="connsiteX2" fmla="*/ 10000 w 10000"/>
                <a:gd name="connsiteY2" fmla="*/ 1667 h 10000"/>
                <a:gd name="connsiteX3" fmla="*/ 10000 w 10000"/>
                <a:gd name="connsiteY3" fmla="*/ 8333 h 10000"/>
                <a:gd name="connsiteX4" fmla="*/ 5000 w 10000"/>
                <a:gd name="connsiteY4" fmla="*/ 10000 h 10000"/>
                <a:gd name="connsiteX5" fmla="*/ 0 w 10000"/>
                <a:gd name="connsiteY5" fmla="*/ 8333 h 10000"/>
                <a:gd name="connsiteX6" fmla="*/ 0 w 10000"/>
                <a:gd name="connsiteY6" fmla="*/ 1667 h 10000"/>
                <a:gd name="connsiteX0" fmla="*/ 10000 w 10000"/>
                <a:gd name="connsiteY0" fmla="*/ 1667 h 10000"/>
                <a:gd name="connsiteX1" fmla="*/ 5000 w 10000"/>
                <a:gd name="connsiteY1" fmla="*/ 3334 h 10000"/>
                <a:gd name="connsiteX2" fmla="*/ 0 w 10000"/>
                <a:gd name="connsiteY2" fmla="*/ 1667 h 10000"/>
                <a:gd name="connsiteX0" fmla="*/ 0 w 10000"/>
                <a:gd name="connsiteY0" fmla="*/ 1667 h 10000"/>
                <a:gd name="connsiteX1" fmla="*/ 5000 w 10000"/>
                <a:gd name="connsiteY1" fmla="*/ 0 h 10000"/>
                <a:gd name="connsiteX2" fmla="*/ 10000 w 10000"/>
                <a:gd name="connsiteY2" fmla="*/ 1667 h 10000"/>
                <a:gd name="connsiteX3" fmla="*/ 10000 w 10000"/>
                <a:gd name="connsiteY3" fmla="*/ 8333 h 10000"/>
                <a:gd name="connsiteX4" fmla="*/ 5000 w 10000"/>
                <a:gd name="connsiteY4" fmla="*/ 10000 h 10000"/>
                <a:gd name="connsiteX5" fmla="*/ 0 w 10000"/>
                <a:gd name="connsiteY5" fmla="*/ 8333 h 10000"/>
                <a:gd name="connsiteX6" fmla="*/ 0 w 10000"/>
                <a:gd name="connsiteY6" fmla="*/ 1667 h 10000"/>
                <a:gd name="connsiteX0" fmla="*/ 0 w 10000"/>
                <a:gd name="connsiteY0" fmla="*/ 1667 h 10000"/>
                <a:gd name="connsiteX1" fmla="*/ 5000 w 10000"/>
                <a:gd name="connsiteY1" fmla="*/ 0 h 10000"/>
                <a:gd name="connsiteX2" fmla="*/ 10000 w 10000"/>
                <a:gd name="connsiteY2" fmla="*/ 1667 h 10000"/>
                <a:gd name="connsiteX3" fmla="*/ 10000 w 10000"/>
                <a:gd name="connsiteY3" fmla="*/ 8333 h 10000"/>
                <a:gd name="connsiteX4" fmla="*/ 5000 w 10000"/>
                <a:gd name="connsiteY4" fmla="*/ 10000 h 10000"/>
                <a:gd name="connsiteX5" fmla="*/ 0 w 10000"/>
                <a:gd name="connsiteY5" fmla="*/ 8333 h 10000"/>
                <a:gd name="connsiteX6" fmla="*/ 0 w 10000"/>
                <a:gd name="connsiteY6" fmla="*/ 1667 h 10000"/>
                <a:gd name="connsiteX0" fmla="*/ 10000 w 10000"/>
                <a:gd name="connsiteY0" fmla="*/ 1667 h 10000"/>
                <a:gd name="connsiteX1" fmla="*/ 5000 w 10000"/>
                <a:gd name="connsiteY1" fmla="*/ 3334 h 10000"/>
                <a:gd name="connsiteX2" fmla="*/ 0 w 10000"/>
                <a:gd name="connsiteY2" fmla="*/ 1667 h 10000"/>
                <a:gd name="connsiteX0" fmla="*/ 0 w 10000"/>
                <a:gd name="connsiteY0" fmla="*/ 1667 h 10000"/>
                <a:gd name="connsiteX1" fmla="*/ 5000 w 10000"/>
                <a:gd name="connsiteY1" fmla="*/ 0 h 10000"/>
                <a:gd name="connsiteX2" fmla="*/ 10000 w 10000"/>
                <a:gd name="connsiteY2" fmla="*/ 1667 h 10000"/>
                <a:gd name="connsiteX3" fmla="*/ 10000 w 10000"/>
                <a:gd name="connsiteY3" fmla="*/ 8333 h 10000"/>
                <a:gd name="connsiteX4" fmla="*/ 4878 w 10000"/>
                <a:gd name="connsiteY4" fmla="*/ 8868 h 10000"/>
                <a:gd name="connsiteX5" fmla="*/ 0 w 10000"/>
                <a:gd name="connsiteY5" fmla="*/ 8333 h 10000"/>
                <a:gd name="connsiteX6" fmla="*/ 0 w 10000"/>
                <a:gd name="connsiteY6" fmla="*/ 1667 h 10000"/>
                <a:gd name="connsiteX0" fmla="*/ 0 w 10000"/>
                <a:gd name="connsiteY0" fmla="*/ 1667 h 9222"/>
                <a:gd name="connsiteX1" fmla="*/ 5000 w 10000"/>
                <a:gd name="connsiteY1" fmla="*/ 0 h 9222"/>
                <a:gd name="connsiteX2" fmla="*/ 10000 w 10000"/>
                <a:gd name="connsiteY2" fmla="*/ 1667 h 9222"/>
                <a:gd name="connsiteX3" fmla="*/ 10000 w 10000"/>
                <a:gd name="connsiteY3" fmla="*/ 8333 h 9222"/>
                <a:gd name="connsiteX4" fmla="*/ 4878 w 10000"/>
                <a:gd name="connsiteY4" fmla="*/ 9222 h 9222"/>
                <a:gd name="connsiteX5" fmla="*/ 0 w 10000"/>
                <a:gd name="connsiteY5" fmla="*/ 8333 h 9222"/>
                <a:gd name="connsiteX6" fmla="*/ 0 w 10000"/>
                <a:gd name="connsiteY6" fmla="*/ 1667 h 9222"/>
                <a:gd name="connsiteX0" fmla="*/ 10000 w 10000"/>
                <a:gd name="connsiteY0" fmla="*/ 1667 h 9222"/>
                <a:gd name="connsiteX1" fmla="*/ 5000 w 10000"/>
                <a:gd name="connsiteY1" fmla="*/ 3334 h 9222"/>
                <a:gd name="connsiteX2" fmla="*/ 0 w 10000"/>
                <a:gd name="connsiteY2" fmla="*/ 1667 h 9222"/>
                <a:gd name="connsiteX0" fmla="*/ 0 w 10000"/>
                <a:gd name="connsiteY0" fmla="*/ 1667 h 9222"/>
                <a:gd name="connsiteX1" fmla="*/ 5000 w 10000"/>
                <a:gd name="connsiteY1" fmla="*/ 0 h 9222"/>
                <a:gd name="connsiteX2" fmla="*/ 10000 w 10000"/>
                <a:gd name="connsiteY2" fmla="*/ 1667 h 9222"/>
                <a:gd name="connsiteX3" fmla="*/ 10000 w 10000"/>
                <a:gd name="connsiteY3" fmla="*/ 8333 h 9222"/>
                <a:gd name="connsiteX4" fmla="*/ 4878 w 10000"/>
                <a:gd name="connsiteY4" fmla="*/ 8868 h 9222"/>
                <a:gd name="connsiteX5" fmla="*/ 0 w 10000"/>
                <a:gd name="connsiteY5" fmla="*/ 8333 h 9222"/>
                <a:gd name="connsiteX6" fmla="*/ 0 w 10000"/>
                <a:gd name="connsiteY6" fmla="*/ 1667 h 9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9222" stroke="0" extrusionOk="0">
                  <a:moveTo>
                    <a:pt x="0" y="1667"/>
                  </a:moveTo>
                  <a:cubicBezTo>
                    <a:pt x="0" y="746"/>
                    <a:pt x="2239" y="0"/>
                    <a:pt x="5000" y="0"/>
                  </a:cubicBezTo>
                  <a:cubicBezTo>
                    <a:pt x="7761" y="0"/>
                    <a:pt x="10000" y="746"/>
                    <a:pt x="10000" y="1667"/>
                  </a:cubicBezTo>
                  <a:lnTo>
                    <a:pt x="10000" y="8333"/>
                  </a:lnTo>
                  <a:cubicBezTo>
                    <a:pt x="10000" y="9254"/>
                    <a:pt x="7639" y="9222"/>
                    <a:pt x="4878" y="9222"/>
                  </a:cubicBezTo>
                  <a:cubicBezTo>
                    <a:pt x="2117" y="9222"/>
                    <a:pt x="0" y="9254"/>
                    <a:pt x="0" y="8333"/>
                  </a:cubicBezTo>
                  <a:lnTo>
                    <a:pt x="0" y="1667"/>
                  </a:lnTo>
                  <a:close/>
                </a:path>
                <a:path w="10000" h="9222" fill="none" extrusionOk="0">
                  <a:moveTo>
                    <a:pt x="10000" y="1667"/>
                  </a:moveTo>
                  <a:cubicBezTo>
                    <a:pt x="10000" y="2588"/>
                    <a:pt x="7761" y="3334"/>
                    <a:pt x="5000" y="3334"/>
                  </a:cubicBezTo>
                  <a:cubicBezTo>
                    <a:pt x="2239" y="3334"/>
                    <a:pt x="0" y="2588"/>
                    <a:pt x="0" y="1667"/>
                  </a:cubicBezTo>
                </a:path>
                <a:path w="10000" h="9222" fill="none">
                  <a:moveTo>
                    <a:pt x="0" y="1667"/>
                  </a:moveTo>
                  <a:cubicBezTo>
                    <a:pt x="0" y="746"/>
                    <a:pt x="2239" y="0"/>
                    <a:pt x="5000" y="0"/>
                  </a:cubicBezTo>
                  <a:cubicBezTo>
                    <a:pt x="7761" y="0"/>
                    <a:pt x="10000" y="746"/>
                    <a:pt x="10000" y="1667"/>
                  </a:cubicBezTo>
                  <a:lnTo>
                    <a:pt x="10000" y="8333"/>
                  </a:lnTo>
                  <a:cubicBezTo>
                    <a:pt x="10000" y="9254"/>
                    <a:pt x="7639" y="8868"/>
                    <a:pt x="4878" y="8868"/>
                  </a:cubicBezTo>
                  <a:cubicBezTo>
                    <a:pt x="2117" y="8868"/>
                    <a:pt x="0" y="9254"/>
                    <a:pt x="0" y="8333"/>
                  </a:cubicBezTo>
                  <a:lnTo>
                    <a:pt x="0" y="1667"/>
                  </a:lnTo>
                  <a:close/>
                </a:path>
              </a:pathLst>
            </a:custGeom>
            <a:solidFill>
              <a:srgbClr val="9562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1E58F0E-00BA-44B9-84F2-98C2CD483717}"/>
                </a:ext>
              </a:extLst>
            </p:cNvPr>
            <p:cNvGrpSpPr/>
            <p:nvPr/>
          </p:nvGrpSpPr>
          <p:grpSpPr>
            <a:xfrm>
              <a:off x="7496587" y="2230520"/>
              <a:ext cx="2113956" cy="597251"/>
              <a:chOff x="6547014" y="2191152"/>
              <a:chExt cx="2113956" cy="597251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CFECF45-E1B8-4F8F-865D-1822A7CC69A4}"/>
                  </a:ext>
                </a:extLst>
              </p:cNvPr>
              <p:cNvSpPr/>
              <p:nvPr/>
            </p:nvSpPr>
            <p:spPr>
              <a:xfrm>
                <a:off x="6547014" y="2191152"/>
                <a:ext cx="2113956" cy="584775"/>
              </a:xfrm>
              <a:prstGeom prst="rect">
                <a:avLst/>
              </a:prstGeom>
              <a:blipFill>
                <a:blip r:embed="rId6"/>
                <a:tile tx="0" ty="0" sx="100000" sy="100000" flip="none" algn="tl"/>
              </a:blipFill>
              <a:ln>
                <a:noFill/>
              </a:ln>
              <a:scene3d>
                <a:camera prst="perspectiveContrastingLeftFacing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77943BA-8D80-4D0F-A89D-CB0FF902AAD7}"/>
                  </a:ext>
                </a:extLst>
              </p:cNvPr>
              <p:cNvSpPr txBox="1"/>
              <p:nvPr/>
            </p:nvSpPr>
            <p:spPr>
              <a:xfrm rot="787258">
                <a:off x="6924660" y="2229216"/>
                <a:ext cx="1491190" cy="5591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err="1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মূল্যায়ন</a:t>
                </a:r>
                <a:endParaRPr lang="en-US" sz="4000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2CBE6045-0E39-4BAC-8DA5-3C74743BF155}"/>
              </a:ext>
            </a:extLst>
          </p:cNvPr>
          <p:cNvSpPr/>
          <p:nvPr/>
        </p:nvSpPr>
        <p:spPr>
          <a:xfrm>
            <a:off x="2513409" y="383940"/>
            <a:ext cx="1884783" cy="1219306"/>
          </a:xfrm>
          <a:prstGeom prst="rect">
            <a:avLst/>
          </a:prstGeom>
          <a:noFill/>
          <a:ln w="57150">
            <a:solidFill>
              <a:srgbClr val="004C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63638A6-FB7C-4F2B-A314-AD6CBFA95E81}"/>
              </a:ext>
            </a:extLst>
          </p:cNvPr>
          <p:cNvSpPr/>
          <p:nvPr/>
        </p:nvSpPr>
        <p:spPr>
          <a:xfrm>
            <a:off x="407669" y="1736821"/>
            <a:ext cx="1884783" cy="1219306"/>
          </a:xfrm>
          <a:prstGeom prst="rect">
            <a:avLst/>
          </a:prstGeom>
          <a:noFill/>
          <a:ln w="57150">
            <a:solidFill>
              <a:srgbClr val="004C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4E0E4CB-8F77-4352-8518-51CEAE998616}"/>
              </a:ext>
            </a:extLst>
          </p:cNvPr>
          <p:cNvSpPr/>
          <p:nvPr/>
        </p:nvSpPr>
        <p:spPr>
          <a:xfrm>
            <a:off x="2500605" y="1751804"/>
            <a:ext cx="1884783" cy="1219306"/>
          </a:xfrm>
          <a:prstGeom prst="rect">
            <a:avLst/>
          </a:prstGeom>
          <a:noFill/>
          <a:ln w="57150">
            <a:solidFill>
              <a:srgbClr val="004C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7975A0F-1B4C-46CD-8EDF-151E3CAD8AE9}"/>
              </a:ext>
            </a:extLst>
          </p:cNvPr>
          <p:cNvSpPr/>
          <p:nvPr/>
        </p:nvSpPr>
        <p:spPr>
          <a:xfrm>
            <a:off x="407669" y="3093998"/>
            <a:ext cx="1884783" cy="1219306"/>
          </a:xfrm>
          <a:prstGeom prst="rect">
            <a:avLst/>
          </a:prstGeom>
          <a:noFill/>
          <a:ln w="57150">
            <a:solidFill>
              <a:srgbClr val="004C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20D2DFF-6055-4631-B6A0-A384CB2E17C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67" b="93733" l="9535" r="98605">
                        <a14:foregroundMark x1="38488" y1="29000" x2="47326" y2="23667"/>
                        <a14:foregroundMark x1="23372" y1="24867" x2="30465" y2="18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9799" y="3429000"/>
            <a:ext cx="763820" cy="133224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3F3C59F-9557-4293-9B7D-F4FDBB7868E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2109" y="5349110"/>
            <a:ext cx="755970" cy="121930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434146A-1706-4F2E-A1B0-9D5DE67CD86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4077" y="4803437"/>
            <a:ext cx="755970" cy="121930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7AF4789-EA99-4897-B0C9-A42E56BADBF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5099" y="5297744"/>
            <a:ext cx="755970" cy="121930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DC80D95-49FB-40A7-894C-E29A95D5E85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4935" y="4773921"/>
            <a:ext cx="755970" cy="121930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6B697BC-2D31-4232-8420-0D6770C29D2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4691" y="5140253"/>
            <a:ext cx="755970" cy="121930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6129F89-66D3-447C-ADEF-23FEA5A0B72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921" y="5034153"/>
            <a:ext cx="755970" cy="121930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86C4E1B-8065-4C3D-A6B3-4FA32CFF301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0175" y="5349110"/>
            <a:ext cx="755970" cy="121930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4873245-849D-4058-9BFA-5C39A6641A7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8462" y="4867416"/>
            <a:ext cx="755970" cy="12193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6E0780A-C5B7-4D36-BFDA-5BF5A026165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891" y="4936352"/>
            <a:ext cx="755970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30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11111E-6 L -0.7418 -0.65579 " pathEditMode="relative" rAng="0" ptsTypes="AA">
                                      <p:cBhvr>
                                        <p:cTn id="38" dur="3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96" y="-3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-0.59505 -0.72477 " pathEditMode="relative" rAng="0" ptsTypes="AA">
                                      <p:cBhvr>
                                        <p:cTn id="41" dur="3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53" y="-3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33333E-6 L -0.39349 -0.67315 " pathEditMode="relative" rAng="0" ptsTypes="AA">
                                      <p:cBhvr>
                                        <p:cTn id="44" dur="3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74" y="-3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0"/>
                            </p:stCondLst>
                            <p:childTnLst>
                              <p:par>
                                <p:cTn id="4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-0.23281 -0.68866 " pathEditMode="relative" rAng="0" ptsTypes="AA">
                                      <p:cBhvr>
                                        <p:cTn id="47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41" y="-3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-0.38242 -0.43541 " pathEditMode="relative" rAng="0" ptsTypes="AA">
                                      <p:cBhvr>
                                        <p:cTn id="50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28" y="-2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500"/>
                            </p:stCondLst>
                            <p:childTnLst>
                              <p:par>
                                <p:cTn id="5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59259E-6 L -0.1961 -0.5118 " pathEditMode="relative" rAng="0" ptsTypes="AA">
                                      <p:cBhvr>
                                        <p:cTn id="53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5" y="-2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1000"/>
                            </p:stCondLst>
                            <p:childTnLst>
                              <p:par>
                                <p:cTn id="5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85185E-6 L -0.00104 -0.43727 " pathEditMode="relative" rAng="0" ptsTypes="AA">
                                      <p:cBhvr>
                                        <p:cTn id="56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2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4500"/>
                            </p:stCondLst>
                            <p:childTnLst>
                              <p:par>
                                <p:cTn id="5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48148E-6 L 0.15872 -0.52153 " pathEditMode="relative" rAng="0" ptsTypes="AA">
                                      <p:cBhvr>
                                        <p:cTn id="59" dur="3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30" y="-2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2" grpId="0" animBg="1"/>
      <p:bldP spid="36" grpId="0"/>
      <p:bldP spid="42" grpId="0" animBg="1"/>
      <p:bldP spid="43" grpId="0" animBg="1"/>
      <p:bldP spid="44" grpId="0" animBg="1"/>
      <p:bldP spid="4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02D297-7874-4DFC-B38E-0C24A97B56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151" y="241245"/>
            <a:ext cx="11664574" cy="634636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41595D4-AD40-444E-8335-BEC52911FCA3}"/>
              </a:ext>
            </a:extLst>
          </p:cNvPr>
          <p:cNvSpPr/>
          <p:nvPr/>
        </p:nvSpPr>
        <p:spPr>
          <a:xfrm>
            <a:off x="4909200" y="861333"/>
            <a:ext cx="570752" cy="593841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quirrel png, download png image with transparent background, - everybody  would love to be a toucan art print - mini PNG image with transparent  background | TOPpng">
            <a:extLst>
              <a:ext uri="{FF2B5EF4-FFF2-40B4-BE49-F238E27FC236}">
                <a16:creationId xmlns:a16="http://schemas.microsoft.com/office/drawing/2014/main" id="{5534393D-8285-4453-894C-21E570C64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81" b="98254" l="6310" r="9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092510" y="2220891"/>
            <a:ext cx="680764" cy="82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quirrel png, download png image with transparent background, - everybody  would love to be a toucan art print - mini PNG image with transparent  background | TOPpng">
            <a:extLst>
              <a:ext uri="{FF2B5EF4-FFF2-40B4-BE49-F238E27FC236}">
                <a16:creationId xmlns:a16="http://schemas.microsoft.com/office/drawing/2014/main" id="{7C8235F9-5F4C-406A-B42D-4632928A8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81" b="98254" l="6310" r="9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2493" y="2070251"/>
            <a:ext cx="680763" cy="82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quirrel png, download png image with transparent background, - everybody  would love to be a toucan art print - mini PNG image with transparent  background | TOPpng">
            <a:extLst>
              <a:ext uri="{FF2B5EF4-FFF2-40B4-BE49-F238E27FC236}">
                <a16:creationId xmlns:a16="http://schemas.microsoft.com/office/drawing/2014/main" id="{7770E84D-54D3-4440-ACEA-EF4DB80CF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81" b="98254" l="6310" r="9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3076" y="1340666"/>
            <a:ext cx="654418" cy="70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quirrel png, download png image with transparent background, - everybody  would love to be a toucan art print - mini PNG image with transparent  background | TOPpng">
            <a:extLst>
              <a:ext uri="{FF2B5EF4-FFF2-40B4-BE49-F238E27FC236}">
                <a16:creationId xmlns:a16="http://schemas.microsoft.com/office/drawing/2014/main" id="{7F03D5CB-0E76-49F6-A47B-426857338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81" b="98254" l="6310" r="9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850064" flipH="1">
            <a:off x="5595705" y="3794247"/>
            <a:ext cx="794624" cy="81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t Png Cartoon">
            <a:extLst>
              <a:ext uri="{FF2B5EF4-FFF2-40B4-BE49-F238E27FC236}">
                <a16:creationId xmlns:a16="http://schemas.microsoft.com/office/drawing/2014/main" id="{228A3F91-7B24-4379-A564-A4E2116A64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5485" y="3762639"/>
            <a:ext cx="490693" cy="76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Cat Png Cartoon">
            <a:extLst>
              <a:ext uri="{FF2B5EF4-FFF2-40B4-BE49-F238E27FC236}">
                <a16:creationId xmlns:a16="http://schemas.microsoft.com/office/drawing/2014/main" id="{30A08AE3-F076-4F5E-A733-7C9D0E40A9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1225167" y="3868103"/>
            <a:ext cx="490691" cy="63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Cat Png Cartoon">
            <a:extLst>
              <a:ext uri="{FF2B5EF4-FFF2-40B4-BE49-F238E27FC236}">
                <a16:creationId xmlns:a16="http://schemas.microsoft.com/office/drawing/2014/main" id="{B93B04BB-CAFA-42A4-8272-1DB8469981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65488" y="3818344"/>
            <a:ext cx="524930" cy="76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Cat Png Cartoon">
            <a:extLst>
              <a:ext uri="{FF2B5EF4-FFF2-40B4-BE49-F238E27FC236}">
                <a16:creationId xmlns:a16="http://schemas.microsoft.com/office/drawing/2014/main" id="{C0F00569-7958-46CA-BE0D-096DB7E64E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34945" y="3762639"/>
            <a:ext cx="490694" cy="76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Cat Png Cartoon">
            <a:extLst>
              <a:ext uri="{FF2B5EF4-FFF2-40B4-BE49-F238E27FC236}">
                <a16:creationId xmlns:a16="http://schemas.microsoft.com/office/drawing/2014/main" id="{74C865FA-7491-4271-AFBE-E358BC3CFB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2475277" y="3785312"/>
            <a:ext cx="391933" cy="58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Cat Png Cartoon">
            <a:extLst>
              <a:ext uri="{FF2B5EF4-FFF2-40B4-BE49-F238E27FC236}">
                <a16:creationId xmlns:a16="http://schemas.microsoft.com/office/drawing/2014/main" id="{01BC092F-CA46-477A-A266-3C1BEC701A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66561" y="3486639"/>
            <a:ext cx="353095" cy="57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Cat Png Cartoon">
            <a:extLst>
              <a:ext uri="{FF2B5EF4-FFF2-40B4-BE49-F238E27FC236}">
                <a16:creationId xmlns:a16="http://schemas.microsoft.com/office/drawing/2014/main" id="{7803CDEA-F8EF-487E-95B4-406536210D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3701261" y="3502519"/>
            <a:ext cx="489029" cy="76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57FB9F6-5D93-40AB-A74D-E0CA0BCAE627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643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138890" y="3653696"/>
            <a:ext cx="680763" cy="104611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C2372D0-EAE3-429A-BED3-12EAF6CC9D02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643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2442" y="3596866"/>
            <a:ext cx="464226" cy="71337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EA60DD3-B7FD-4658-BED9-8687CA4CDB36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643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4673" y="3818344"/>
            <a:ext cx="640199" cy="98378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3751F8F-7C9C-408A-BE54-8EFE03AB35AD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643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885363" y="5089097"/>
            <a:ext cx="584247" cy="89780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D3C49EB-53AC-478C-B772-E9666F54D157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643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2745" y="5187935"/>
            <a:ext cx="537065" cy="82530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6B7B3AC-15C7-4F73-87FA-69D80040509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643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181475" y="5099053"/>
            <a:ext cx="720696" cy="110748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926A670-E7A1-4FDA-8A4F-C482D7F6BB16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643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9854" y="3646145"/>
            <a:ext cx="926369" cy="142353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36BF1DA-A2E0-4033-86C1-51ADF4AEB44A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643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7794" y="3991376"/>
            <a:ext cx="680763" cy="104611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B1B119F-7CE4-4360-82AF-6EA70B71D0C3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643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976913" y="4955046"/>
            <a:ext cx="846860" cy="130135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75518AB-6BC9-4678-BBA2-6E4DF0376C0D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643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2726" y="4922185"/>
            <a:ext cx="680764" cy="1046121"/>
          </a:xfrm>
          <a:prstGeom prst="rect">
            <a:avLst/>
          </a:prstGeom>
        </p:spPr>
      </p:pic>
      <p:pic>
        <p:nvPicPr>
          <p:cNvPr id="1034" name="Picture 10" descr="Hd Grass PNG Transparent Image">
            <a:extLst>
              <a:ext uri="{FF2B5EF4-FFF2-40B4-BE49-F238E27FC236}">
                <a16:creationId xmlns:a16="http://schemas.microsoft.com/office/drawing/2014/main" id="{BCACF5AC-9436-43A3-8940-5E098951C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8500" y="5537569"/>
            <a:ext cx="6075696" cy="107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10AF574-59F5-42BD-AB9D-9E51C4446A3C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704" b="100000" l="275" r="99725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4140" y="5653559"/>
            <a:ext cx="663585" cy="53506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E292E7B-E2A1-48A1-9AED-7964390BBFE4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8741" y="5850734"/>
            <a:ext cx="664522" cy="53039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0ACE27D7-61C5-47FC-A8F8-94F0DC1E5755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0585" y="5968306"/>
            <a:ext cx="664522" cy="53039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97009D5-0FC8-423D-A022-982EC8386016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3109" y="5801841"/>
            <a:ext cx="664522" cy="53039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83C8251-AACF-45F7-849E-882E50D2C8FC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7590" y="5968306"/>
            <a:ext cx="664522" cy="53039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C953C85-08F5-4FD0-985C-0D7855E71C66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0888" y="5850734"/>
            <a:ext cx="664522" cy="53039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03B5F264-C041-4A51-AEEC-730D4A0C3027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2282" y="6026325"/>
            <a:ext cx="664522" cy="53039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31B035AA-90E7-43E9-9E4E-E295051D47A5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7792" y="5835730"/>
            <a:ext cx="664522" cy="53039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1AB3780-7F32-4928-B6D1-65A2D341AA1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3208" y="5764681"/>
            <a:ext cx="458836" cy="44691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976C5F08-D115-44F2-9069-5362D637ABD8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4260" y="5542780"/>
            <a:ext cx="458836" cy="44691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208073C2-F486-4782-A3C7-8BBF595AC1B0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5678" y="5537569"/>
            <a:ext cx="458836" cy="446918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7E39533-83BF-47E9-8C26-8819EEB0BDC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1879" y="5403816"/>
            <a:ext cx="458836" cy="446918"/>
          </a:xfrm>
          <a:prstGeom prst="rect">
            <a:avLst/>
          </a:prstGeom>
        </p:spPr>
      </p:pic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3FA67BB-5260-4ACE-B190-3739DE5B698B}"/>
              </a:ext>
            </a:extLst>
          </p:cNvPr>
          <p:cNvSpPr/>
          <p:nvPr/>
        </p:nvSpPr>
        <p:spPr>
          <a:xfrm>
            <a:off x="9229705" y="162080"/>
            <a:ext cx="2734491" cy="2305212"/>
          </a:xfrm>
          <a:prstGeom prst="roundRect">
            <a:avLst>
              <a:gd name="adj" fmla="val 18894"/>
            </a:avLst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1D6D11D-E354-4BA8-AEDE-FDB1E4B4633B}"/>
              </a:ext>
            </a:extLst>
          </p:cNvPr>
          <p:cNvSpPr txBox="1"/>
          <p:nvPr/>
        </p:nvSpPr>
        <p:spPr>
          <a:xfrm>
            <a:off x="9194231" y="277206"/>
            <a:ext cx="28294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নিজ খাতায় জিনিসগুলো দুইটি করে নিয়ে জোড়া তৈরি করো।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8A8E29E-E0A7-4D21-ABF9-F1EBBE18C70E}"/>
              </a:ext>
            </a:extLst>
          </p:cNvPr>
          <p:cNvGrpSpPr/>
          <p:nvPr/>
        </p:nvGrpSpPr>
        <p:grpSpPr>
          <a:xfrm>
            <a:off x="97218" y="357289"/>
            <a:ext cx="1992927" cy="1966944"/>
            <a:chOff x="7496587" y="2230520"/>
            <a:chExt cx="2113956" cy="1674368"/>
          </a:xfrm>
        </p:grpSpPr>
        <p:sp>
          <p:nvSpPr>
            <p:cNvPr id="60" name="Flowchart: Magnetic Disk 25">
              <a:extLst>
                <a:ext uri="{FF2B5EF4-FFF2-40B4-BE49-F238E27FC236}">
                  <a16:creationId xmlns:a16="http://schemas.microsoft.com/office/drawing/2014/main" id="{425CC81E-FF45-4E6D-883E-A17A6C849319}"/>
                </a:ext>
              </a:extLst>
            </p:cNvPr>
            <p:cNvSpPr/>
            <p:nvPr/>
          </p:nvSpPr>
          <p:spPr>
            <a:xfrm>
              <a:off x="8431688" y="2636725"/>
              <a:ext cx="247278" cy="1268163"/>
            </a:xfrm>
            <a:custGeom>
              <a:avLst/>
              <a:gdLst>
                <a:gd name="connsiteX0" fmla="*/ 0 w 10000"/>
                <a:gd name="connsiteY0" fmla="*/ 1667 h 10000"/>
                <a:gd name="connsiteX1" fmla="*/ 5000 w 10000"/>
                <a:gd name="connsiteY1" fmla="*/ 0 h 10000"/>
                <a:gd name="connsiteX2" fmla="*/ 10000 w 10000"/>
                <a:gd name="connsiteY2" fmla="*/ 1667 h 10000"/>
                <a:gd name="connsiteX3" fmla="*/ 10000 w 10000"/>
                <a:gd name="connsiteY3" fmla="*/ 8333 h 10000"/>
                <a:gd name="connsiteX4" fmla="*/ 5000 w 10000"/>
                <a:gd name="connsiteY4" fmla="*/ 10000 h 10000"/>
                <a:gd name="connsiteX5" fmla="*/ 0 w 10000"/>
                <a:gd name="connsiteY5" fmla="*/ 8333 h 10000"/>
                <a:gd name="connsiteX6" fmla="*/ 0 w 10000"/>
                <a:gd name="connsiteY6" fmla="*/ 1667 h 10000"/>
                <a:gd name="connsiteX0" fmla="*/ 10000 w 10000"/>
                <a:gd name="connsiteY0" fmla="*/ 1667 h 10000"/>
                <a:gd name="connsiteX1" fmla="*/ 5000 w 10000"/>
                <a:gd name="connsiteY1" fmla="*/ 3334 h 10000"/>
                <a:gd name="connsiteX2" fmla="*/ 0 w 10000"/>
                <a:gd name="connsiteY2" fmla="*/ 1667 h 10000"/>
                <a:gd name="connsiteX0" fmla="*/ 0 w 10000"/>
                <a:gd name="connsiteY0" fmla="*/ 1667 h 10000"/>
                <a:gd name="connsiteX1" fmla="*/ 5000 w 10000"/>
                <a:gd name="connsiteY1" fmla="*/ 0 h 10000"/>
                <a:gd name="connsiteX2" fmla="*/ 10000 w 10000"/>
                <a:gd name="connsiteY2" fmla="*/ 1667 h 10000"/>
                <a:gd name="connsiteX3" fmla="*/ 10000 w 10000"/>
                <a:gd name="connsiteY3" fmla="*/ 8333 h 10000"/>
                <a:gd name="connsiteX4" fmla="*/ 5000 w 10000"/>
                <a:gd name="connsiteY4" fmla="*/ 10000 h 10000"/>
                <a:gd name="connsiteX5" fmla="*/ 0 w 10000"/>
                <a:gd name="connsiteY5" fmla="*/ 8333 h 10000"/>
                <a:gd name="connsiteX6" fmla="*/ 0 w 10000"/>
                <a:gd name="connsiteY6" fmla="*/ 1667 h 10000"/>
                <a:gd name="connsiteX0" fmla="*/ 0 w 10000"/>
                <a:gd name="connsiteY0" fmla="*/ 1667 h 10000"/>
                <a:gd name="connsiteX1" fmla="*/ 5000 w 10000"/>
                <a:gd name="connsiteY1" fmla="*/ 0 h 10000"/>
                <a:gd name="connsiteX2" fmla="*/ 10000 w 10000"/>
                <a:gd name="connsiteY2" fmla="*/ 1667 h 10000"/>
                <a:gd name="connsiteX3" fmla="*/ 10000 w 10000"/>
                <a:gd name="connsiteY3" fmla="*/ 8333 h 10000"/>
                <a:gd name="connsiteX4" fmla="*/ 5000 w 10000"/>
                <a:gd name="connsiteY4" fmla="*/ 10000 h 10000"/>
                <a:gd name="connsiteX5" fmla="*/ 0 w 10000"/>
                <a:gd name="connsiteY5" fmla="*/ 8333 h 10000"/>
                <a:gd name="connsiteX6" fmla="*/ 0 w 10000"/>
                <a:gd name="connsiteY6" fmla="*/ 1667 h 10000"/>
                <a:gd name="connsiteX0" fmla="*/ 10000 w 10000"/>
                <a:gd name="connsiteY0" fmla="*/ 1667 h 10000"/>
                <a:gd name="connsiteX1" fmla="*/ 5000 w 10000"/>
                <a:gd name="connsiteY1" fmla="*/ 3334 h 10000"/>
                <a:gd name="connsiteX2" fmla="*/ 0 w 10000"/>
                <a:gd name="connsiteY2" fmla="*/ 1667 h 10000"/>
                <a:gd name="connsiteX0" fmla="*/ 0 w 10000"/>
                <a:gd name="connsiteY0" fmla="*/ 1667 h 10000"/>
                <a:gd name="connsiteX1" fmla="*/ 5000 w 10000"/>
                <a:gd name="connsiteY1" fmla="*/ 0 h 10000"/>
                <a:gd name="connsiteX2" fmla="*/ 10000 w 10000"/>
                <a:gd name="connsiteY2" fmla="*/ 1667 h 10000"/>
                <a:gd name="connsiteX3" fmla="*/ 10000 w 10000"/>
                <a:gd name="connsiteY3" fmla="*/ 8333 h 10000"/>
                <a:gd name="connsiteX4" fmla="*/ 4878 w 10000"/>
                <a:gd name="connsiteY4" fmla="*/ 8868 h 10000"/>
                <a:gd name="connsiteX5" fmla="*/ 0 w 10000"/>
                <a:gd name="connsiteY5" fmla="*/ 8333 h 10000"/>
                <a:gd name="connsiteX6" fmla="*/ 0 w 10000"/>
                <a:gd name="connsiteY6" fmla="*/ 1667 h 10000"/>
                <a:gd name="connsiteX0" fmla="*/ 0 w 10000"/>
                <a:gd name="connsiteY0" fmla="*/ 1667 h 9222"/>
                <a:gd name="connsiteX1" fmla="*/ 5000 w 10000"/>
                <a:gd name="connsiteY1" fmla="*/ 0 h 9222"/>
                <a:gd name="connsiteX2" fmla="*/ 10000 w 10000"/>
                <a:gd name="connsiteY2" fmla="*/ 1667 h 9222"/>
                <a:gd name="connsiteX3" fmla="*/ 10000 w 10000"/>
                <a:gd name="connsiteY3" fmla="*/ 8333 h 9222"/>
                <a:gd name="connsiteX4" fmla="*/ 4878 w 10000"/>
                <a:gd name="connsiteY4" fmla="*/ 9222 h 9222"/>
                <a:gd name="connsiteX5" fmla="*/ 0 w 10000"/>
                <a:gd name="connsiteY5" fmla="*/ 8333 h 9222"/>
                <a:gd name="connsiteX6" fmla="*/ 0 w 10000"/>
                <a:gd name="connsiteY6" fmla="*/ 1667 h 9222"/>
                <a:gd name="connsiteX0" fmla="*/ 10000 w 10000"/>
                <a:gd name="connsiteY0" fmla="*/ 1667 h 9222"/>
                <a:gd name="connsiteX1" fmla="*/ 5000 w 10000"/>
                <a:gd name="connsiteY1" fmla="*/ 3334 h 9222"/>
                <a:gd name="connsiteX2" fmla="*/ 0 w 10000"/>
                <a:gd name="connsiteY2" fmla="*/ 1667 h 9222"/>
                <a:gd name="connsiteX0" fmla="*/ 0 w 10000"/>
                <a:gd name="connsiteY0" fmla="*/ 1667 h 9222"/>
                <a:gd name="connsiteX1" fmla="*/ 5000 w 10000"/>
                <a:gd name="connsiteY1" fmla="*/ 0 h 9222"/>
                <a:gd name="connsiteX2" fmla="*/ 10000 w 10000"/>
                <a:gd name="connsiteY2" fmla="*/ 1667 h 9222"/>
                <a:gd name="connsiteX3" fmla="*/ 10000 w 10000"/>
                <a:gd name="connsiteY3" fmla="*/ 8333 h 9222"/>
                <a:gd name="connsiteX4" fmla="*/ 4878 w 10000"/>
                <a:gd name="connsiteY4" fmla="*/ 8868 h 9222"/>
                <a:gd name="connsiteX5" fmla="*/ 0 w 10000"/>
                <a:gd name="connsiteY5" fmla="*/ 8333 h 9222"/>
                <a:gd name="connsiteX6" fmla="*/ 0 w 10000"/>
                <a:gd name="connsiteY6" fmla="*/ 1667 h 9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9222" stroke="0" extrusionOk="0">
                  <a:moveTo>
                    <a:pt x="0" y="1667"/>
                  </a:moveTo>
                  <a:cubicBezTo>
                    <a:pt x="0" y="746"/>
                    <a:pt x="2239" y="0"/>
                    <a:pt x="5000" y="0"/>
                  </a:cubicBezTo>
                  <a:cubicBezTo>
                    <a:pt x="7761" y="0"/>
                    <a:pt x="10000" y="746"/>
                    <a:pt x="10000" y="1667"/>
                  </a:cubicBezTo>
                  <a:lnTo>
                    <a:pt x="10000" y="8333"/>
                  </a:lnTo>
                  <a:cubicBezTo>
                    <a:pt x="10000" y="9254"/>
                    <a:pt x="7639" y="9222"/>
                    <a:pt x="4878" y="9222"/>
                  </a:cubicBezTo>
                  <a:cubicBezTo>
                    <a:pt x="2117" y="9222"/>
                    <a:pt x="0" y="9254"/>
                    <a:pt x="0" y="8333"/>
                  </a:cubicBezTo>
                  <a:lnTo>
                    <a:pt x="0" y="1667"/>
                  </a:lnTo>
                  <a:close/>
                </a:path>
                <a:path w="10000" h="9222" fill="none" extrusionOk="0">
                  <a:moveTo>
                    <a:pt x="10000" y="1667"/>
                  </a:moveTo>
                  <a:cubicBezTo>
                    <a:pt x="10000" y="2588"/>
                    <a:pt x="7761" y="3334"/>
                    <a:pt x="5000" y="3334"/>
                  </a:cubicBezTo>
                  <a:cubicBezTo>
                    <a:pt x="2239" y="3334"/>
                    <a:pt x="0" y="2588"/>
                    <a:pt x="0" y="1667"/>
                  </a:cubicBezTo>
                </a:path>
                <a:path w="10000" h="9222" fill="none">
                  <a:moveTo>
                    <a:pt x="0" y="1667"/>
                  </a:moveTo>
                  <a:cubicBezTo>
                    <a:pt x="0" y="746"/>
                    <a:pt x="2239" y="0"/>
                    <a:pt x="5000" y="0"/>
                  </a:cubicBezTo>
                  <a:cubicBezTo>
                    <a:pt x="7761" y="0"/>
                    <a:pt x="10000" y="746"/>
                    <a:pt x="10000" y="1667"/>
                  </a:cubicBezTo>
                  <a:lnTo>
                    <a:pt x="10000" y="8333"/>
                  </a:lnTo>
                  <a:cubicBezTo>
                    <a:pt x="10000" y="9254"/>
                    <a:pt x="7639" y="8868"/>
                    <a:pt x="4878" y="8868"/>
                  </a:cubicBezTo>
                  <a:cubicBezTo>
                    <a:pt x="2117" y="8868"/>
                    <a:pt x="0" y="9254"/>
                    <a:pt x="0" y="8333"/>
                  </a:cubicBezTo>
                  <a:lnTo>
                    <a:pt x="0" y="1667"/>
                  </a:lnTo>
                  <a:close/>
                </a:path>
              </a:pathLst>
            </a:custGeom>
            <a:solidFill>
              <a:srgbClr val="9562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1E4B3366-EE58-477A-8278-62DF0A698D63}"/>
                </a:ext>
              </a:extLst>
            </p:cNvPr>
            <p:cNvGrpSpPr/>
            <p:nvPr/>
          </p:nvGrpSpPr>
          <p:grpSpPr>
            <a:xfrm>
              <a:off x="7496587" y="2230520"/>
              <a:ext cx="2113956" cy="597251"/>
              <a:chOff x="6547014" y="2191152"/>
              <a:chExt cx="2113956" cy="597251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1F944EBD-D54F-4DB5-BF2C-E01D82A7EE83}"/>
                  </a:ext>
                </a:extLst>
              </p:cNvPr>
              <p:cNvSpPr/>
              <p:nvPr/>
            </p:nvSpPr>
            <p:spPr>
              <a:xfrm>
                <a:off x="6547014" y="2191152"/>
                <a:ext cx="2113956" cy="584775"/>
              </a:xfrm>
              <a:prstGeom prst="rect">
                <a:avLst/>
              </a:prstGeom>
              <a:blipFill>
                <a:blip r:embed="rId21"/>
                <a:tile tx="0" ty="0" sx="100000" sy="100000" flip="none" algn="tl"/>
              </a:blipFill>
              <a:ln>
                <a:noFill/>
              </a:ln>
              <a:scene3d>
                <a:camera prst="perspectiveContrastingLeftFacing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B4C3EE10-9DF0-4F80-90BB-130CE59F74B4}"/>
                  </a:ext>
                </a:extLst>
              </p:cNvPr>
              <p:cNvSpPr txBox="1"/>
              <p:nvPr/>
            </p:nvSpPr>
            <p:spPr>
              <a:xfrm rot="787258">
                <a:off x="6924660" y="2229216"/>
                <a:ext cx="1491190" cy="5591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err="1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মূল্যায়ন</a:t>
                </a:r>
                <a:endParaRPr lang="en-US" sz="4000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5E04BD3E-B559-404F-A462-8C27B3298C75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299" y="1606492"/>
            <a:ext cx="805027" cy="10121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95F7D75-136A-4F75-A550-029779B55B02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8903" y="1553892"/>
            <a:ext cx="805421" cy="101214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0AE4E9B4-A2A4-4022-8ECD-1440F4457BC3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8766" y="191482"/>
            <a:ext cx="2754940" cy="235305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D089C96-9E94-46E3-88FC-5D503E010E41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7657" y="1629141"/>
            <a:ext cx="805027" cy="101211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B81B095-B1AA-432B-9DE9-600DFE872336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0196" y="1455174"/>
            <a:ext cx="805027" cy="10121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A1DDA2-55B5-4D3F-97F5-445C728D784F}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784" y="5682709"/>
            <a:ext cx="487722" cy="603556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F2CB5F3D-229A-4353-9E80-44741A9A6CA4}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4575" y="4993744"/>
            <a:ext cx="487722" cy="60355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FC1D755F-5F5A-41F0-87A4-B789E4AF23D4}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326" y="5647063"/>
            <a:ext cx="399242" cy="494062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8B571F8E-4121-4280-81D9-7A579A64022A}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9077" y="5172591"/>
            <a:ext cx="487722" cy="603556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FFB224ED-0053-4CEC-ADCC-04C67F6CE8F0}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3625" y="5537569"/>
            <a:ext cx="487722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45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3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2" grpId="0" animBg="1"/>
      <p:bldP spid="57" grpId="0"/>
      <p:bldP spid="5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>
            <a:extLst>
              <a:ext uri="{FF2B5EF4-FFF2-40B4-BE49-F238E27FC236}">
                <a16:creationId xmlns:a16="http://schemas.microsoft.com/office/drawing/2014/main" id="{92EA4306-A8E1-495C-97A6-B26B85BAF385}"/>
              </a:ext>
            </a:extLst>
          </p:cNvPr>
          <p:cNvSpPr txBox="1"/>
          <p:nvPr/>
        </p:nvSpPr>
        <p:spPr>
          <a:xfrm>
            <a:off x="4468275" y="799652"/>
            <a:ext cx="2276654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2 + 2 = 4</a:t>
            </a:r>
          </a:p>
        </p:txBody>
      </p:sp>
      <p:sp>
        <p:nvSpPr>
          <p:cNvPr id="19" name="TextBox 3">
            <a:extLst>
              <a:ext uri="{FF2B5EF4-FFF2-40B4-BE49-F238E27FC236}">
                <a16:creationId xmlns:a16="http://schemas.microsoft.com/office/drawing/2014/main" id="{00D602C9-B8B8-4495-B398-7CDF8AB8E227}"/>
              </a:ext>
            </a:extLst>
          </p:cNvPr>
          <p:cNvSpPr txBox="1"/>
          <p:nvPr/>
        </p:nvSpPr>
        <p:spPr>
          <a:xfrm>
            <a:off x="6200624" y="2688503"/>
            <a:ext cx="3100692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2 + 2 + 2 = 6</a:t>
            </a:r>
          </a:p>
        </p:txBody>
      </p:sp>
      <p:sp>
        <p:nvSpPr>
          <p:cNvPr id="27" name="TextBox 3">
            <a:extLst>
              <a:ext uri="{FF2B5EF4-FFF2-40B4-BE49-F238E27FC236}">
                <a16:creationId xmlns:a16="http://schemas.microsoft.com/office/drawing/2014/main" id="{EBE9E465-25A1-46B6-896C-17383EEC18B7}"/>
              </a:ext>
            </a:extLst>
          </p:cNvPr>
          <p:cNvSpPr txBox="1"/>
          <p:nvPr/>
        </p:nvSpPr>
        <p:spPr>
          <a:xfrm>
            <a:off x="4225326" y="4684507"/>
            <a:ext cx="2276654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2 + 2 = 4</a:t>
            </a:r>
          </a:p>
        </p:txBody>
      </p:sp>
      <p:sp>
        <p:nvSpPr>
          <p:cNvPr id="28" name="TextBox 3">
            <a:extLst>
              <a:ext uri="{FF2B5EF4-FFF2-40B4-BE49-F238E27FC236}">
                <a16:creationId xmlns:a16="http://schemas.microsoft.com/office/drawing/2014/main" id="{0EB4D4B2-32C7-47B9-8620-0D51590D9943}"/>
              </a:ext>
            </a:extLst>
          </p:cNvPr>
          <p:cNvSpPr txBox="1"/>
          <p:nvPr/>
        </p:nvSpPr>
        <p:spPr>
          <a:xfrm>
            <a:off x="816049" y="1690976"/>
            <a:ext cx="2955524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2               4</a:t>
            </a:r>
          </a:p>
        </p:txBody>
      </p:sp>
      <p:sp>
        <p:nvSpPr>
          <p:cNvPr id="29" name="TextBox 3">
            <a:extLst>
              <a:ext uri="{FF2B5EF4-FFF2-40B4-BE49-F238E27FC236}">
                <a16:creationId xmlns:a16="http://schemas.microsoft.com/office/drawing/2014/main" id="{45016C2B-DE69-4380-B7FC-85A12449A124}"/>
              </a:ext>
            </a:extLst>
          </p:cNvPr>
          <p:cNvSpPr txBox="1"/>
          <p:nvPr/>
        </p:nvSpPr>
        <p:spPr>
          <a:xfrm>
            <a:off x="661075" y="5814932"/>
            <a:ext cx="2955524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2               4</a:t>
            </a:r>
          </a:p>
        </p:txBody>
      </p:sp>
      <p:sp>
        <p:nvSpPr>
          <p:cNvPr id="30" name="TextBox 3">
            <a:extLst>
              <a:ext uri="{FF2B5EF4-FFF2-40B4-BE49-F238E27FC236}">
                <a16:creationId xmlns:a16="http://schemas.microsoft.com/office/drawing/2014/main" id="{8C939FB1-1413-46B8-9B3E-CCA293DC57C5}"/>
              </a:ext>
            </a:extLst>
          </p:cNvPr>
          <p:cNvSpPr txBox="1"/>
          <p:nvPr/>
        </p:nvSpPr>
        <p:spPr>
          <a:xfrm>
            <a:off x="816049" y="3726188"/>
            <a:ext cx="4994827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2               4              6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F3395C3-1F45-420C-8663-96892F2BBC37}"/>
              </a:ext>
            </a:extLst>
          </p:cNvPr>
          <p:cNvSpPr txBox="1"/>
          <p:nvPr/>
        </p:nvSpPr>
        <p:spPr>
          <a:xfrm>
            <a:off x="7750970" y="516192"/>
            <a:ext cx="42770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জিনিসগুলো দুইটি করে নিয়ে জোড়া তৈরি করে আমরা এভাবে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গণনা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করতে পারি।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1E7B5AD-BAE5-4F8D-BDD8-65AA3352E0E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277" y="2415544"/>
            <a:ext cx="5767723" cy="127811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8888653-8746-448B-B01A-A045E93113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554" y="490033"/>
            <a:ext cx="3676246" cy="126508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AA4F208-E14F-42A3-AE55-56C37C7B493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841" y="4668784"/>
            <a:ext cx="3456732" cy="114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98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27" grpId="0" animBg="1"/>
      <p:bldP spid="28" grpId="0" animBg="1"/>
      <p:bldP spid="29" grpId="0" animBg="1"/>
      <p:bldP spid="30" grpId="0" animBg="1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D256A7-B7F1-4797-80A9-26D9D8EA3604}"/>
              </a:ext>
            </a:extLst>
          </p:cNvPr>
          <p:cNvSpPr txBox="1"/>
          <p:nvPr/>
        </p:nvSpPr>
        <p:spPr>
          <a:xfrm>
            <a:off x="9358336" y="563695"/>
            <a:ext cx="2641648" cy="13234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2 + 2 + 2 + 2 + 2 = 10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85AD87A9-E154-4120-9565-706D7249F4CC}"/>
              </a:ext>
            </a:extLst>
          </p:cNvPr>
          <p:cNvSpPr txBox="1"/>
          <p:nvPr/>
        </p:nvSpPr>
        <p:spPr>
          <a:xfrm>
            <a:off x="816048" y="1690976"/>
            <a:ext cx="8278603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2               4            6             8            10 </a:t>
            </a:r>
          </a:p>
        </p:txBody>
      </p:sp>
      <p:sp>
        <p:nvSpPr>
          <p:cNvPr id="39" name="TextBox 3">
            <a:extLst>
              <a:ext uri="{FF2B5EF4-FFF2-40B4-BE49-F238E27FC236}">
                <a16:creationId xmlns:a16="http://schemas.microsoft.com/office/drawing/2014/main" id="{B426ABE6-6313-4763-8530-DBD693595D80}"/>
              </a:ext>
            </a:extLst>
          </p:cNvPr>
          <p:cNvSpPr txBox="1"/>
          <p:nvPr/>
        </p:nvSpPr>
        <p:spPr>
          <a:xfrm>
            <a:off x="931585" y="3589560"/>
            <a:ext cx="6514965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2             4              6            8            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0D1E900-DF06-42B1-80B4-982CABF29F90}"/>
              </a:ext>
            </a:extLst>
          </p:cNvPr>
          <p:cNvSpPr txBox="1"/>
          <p:nvPr/>
        </p:nvSpPr>
        <p:spPr>
          <a:xfrm>
            <a:off x="7615205" y="2720750"/>
            <a:ext cx="4220712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2 + 2 + 2 + 2 = 8</a:t>
            </a:r>
          </a:p>
        </p:txBody>
      </p:sp>
      <p:sp>
        <p:nvSpPr>
          <p:cNvPr id="41" name="TextBox 3">
            <a:extLst>
              <a:ext uri="{FF2B5EF4-FFF2-40B4-BE49-F238E27FC236}">
                <a16:creationId xmlns:a16="http://schemas.microsoft.com/office/drawing/2014/main" id="{AC449652-2E88-4491-9CFC-359C4732C36E}"/>
              </a:ext>
            </a:extLst>
          </p:cNvPr>
          <p:cNvSpPr txBox="1"/>
          <p:nvPr/>
        </p:nvSpPr>
        <p:spPr>
          <a:xfrm>
            <a:off x="661075" y="5814932"/>
            <a:ext cx="2955524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2               4</a:t>
            </a:r>
          </a:p>
        </p:txBody>
      </p:sp>
      <p:sp>
        <p:nvSpPr>
          <p:cNvPr id="54" name="TextBox 3">
            <a:extLst>
              <a:ext uri="{FF2B5EF4-FFF2-40B4-BE49-F238E27FC236}">
                <a16:creationId xmlns:a16="http://schemas.microsoft.com/office/drawing/2014/main" id="{F1EB5B2B-34B0-4BBD-9279-AACF14762A83}"/>
              </a:ext>
            </a:extLst>
          </p:cNvPr>
          <p:cNvSpPr txBox="1"/>
          <p:nvPr/>
        </p:nvSpPr>
        <p:spPr>
          <a:xfrm>
            <a:off x="4216670" y="4702246"/>
            <a:ext cx="2276654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2 + 2 = 4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FBBE00E-73E5-4FD6-B3DD-638DBE7ABBC1}"/>
              </a:ext>
            </a:extLst>
          </p:cNvPr>
          <p:cNvSpPr txBox="1"/>
          <p:nvPr/>
        </p:nvSpPr>
        <p:spPr>
          <a:xfrm>
            <a:off x="7533293" y="4478270"/>
            <a:ext cx="42770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জিনিসগুলো দুইটি করে নিয়ে জোড়া তৈরি করে আমরা এভাবে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গণনা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করতে পারি।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6B27B89F-52A1-4DA7-BF2D-41AC1DFB24D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646" y="464405"/>
            <a:ext cx="8800999" cy="117751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C10A306-AE11-44D5-9C9A-C831DCB02F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926" y="2511319"/>
            <a:ext cx="7055367" cy="113055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BA4DB7AD-0C9B-4065-BD24-B75ECE05E21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400" y="4613041"/>
            <a:ext cx="3510780" cy="116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73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9" grpId="0" animBg="1"/>
      <p:bldP spid="40" grpId="0" animBg="1"/>
      <p:bldP spid="41" grpId="0" animBg="1"/>
      <p:bldP spid="54" grpId="0" animBg="1"/>
      <p:bldP spid="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66CFFCA-25D0-42B8-99B8-D142B0E998C0}"/>
              </a:ext>
            </a:extLst>
          </p:cNvPr>
          <p:cNvSpPr/>
          <p:nvPr/>
        </p:nvSpPr>
        <p:spPr>
          <a:xfrm>
            <a:off x="3145972" y="5448211"/>
            <a:ext cx="8774694" cy="457200"/>
          </a:xfrm>
          <a:prstGeom prst="rect">
            <a:avLst/>
          </a:prstGeom>
          <a:gradFill>
            <a:gsLst>
              <a:gs pos="22000">
                <a:srgbClr val="014C52"/>
              </a:gs>
              <a:gs pos="98000">
                <a:srgbClr val="1BB68C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837D98-6A97-44EF-A063-47CC57D121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16"/>
          <a:stretch/>
        </p:blipFill>
        <p:spPr>
          <a:xfrm>
            <a:off x="758890" y="1149645"/>
            <a:ext cx="4279641" cy="4205427"/>
          </a:xfrm>
          <a:prstGeom prst="rect">
            <a:avLst/>
          </a:prstGeom>
        </p:spPr>
      </p:pic>
      <p:sp>
        <p:nvSpPr>
          <p:cNvPr id="4" name="Circle: Hollow 3">
            <a:extLst>
              <a:ext uri="{FF2B5EF4-FFF2-40B4-BE49-F238E27FC236}">
                <a16:creationId xmlns:a16="http://schemas.microsoft.com/office/drawing/2014/main" id="{FCC370FE-8144-4C34-B403-287573A964DB}"/>
              </a:ext>
            </a:extLst>
          </p:cNvPr>
          <p:cNvSpPr/>
          <p:nvPr/>
        </p:nvSpPr>
        <p:spPr>
          <a:xfrm>
            <a:off x="271334" y="642257"/>
            <a:ext cx="5280380" cy="5279571"/>
          </a:xfrm>
          <a:prstGeom prst="donut">
            <a:avLst>
              <a:gd name="adj" fmla="val 5608"/>
            </a:avLst>
          </a:prstGeom>
          <a:solidFill>
            <a:srgbClr val="014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id="{0F72ACC8-A686-4045-91A0-1B4373B0C361}"/>
              </a:ext>
            </a:extLst>
          </p:cNvPr>
          <p:cNvSpPr/>
          <p:nvPr/>
        </p:nvSpPr>
        <p:spPr>
          <a:xfrm>
            <a:off x="544286" y="936172"/>
            <a:ext cx="4713514" cy="4701241"/>
          </a:xfrm>
          <a:prstGeom prst="donut">
            <a:avLst>
              <a:gd name="adj" fmla="val 6299"/>
            </a:avLst>
          </a:prstGeom>
          <a:solidFill>
            <a:srgbClr val="7ED4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0A02CD-6C92-4358-B988-D08D941D6F78}"/>
              </a:ext>
            </a:extLst>
          </p:cNvPr>
          <p:cNvSpPr txBox="1"/>
          <p:nvPr/>
        </p:nvSpPr>
        <p:spPr>
          <a:xfrm>
            <a:off x="6248399" y="1689502"/>
            <a:ext cx="5290457" cy="280076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ফারজানা আমিন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সহ. শিক্ষক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ধাদাশ সর: প্রাথ: বিদ্যা: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পুঠিয়া, রাজশাহী 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43B15A-FCC3-4ADF-88F6-0B62C5A00A37}"/>
              </a:ext>
            </a:extLst>
          </p:cNvPr>
          <p:cNvSpPr txBox="1"/>
          <p:nvPr/>
        </p:nvSpPr>
        <p:spPr>
          <a:xfrm>
            <a:off x="5312228" y="308144"/>
            <a:ext cx="2737432" cy="9233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</a:p>
        </p:txBody>
      </p:sp>
    </p:spTree>
    <p:extLst>
      <p:ext uri="{BB962C8B-B14F-4D97-AF65-F5344CB8AC3E}">
        <p14:creationId xmlns:p14="http://schemas.microsoft.com/office/powerpoint/2010/main" val="34112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5" grpId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">
            <a:extLst>
              <a:ext uri="{FF2B5EF4-FFF2-40B4-BE49-F238E27FC236}">
                <a16:creationId xmlns:a16="http://schemas.microsoft.com/office/drawing/2014/main" id="{54FBEEB4-8C44-4B6F-8E4E-1AE44CB0CCEA}"/>
              </a:ext>
            </a:extLst>
          </p:cNvPr>
          <p:cNvSpPr txBox="1"/>
          <p:nvPr/>
        </p:nvSpPr>
        <p:spPr>
          <a:xfrm>
            <a:off x="6204702" y="2841766"/>
            <a:ext cx="5245996" cy="19389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4000" b="1" dirty="0">
                <a:latin typeface="NikoshBAN" pitchFamily="2" charset="0"/>
                <a:cs typeface="NikoshBAN" pitchFamily="2" charset="0"/>
              </a:rPr>
              <a:t>তোমা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শরীরে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 দুইটি করে কী কী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অঙ্গ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 আছে তা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র নাম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 খাতায় লিখে নিয়ে আসবে।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8E8D3F-ED13-42C2-85C3-DC489A7F0EEB}"/>
              </a:ext>
            </a:extLst>
          </p:cNvPr>
          <p:cNvSpPr/>
          <p:nvPr/>
        </p:nvSpPr>
        <p:spPr>
          <a:xfrm>
            <a:off x="6539575" y="805772"/>
            <a:ext cx="2629246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বাড়ির</a:t>
            </a:r>
            <a:r>
              <a:rPr lang="bn-BD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কাজ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9FDDFC-65B3-489A-9D3A-92B70879EE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300" y="1838224"/>
            <a:ext cx="5638457" cy="34470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F1A4F0-BA3F-4FB5-AA58-D527C2598EC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647" y="3998146"/>
            <a:ext cx="5426110" cy="201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16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2D808F3-1C3D-4706-B7A0-C825D0033BA2}"/>
              </a:ext>
            </a:extLst>
          </p:cNvPr>
          <p:cNvSpPr/>
          <p:nvPr/>
        </p:nvSpPr>
        <p:spPr>
          <a:xfrm>
            <a:off x="274320" y="259080"/>
            <a:ext cx="11689080" cy="62931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36">
            <a:extLst>
              <a:ext uri="{FF2B5EF4-FFF2-40B4-BE49-F238E27FC236}">
                <a16:creationId xmlns:a16="http://schemas.microsoft.com/office/drawing/2014/main" id="{C6C8AECB-AEF8-470E-883B-C9650CFF1791}"/>
              </a:ext>
            </a:extLst>
          </p:cNvPr>
          <p:cNvSpPr/>
          <p:nvPr/>
        </p:nvSpPr>
        <p:spPr>
          <a:xfrm rot="21348274">
            <a:off x="6582298" y="3883348"/>
            <a:ext cx="4199201" cy="2393615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244600" sx="171000" sy="171000" algn="ctr" rotWithShape="0">
              <a:prstClr val="black">
                <a:alpha val="42000"/>
              </a:prstClr>
            </a:outerShdw>
          </a:effectLst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70164A-FD7F-4EEA-808F-3471648181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7498" y1="10256" x2="51010" y2="11905"/>
                        <a14:foregroundMark x1="48200" y1="14652" x2="50658" y2="14286"/>
                        <a14:foregroundMark x1="98595" y1="89011" x2="99034" y2="80403"/>
                        <a14:foregroundMark x1="35294" y1="13919" x2="9658" y2="24908"/>
                        <a14:backgroundMark x1="35294" y1="59341" x2="36874" y2="34799"/>
                      </a14:backgroundRemoval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22960" y="2209799"/>
            <a:ext cx="10119360" cy="4846321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>
                <a:alpha val="78000"/>
              </a:srgbClr>
            </a:outerShdw>
          </a:effectLst>
          <a:scene3d>
            <a:camera prst="perspectiveRelaxed">
              <a:rot lat="18427259" lon="1517519" rev="20441552"/>
            </a:camera>
            <a:lightRig rig="threePt" dir="t"/>
          </a:scene3d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466A0C4-AC5B-4818-9C36-571C02EB0937}"/>
              </a:ext>
            </a:extLst>
          </p:cNvPr>
          <p:cNvSpPr/>
          <p:nvPr/>
        </p:nvSpPr>
        <p:spPr>
          <a:xfrm>
            <a:off x="6463397" y="2278913"/>
            <a:ext cx="4493116" cy="2932869"/>
          </a:xfrm>
          <a:prstGeom prst="ellipse">
            <a:avLst/>
          </a:prstGeom>
          <a:gradFill>
            <a:gsLst>
              <a:gs pos="22000">
                <a:srgbClr val="1FA961"/>
              </a:gs>
              <a:gs pos="62000">
                <a:srgbClr val="115B35"/>
              </a:gs>
            </a:gsLst>
            <a:lin ang="5400000" scaled="1"/>
          </a:gradFill>
          <a:ln>
            <a:noFill/>
          </a:ln>
          <a:scene3d>
            <a:camera prst="perspectiveRelaxed">
              <a:rot lat="17373601" lon="0" rev="0"/>
            </a:camera>
            <a:lightRig rig="threePt" dir="t"/>
          </a:scene3d>
          <a:sp3d extrusionH="76200" contourW="12700">
            <a:bevelT w="152400" h="1352550" prst="slope"/>
            <a:extrusionClr>
              <a:srgbClr val="0A624D"/>
            </a:extrusionClr>
            <a:contourClr>
              <a:srgbClr val="115B35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3F4DC14-6725-4E66-8B15-AAB850046B72}"/>
              </a:ext>
            </a:extLst>
          </p:cNvPr>
          <p:cNvSpPr/>
          <p:nvPr/>
        </p:nvSpPr>
        <p:spPr>
          <a:xfrm>
            <a:off x="3384605" y="5171970"/>
            <a:ext cx="1490629" cy="125539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14400"/>
              <a:gd name="connsiteY0" fmla="*/ 391886 h 1306286"/>
              <a:gd name="connsiteX1" fmla="*/ 468086 w 914400"/>
              <a:gd name="connsiteY1" fmla="*/ 0 h 1306286"/>
              <a:gd name="connsiteX2" fmla="*/ 914400 w 914400"/>
              <a:gd name="connsiteY2" fmla="*/ 1306286 h 1306286"/>
              <a:gd name="connsiteX3" fmla="*/ 0 w 914400"/>
              <a:gd name="connsiteY3" fmla="*/ 1306286 h 1306286"/>
              <a:gd name="connsiteX4" fmla="*/ 0 w 914400"/>
              <a:gd name="connsiteY4" fmla="*/ 391886 h 1306286"/>
              <a:gd name="connsiteX0" fmla="*/ 0 w 1349828"/>
              <a:gd name="connsiteY0" fmla="*/ 391886 h 1306286"/>
              <a:gd name="connsiteX1" fmla="*/ 468086 w 1349828"/>
              <a:gd name="connsiteY1" fmla="*/ 0 h 1306286"/>
              <a:gd name="connsiteX2" fmla="*/ 1349828 w 1349828"/>
              <a:gd name="connsiteY2" fmla="*/ 1088572 h 1306286"/>
              <a:gd name="connsiteX3" fmla="*/ 0 w 1349828"/>
              <a:gd name="connsiteY3" fmla="*/ 1306286 h 1306286"/>
              <a:gd name="connsiteX4" fmla="*/ 0 w 1349828"/>
              <a:gd name="connsiteY4" fmla="*/ 391886 h 1306286"/>
              <a:gd name="connsiteX0" fmla="*/ 0 w 1349828"/>
              <a:gd name="connsiteY0" fmla="*/ 391886 h 1317171"/>
              <a:gd name="connsiteX1" fmla="*/ 468086 w 1349828"/>
              <a:gd name="connsiteY1" fmla="*/ 0 h 1317171"/>
              <a:gd name="connsiteX2" fmla="*/ 1349828 w 1349828"/>
              <a:gd name="connsiteY2" fmla="*/ 1088572 h 1317171"/>
              <a:gd name="connsiteX3" fmla="*/ 718457 w 1349828"/>
              <a:gd name="connsiteY3" fmla="*/ 1317171 h 1317171"/>
              <a:gd name="connsiteX4" fmla="*/ 0 w 1349828"/>
              <a:gd name="connsiteY4" fmla="*/ 391886 h 1317171"/>
              <a:gd name="connsiteX0" fmla="*/ 0 w 1447799"/>
              <a:gd name="connsiteY0" fmla="*/ 478972 h 1317171"/>
              <a:gd name="connsiteX1" fmla="*/ 566057 w 1447799"/>
              <a:gd name="connsiteY1" fmla="*/ 0 h 1317171"/>
              <a:gd name="connsiteX2" fmla="*/ 1447799 w 1447799"/>
              <a:gd name="connsiteY2" fmla="*/ 1088572 h 1317171"/>
              <a:gd name="connsiteX3" fmla="*/ 816428 w 1447799"/>
              <a:gd name="connsiteY3" fmla="*/ 1317171 h 1317171"/>
              <a:gd name="connsiteX4" fmla="*/ 0 w 1447799"/>
              <a:gd name="connsiteY4" fmla="*/ 478972 h 1317171"/>
              <a:gd name="connsiteX0" fmla="*/ 0 w 1393371"/>
              <a:gd name="connsiteY0" fmla="*/ 457200 h 1317171"/>
              <a:gd name="connsiteX1" fmla="*/ 511629 w 1393371"/>
              <a:gd name="connsiteY1" fmla="*/ 0 h 1317171"/>
              <a:gd name="connsiteX2" fmla="*/ 1393371 w 1393371"/>
              <a:gd name="connsiteY2" fmla="*/ 1088572 h 1317171"/>
              <a:gd name="connsiteX3" fmla="*/ 762000 w 1393371"/>
              <a:gd name="connsiteY3" fmla="*/ 1317171 h 1317171"/>
              <a:gd name="connsiteX4" fmla="*/ 0 w 1393371"/>
              <a:gd name="connsiteY4" fmla="*/ 457200 h 1317171"/>
              <a:gd name="connsiteX0" fmla="*/ 0 w 1393371"/>
              <a:gd name="connsiteY0" fmla="*/ 457200 h 1317171"/>
              <a:gd name="connsiteX1" fmla="*/ 511629 w 1393371"/>
              <a:gd name="connsiteY1" fmla="*/ 0 h 1317171"/>
              <a:gd name="connsiteX2" fmla="*/ 1393371 w 1393371"/>
              <a:gd name="connsiteY2" fmla="*/ 925286 h 1317171"/>
              <a:gd name="connsiteX3" fmla="*/ 762000 w 1393371"/>
              <a:gd name="connsiteY3" fmla="*/ 1317171 h 1317171"/>
              <a:gd name="connsiteX4" fmla="*/ 0 w 1393371"/>
              <a:gd name="connsiteY4" fmla="*/ 457200 h 1317171"/>
              <a:gd name="connsiteX0" fmla="*/ 0 w 1393371"/>
              <a:gd name="connsiteY0" fmla="*/ 457200 h 1360714"/>
              <a:gd name="connsiteX1" fmla="*/ 511629 w 1393371"/>
              <a:gd name="connsiteY1" fmla="*/ 0 h 1360714"/>
              <a:gd name="connsiteX2" fmla="*/ 1393371 w 1393371"/>
              <a:gd name="connsiteY2" fmla="*/ 925286 h 1360714"/>
              <a:gd name="connsiteX3" fmla="*/ 859971 w 1393371"/>
              <a:gd name="connsiteY3" fmla="*/ 1360714 h 1360714"/>
              <a:gd name="connsiteX4" fmla="*/ 0 w 1393371"/>
              <a:gd name="connsiteY4" fmla="*/ 457200 h 1360714"/>
              <a:gd name="connsiteX0" fmla="*/ 0 w 1426028"/>
              <a:gd name="connsiteY0" fmla="*/ 457200 h 1360714"/>
              <a:gd name="connsiteX1" fmla="*/ 511629 w 1426028"/>
              <a:gd name="connsiteY1" fmla="*/ 0 h 1360714"/>
              <a:gd name="connsiteX2" fmla="*/ 1426028 w 1426028"/>
              <a:gd name="connsiteY2" fmla="*/ 903514 h 1360714"/>
              <a:gd name="connsiteX3" fmla="*/ 859971 w 1426028"/>
              <a:gd name="connsiteY3" fmla="*/ 1360714 h 1360714"/>
              <a:gd name="connsiteX4" fmla="*/ 0 w 1426028"/>
              <a:gd name="connsiteY4" fmla="*/ 457200 h 1360714"/>
              <a:gd name="connsiteX0" fmla="*/ 0 w 1426028"/>
              <a:gd name="connsiteY0" fmla="*/ 434004 h 1337518"/>
              <a:gd name="connsiteX1" fmla="*/ 469974 w 1426028"/>
              <a:gd name="connsiteY1" fmla="*/ 0 h 1337518"/>
              <a:gd name="connsiteX2" fmla="*/ 1426028 w 1426028"/>
              <a:gd name="connsiteY2" fmla="*/ 880318 h 1337518"/>
              <a:gd name="connsiteX3" fmla="*/ 859971 w 1426028"/>
              <a:gd name="connsiteY3" fmla="*/ 1337518 h 1337518"/>
              <a:gd name="connsiteX4" fmla="*/ 0 w 1426028"/>
              <a:gd name="connsiteY4" fmla="*/ 434004 h 1337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6028" h="1337518">
                <a:moveTo>
                  <a:pt x="0" y="434004"/>
                </a:moveTo>
                <a:lnTo>
                  <a:pt x="469974" y="0"/>
                </a:lnTo>
                <a:lnTo>
                  <a:pt x="1426028" y="880318"/>
                </a:lnTo>
                <a:lnTo>
                  <a:pt x="859971" y="1337518"/>
                </a:lnTo>
                <a:lnTo>
                  <a:pt x="0" y="434004"/>
                </a:lnTo>
                <a:close/>
              </a:path>
            </a:pathLst>
          </a:custGeom>
          <a:gradFill flip="none" rotWithShape="1">
            <a:gsLst>
              <a:gs pos="18000">
                <a:schemeClr val="bg1">
                  <a:lumMod val="95000"/>
                  <a:alpha val="10000"/>
                </a:schemeClr>
              </a:gs>
              <a:gs pos="100000">
                <a:schemeClr val="bg1">
                  <a:lumMod val="5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432E0CB-21EC-468B-9DE3-E2D80CDEB567}"/>
              </a:ext>
            </a:extLst>
          </p:cNvPr>
          <p:cNvSpPr/>
          <p:nvPr/>
        </p:nvSpPr>
        <p:spPr>
          <a:xfrm rot="2749489">
            <a:off x="2572215" y="3923877"/>
            <a:ext cx="1450922" cy="1482227"/>
          </a:xfrm>
          <a:custGeom>
            <a:avLst/>
            <a:gdLst>
              <a:gd name="connsiteX0" fmla="*/ 0 w 2095500"/>
              <a:gd name="connsiteY0" fmla="*/ 0 h 2085975"/>
              <a:gd name="connsiteX1" fmla="*/ 2095500 w 2095500"/>
              <a:gd name="connsiteY1" fmla="*/ 0 h 2085975"/>
              <a:gd name="connsiteX2" fmla="*/ 2095500 w 2095500"/>
              <a:gd name="connsiteY2" fmla="*/ 2085975 h 2085975"/>
              <a:gd name="connsiteX3" fmla="*/ 0 w 2095500"/>
              <a:gd name="connsiteY3" fmla="*/ 2085975 h 2085975"/>
              <a:gd name="connsiteX4" fmla="*/ 0 w 2095500"/>
              <a:gd name="connsiteY4" fmla="*/ 0 h 2085975"/>
              <a:gd name="connsiteX0" fmla="*/ 516669 w 2095500"/>
              <a:gd name="connsiteY0" fmla="*/ 329356 h 2085975"/>
              <a:gd name="connsiteX1" fmla="*/ 2095500 w 2095500"/>
              <a:gd name="connsiteY1" fmla="*/ 0 h 2085975"/>
              <a:gd name="connsiteX2" fmla="*/ 2095500 w 2095500"/>
              <a:gd name="connsiteY2" fmla="*/ 2085975 h 2085975"/>
              <a:gd name="connsiteX3" fmla="*/ 0 w 2095500"/>
              <a:gd name="connsiteY3" fmla="*/ 2085975 h 2085975"/>
              <a:gd name="connsiteX4" fmla="*/ 516669 w 2095500"/>
              <a:gd name="connsiteY4" fmla="*/ 329356 h 2085975"/>
              <a:gd name="connsiteX0" fmla="*/ 516669 w 2095500"/>
              <a:gd name="connsiteY0" fmla="*/ 329356 h 2085975"/>
              <a:gd name="connsiteX1" fmla="*/ 2095500 w 2095500"/>
              <a:gd name="connsiteY1" fmla="*/ 0 h 2085975"/>
              <a:gd name="connsiteX2" fmla="*/ 1675679 w 2095500"/>
              <a:gd name="connsiteY2" fmla="*/ 1465581 h 2085975"/>
              <a:gd name="connsiteX3" fmla="*/ 0 w 2095500"/>
              <a:gd name="connsiteY3" fmla="*/ 2085975 h 2085975"/>
              <a:gd name="connsiteX4" fmla="*/ 516669 w 2095500"/>
              <a:gd name="connsiteY4" fmla="*/ 329356 h 2085975"/>
              <a:gd name="connsiteX0" fmla="*/ 516669 w 2095500"/>
              <a:gd name="connsiteY0" fmla="*/ 329356 h 2085975"/>
              <a:gd name="connsiteX1" fmla="*/ 2095500 w 2095500"/>
              <a:gd name="connsiteY1" fmla="*/ 0 h 2085975"/>
              <a:gd name="connsiteX2" fmla="*/ 1570448 w 2095500"/>
              <a:gd name="connsiteY2" fmla="*/ 1642229 h 2085975"/>
              <a:gd name="connsiteX3" fmla="*/ 0 w 2095500"/>
              <a:gd name="connsiteY3" fmla="*/ 2085975 h 2085975"/>
              <a:gd name="connsiteX4" fmla="*/ 516669 w 2095500"/>
              <a:gd name="connsiteY4" fmla="*/ 329356 h 2085975"/>
              <a:gd name="connsiteX0" fmla="*/ 356399 w 2095500"/>
              <a:gd name="connsiteY0" fmla="*/ 425967 h 2085975"/>
              <a:gd name="connsiteX1" fmla="*/ 2095500 w 2095500"/>
              <a:gd name="connsiteY1" fmla="*/ 0 h 2085975"/>
              <a:gd name="connsiteX2" fmla="*/ 1570448 w 2095500"/>
              <a:gd name="connsiteY2" fmla="*/ 1642229 h 2085975"/>
              <a:gd name="connsiteX3" fmla="*/ 0 w 2095500"/>
              <a:gd name="connsiteY3" fmla="*/ 2085975 h 2085975"/>
              <a:gd name="connsiteX4" fmla="*/ 356399 w 2095500"/>
              <a:gd name="connsiteY4" fmla="*/ 425967 h 2085975"/>
              <a:gd name="connsiteX0" fmla="*/ 356399 w 2095500"/>
              <a:gd name="connsiteY0" fmla="*/ 425967 h 2085975"/>
              <a:gd name="connsiteX1" fmla="*/ 2095500 w 2095500"/>
              <a:gd name="connsiteY1" fmla="*/ 0 h 2085975"/>
              <a:gd name="connsiteX2" fmla="*/ 1605187 w 2095500"/>
              <a:gd name="connsiteY2" fmla="*/ 1715824 h 2085975"/>
              <a:gd name="connsiteX3" fmla="*/ 0 w 2095500"/>
              <a:gd name="connsiteY3" fmla="*/ 2085975 h 2085975"/>
              <a:gd name="connsiteX4" fmla="*/ 356399 w 2095500"/>
              <a:gd name="connsiteY4" fmla="*/ 425967 h 2085975"/>
              <a:gd name="connsiteX0" fmla="*/ 356399 w 2095500"/>
              <a:gd name="connsiteY0" fmla="*/ 425967 h 2085975"/>
              <a:gd name="connsiteX1" fmla="*/ 2095500 w 2095500"/>
              <a:gd name="connsiteY1" fmla="*/ 0 h 2085975"/>
              <a:gd name="connsiteX2" fmla="*/ 1625487 w 2095500"/>
              <a:gd name="connsiteY2" fmla="*/ 1722267 h 2085975"/>
              <a:gd name="connsiteX3" fmla="*/ 0 w 2095500"/>
              <a:gd name="connsiteY3" fmla="*/ 2085975 h 2085975"/>
              <a:gd name="connsiteX4" fmla="*/ 356399 w 2095500"/>
              <a:gd name="connsiteY4" fmla="*/ 425967 h 2085975"/>
              <a:gd name="connsiteX0" fmla="*/ 356399 w 2011970"/>
              <a:gd name="connsiteY0" fmla="*/ 613369 h 2273377"/>
              <a:gd name="connsiteX1" fmla="*/ 2011970 w 2011970"/>
              <a:gd name="connsiteY1" fmla="*/ 0 h 2273377"/>
              <a:gd name="connsiteX2" fmla="*/ 1625487 w 2011970"/>
              <a:gd name="connsiteY2" fmla="*/ 1909669 h 2273377"/>
              <a:gd name="connsiteX3" fmla="*/ 0 w 2011970"/>
              <a:gd name="connsiteY3" fmla="*/ 2273377 h 2273377"/>
              <a:gd name="connsiteX4" fmla="*/ 356399 w 2011970"/>
              <a:gd name="connsiteY4" fmla="*/ 613369 h 2273377"/>
              <a:gd name="connsiteX0" fmla="*/ 356399 w 2011970"/>
              <a:gd name="connsiteY0" fmla="*/ 613369 h 2273377"/>
              <a:gd name="connsiteX1" fmla="*/ 2011970 w 2011970"/>
              <a:gd name="connsiteY1" fmla="*/ 0 h 2273377"/>
              <a:gd name="connsiteX2" fmla="*/ 1803343 w 2011970"/>
              <a:gd name="connsiteY2" fmla="*/ 1630937 h 2273377"/>
              <a:gd name="connsiteX3" fmla="*/ 0 w 2011970"/>
              <a:gd name="connsiteY3" fmla="*/ 2273377 h 2273377"/>
              <a:gd name="connsiteX4" fmla="*/ 356399 w 2011970"/>
              <a:gd name="connsiteY4" fmla="*/ 613369 h 2273377"/>
              <a:gd name="connsiteX0" fmla="*/ 359113 w 2014684"/>
              <a:gd name="connsiteY0" fmla="*/ 613369 h 2084811"/>
              <a:gd name="connsiteX1" fmla="*/ 2014684 w 2014684"/>
              <a:gd name="connsiteY1" fmla="*/ 0 h 2084811"/>
              <a:gd name="connsiteX2" fmla="*/ 1806057 w 2014684"/>
              <a:gd name="connsiteY2" fmla="*/ 1630937 h 2084811"/>
              <a:gd name="connsiteX3" fmla="*/ 0 w 2014684"/>
              <a:gd name="connsiteY3" fmla="*/ 2084811 h 2084811"/>
              <a:gd name="connsiteX4" fmla="*/ 359113 w 2014684"/>
              <a:gd name="connsiteY4" fmla="*/ 613369 h 2084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4684" h="2084811">
                <a:moveTo>
                  <a:pt x="359113" y="613369"/>
                </a:moveTo>
                <a:lnTo>
                  <a:pt x="2014684" y="0"/>
                </a:lnTo>
                <a:lnTo>
                  <a:pt x="1806057" y="1630937"/>
                </a:lnTo>
                <a:lnTo>
                  <a:pt x="0" y="2084811"/>
                </a:lnTo>
                <a:lnTo>
                  <a:pt x="359113" y="613369"/>
                </a:lnTo>
                <a:close/>
              </a:path>
            </a:pathLst>
          </a:custGeom>
          <a:solidFill>
            <a:srgbClr val="548EC3"/>
          </a:solidFill>
          <a:effectLst>
            <a:outerShdw blurRad="1244600" sx="158000" sy="158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605B6C-CDC9-4141-82A4-1BAB17AFF497}"/>
              </a:ext>
            </a:extLst>
          </p:cNvPr>
          <p:cNvSpPr/>
          <p:nvPr/>
        </p:nvSpPr>
        <p:spPr>
          <a:xfrm rot="2583703">
            <a:off x="2649168" y="165969"/>
            <a:ext cx="1175659" cy="1282386"/>
          </a:xfrm>
          <a:custGeom>
            <a:avLst/>
            <a:gdLst>
              <a:gd name="connsiteX0" fmla="*/ 0 w 762890"/>
              <a:gd name="connsiteY0" fmla="*/ 0 h 758952"/>
              <a:gd name="connsiteX1" fmla="*/ 762890 w 762890"/>
              <a:gd name="connsiteY1" fmla="*/ 0 h 758952"/>
              <a:gd name="connsiteX2" fmla="*/ 762890 w 762890"/>
              <a:gd name="connsiteY2" fmla="*/ 758952 h 758952"/>
              <a:gd name="connsiteX3" fmla="*/ 0 w 762890"/>
              <a:gd name="connsiteY3" fmla="*/ 758952 h 758952"/>
              <a:gd name="connsiteX4" fmla="*/ 0 w 762890"/>
              <a:gd name="connsiteY4" fmla="*/ 0 h 758952"/>
              <a:gd name="connsiteX0" fmla="*/ 271033 w 762890"/>
              <a:gd name="connsiteY0" fmla="*/ 275141 h 758952"/>
              <a:gd name="connsiteX1" fmla="*/ 762890 w 762890"/>
              <a:gd name="connsiteY1" fmla="*/ 0 h 758952"/>
              <a:gd name="connsiteX2" fmla="*/ 762890 w 762890"/>
              <a:gd name="connsiteY2" fmla="*/ 758952 h 758952"/>
              <a:gd name="connsiteX3" fmla="*/ 0 w 762890"/>
              <a:gd name="connsiteY3" fmla="*/ 758952 h 758952"/>
              <a:gd name="connsiteX4" fmla="*/ 271033 w 762890"/>
              <a:gd name="connsiteY4" fmla="*/ 275141 h 758952"/>
              <a:gd name="connsiteX0" fmla="*/ 271033 w 762890"/>
              <a:gd name="connsiteY0" fmla="*/ 275141 h 758952"/>
              <a:gd name="connsiteX1" fmla="*/ 762890 w 762890"/>
              <a:gd name="connsiteY1" fmla="*/ 0 h 758952"/>
              <a:gd name="connsiteX2" fmla="*/ 569137 w 762890"/>
              <a:gd name="connsiteY2" fmla="*/ 536745 h 758952"/>
              <a:gd name="connsiteX3" fmla="*/ 0 w 762890"/>
              <a:gd name="connsiteY3" fmla="*/ 758952 h 758952"/>
              <a:gd name="connsiteX4" fmla="*/ 271033 w 762890"/>
              <a:gd name="connsiteY4" fmla="*/ 275141 h 758952"/>
              <a:gd name="connsiteX0" fmla="*/ 291358 w 762890"/>
              <a:gd name="connsiteY0" fmla="*/ 311771 h 758952"/>
              <a:gd name="connsiteX1" fmla="*/ 762890 w 762890"/>
              <a:gd name="connsiteY1" fmla="*/ 0 h 758952"/>
              <a:gd name="connsiteX2" fmla="*/ 569137 w 762890"/>
              <a:gd name="connsiteY2" fmla="*/ 536745 h 758952"/>
              <a:gd name="connsiteX3" fmla="*/ 0 w 762890"/>
              <a:gd name="connsiteY3" fmla="*/ 758952 h 758952"/>
              <a:gd name="connsiteX4" fmla="*/ 291358 w 762890"/>
              <a:gd name="connsiteY4" fmla="*/ 311771 h 758952"/>
              <a:gd name="connsiteX0" fmla="*/ 291358 w 709150"/>
              <a:gd name="connsiteY0" fmla="*/ 224119 h 671300"/>
              <a:gd name="connsiteX1" fmla="*/ 709150 w 709150"/>
              <a:gd name="connsiteY1" fmla="*/ 0 h 671300"/>
              <a:gd name="connsiteX2" fmla="*/ 569137 w 709150"/>
              <a:gd name="connsiteY2" fmla="*/ 449093 h 671300"/>
              <a:gd name="connsiteX3" fmla="*/ 0 w 709150"/>
              <a:gd name="connsiteY3" fmla="*/ 671300 h 671300"/>
              <a:gd name="connsiteX4" fmla="*/ 291358 w 709150"/>
              <a:gd name="connsiteY4" fmla="*/ 224119 h 671300"/>
              <a:gd name="connsiteX0" fmla="*/ 291358 w 736677"/>
              <a:gd name="connsiteY0" fmla="*/ 230515 h 677696"/>
              <a:gd name="connsiteX1" fmla="*/ 736677 w 736677"/>
              <a:gd name="connsiteY1" fmla="*/ 0 h 677696"/>
              <a:gd name="connsiteX2" fmla="*/ 569137 w 736677"/>
              <a:gd name="connsiteY2" fmla="*/ 455489 h 677696"/>
              <a:gd name="connsiteX3" fmla="*/ 0 w 736677"/>
              <a:gd name="connsiteY3" fmla="*/ 677696 h 677696"/>
              <a:gd name="connsiteX4" fmla="*/ 291358 w 736677"/>
              <a:gd name="connsiteY4" fmla="*/ 230515 h 677696"/>
              <a:gd name="connsiteX0" fmla="*/ 291358 w 736677"/>
              <a:gd name="connsiteY0" fmla="*/ 230515 h 677696"/>
              <a:gd name="connsiteX1" fmla="*/ 736677 w 736677"/>
              <a:gd name="connsiteY1" fmla="*/ 0 h 677696"/>
              <a:gd name="connsiteX2" fmla="*/ 574616 w 736677"/>
              <a:gd name="connsiteY2" fmla="*/ 460088 h 677696"/>
              <a:gd name="connsiteX3" fmla="*/ 0 w 736677"/>
              <a:gd name="connsiteY3" fmla="*/ 677696 h 677696"/>
              <a:gd name="connsiteX4" fmla="*/ 291358 w 736677"/>
              <a:gd name="connsiteY4" fmla="*/ 230515 h 677696"/>
              <a:gd name="connsiteX0" fmla="*/ 291358 w 748095"/>
              <a:gd name="connsiteY0" fmla="*/ 231993 h 679174"/>
              <a:gd name="connsiteX1" fmla="*/ 748095 w 748095"/>
              <a:gd name="connsiteY1" fmla="*/ 0 h 679174"/>
              <a:gd name="connsiteX2" fmla="*/ 574616 w 748095"/>
              <a:gd name="connsiteY2" fmla="*/ 461566 h 679174"/>
              <a:gd name="connsiteX3" fmla="*/ 0 w 748095"/>
              <a:gd name="connsiteY3" fmla="*/ 679174 h 679174"/>
              <a:gd name="connsiteX4" fmla="*/ 291358 w 748095"/>
              <a:gd name="connsiteY4" fmla="*/ 231993 h 679174"/>
              <a:gd name="connsiteX0" fmla="*/ 286075 w 742812"/>
              <a:gd name="connsiteY0" fmla="*/ 231993 h 635666"/>
              <a:gd name="connsiteX1" fmla="*/ 742812 w 742812"/>
              <a:gd name="connsiteY1" fmla="*/ 0 h 635666"/>
              <a:gd name="connsiteX2" fmla="*/ 569333 w 742812"/>
              <a:gd name="connsiteY2" fmla="*/ 461566 h 635666"/>
              <a:gd name="connsiteX3" fmla="*/ 0 w 742812"/>
              <a:gd name="connsiteY3" fmla="*/ 635666 h 635666"/>
              <a:gd name="connsiteX4" fmla="*/ 286075 w 742812"/>
              <a:gd name="connsiteY4" fmla="*/ 231993 h 635666"/>
              <a:gd name="connsiteX0" fmla="*/ 286075 w 742812"/>
              <a:gd name="connsiteY0" fmla="*/ 231993 h 635666"/>
              <a:gd name="connsiteX1" fmla="*/ 742812 w 742812"/>
              <a:gd name="connsiteY1" fmla="*/ 0 h 635666"/>
              <a:gd name="connsiteX2" fmla="*/ 570122 w 742812"/>
              <a:gd name="connsiteY2" fmla="*/ 469604 h 635666"/>
              <a:gd name="connsiteX3" fmla="*/ 0 w 742812"/>
              <a:gd name="connsiteY3" fmla="*/ 635666 h 635666"/>
              <a:gd name="connsiteX4" fmla="*/ 286075 w 742812"/>
              <a:gd name="connsiteY4" fmla="*/ 231993 h 63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812" h="635666">
                <a:moveTo>
                  <a:pt x="286075" y="231993"/>
                </a:moveTo>
                <a:lnTo>
                  <a:pt x="742812" y="0"/>
                </a:lnTo>
                <a:lnTo>
                  <a:pt x="570122" y="469604"/>
                </a:lnTo>
                <a:lnTo>
                  <a:pt x="0" y="635666"/>
                </a:lnTo>
                <a:lnTo>
                  <a:pt x="286075" y="231993"/>
                </a:lnTo>
                <a:close/>
              </a:path>
            </a:pathLst>
          </a:custGeom>
          <a:gradFill>
            <a:gsLst>
              <a:gs pos="14000">
                <a:srgbClr val="12B68F"/>
              </a:gs>
              <a:gs pos="96000">
                <a:srgbClr val="12B68F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804192-258F-42F2-94C0-5DE403F62166}"/>
              </a:ext>
            </a:extLst>
          </p:cNvPr>
          <p:cNvSpPr/>
          <p:nvPr/>
        </p:nvSpPr>
        <p:spPr>
          <a:xfrm>
            <a:off x="2381885" y="875747"/>
            <a:ext cx="885593" cy="4336035"/>
          </a:xfrm>
          <a:custGeom>
            <a:avLst/>
            <a:gdLst>
              <a:gd name="connsiteX0" fmla="*/ 0 w 914400"/>
              <a:gd name="connsiteY0" fmla="*/ 0 h 3159759"/>
              <a:gd name="connsiteX1" fmla="*/ 914400 w 914400"/>
              <a:gd name="connsiteY1" fmla="*/ 0 h 3159759"/>
              <a:gd name="connsiteX2" fmla="*/ 914400 w 914400"/>
              <a:gd name="connsiteY2" fmla="*/ 3159759 h 3159759"/>
              <a:gd name="connsiteX3" fmla="*/ 0 w 914400"/>
              <a:gd name="connsiteY3" fmla="*/ 3159759 h 3159759"/>
              <a:gd name="connsiteX4" fmla="*/ 0 w 914400"/>
              <a:gd name="connsiteY4" fmla="*/ 0 h 3159759"/>
              <a:gd name="connsiteX0" fmla="*/ 50800 w 914400"/>
              <a:gd name="connsiteY0" fmla="*/ 0 h 3474719"/>
              <a:gd name="connsiteX1" fmla="*/ 914400 w 914400"/>
              <a:gd name="connsiteY1" fmla="*/ 314960 h 3474719"/>
              <a:gd name="connsiteX2" fmla="*/ 914400 w 914400"/>
              <a:gd name="connsiteY2" fmla="*/ 3474719 h 3474719"/>
              <a:gd name="connsiteX3" fmla="*/ 0 w 914400"/>
              <a:gd name="connsiteY3" fmla="*/ 3474719 h 3474719"/>
              <a:gd name="connsiteX4" fmla="*/ 50800 w 914400"/>
              <a:gd name="connsiteY4" fmla="*/ 0 h 3474719"/>
              <a:gd name="connsiteX0" fmla="*/ 0 w 863600"/>
              <a:gd name="connsiteY0" fmla="*/ 0 h 3474719"/>
              <a:gd name="connsiteX1" fmla="*/ 863600 w 863600"/>
              <a:gd name="connsiteY1" fmla="*/ 314960 h 3474719"/>
              <a:gd name="connsiteX2" fmla="*/ 863600 w 863600"/>
              <a:gd name="connsiteY2" fmla="*/ 3474719 h 3474719"/>
              <a:gd name="connsiteX3" fmla="*/ 406400 w 863600"/>
              <a:gd name="connsiteY3" fmla="*/ 3474719 h 3474719"/>
              <a:gd name="connsiteX4" fmla="*/ 0 w 863600"/>
              <a:gd name="connsiteY4" fmla="*/ 0 h 3474719"/>
              <a:gd name="connsiteX0" fmla="*/ 0 w 863600"/>
              <a:gd name="connsiteY0" fmla="*/ 0 h 3474719"/>
              <a:gd name="connsiteX1" fmla="*/ 863600 w 863600"/>
              <a:gd name="connsiteY1" fmla="*/ 314960 h 3474719"/>
              <a:gd name="connsiteX2" fmla="*/ 863600 w 863600"/>
              <a:gd name="connsiteY2" fmla="*/ 3474719 h 3474719"/>
              <a:gd name="connsiteX3" fmla="*/ 386080 w 863600"/>
              <a:gd name="connsiteY3" fmla="*/ 3180079 h 3474719"/>
              <a:gd name="connsiteX4" fmla="*/ 0 w 863600"/>
              <a:gd name="connsiteY4" fmla="*/ 0 h 3474719"/>
              <a:gd name="connsiteX0" fmla="*/ 0 w 863600"/>
              <a:gd name="connsiteY0" fmla="*/ 0 h 3474719"/>
              <a:gd name="connsiteX1" fmla="*/ 853969 w 863600"/>
              <a:gd name="connsiteY1" fmla="*/ 304800 h 3474719"/>
              <a:gd name="connsiteX2" fmla="*/ 863600 w 863600"/>
              <a:gd name="connsiteY2" fmla="*/ 3474719 h 3474719"/>
              <a:gd name="connsiteX3" fmla="*/ 386080 w 863600"/>
              <a:gd name="connsiteY3" fmla="*/ 3180079 h 3474719"/>
              <a:gd name="connsiteX4" fmla="*/ 0 w 863600"/>
              <a:gd name="connsiteY4" fmla="*/ 0 h 3474719"/>
              <a:gd name="connsiteX0" fmla="*/ 0 w 839521"/>
              <a:gd name="connsiteY0" fmla="*/ 0 h 3468623"/>
              <a:gd name="connsiteX1" fmla="*/ 829890 w 839521"/>
              <a:gd name="connsiteY1" fmla="*/ 298704 h 3468623"/>
              <a:gd name="connsiteX2" fmla="*/ 839521 w 839521"/>
              <a:gd name="connsiteY2" fmla="*/ 3468623 h 3468623"/>
              <a:gd name="connsiteX3" fmla="*/ 362001 w 839521"/>
              <a:gd name="connsiteY3" fmla="*/ 3173983 h 3468623"/>
              <a:gd name="connsiteX4" fmla="*/ 0 w 839521"/>
              <a:gd name="connsiteY4" fmla="*/ 0 h 346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9521" h="3468623">
                <a:moveTo>
                  <a:pt x="0" y="0"/>
                </a:moveTo>
                <a:lnTo>
                  <a:pt x="829890" y="298704"/>
                </a:lnTo>
                <a:cubicBezTo>
                  <a:pt x="833100" y="1355344"/>
                  <a:pt x="836311" y="2411983"/>
                  <a:pt x="839521" y="3468623"/>
                </a:cubicBezTo>
                <a:lnTo>
                  <a:pt x="362001" y="317398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4000">
                <a:srgbClr val="12B68F"/>
              </a:gs>
              <a:gs pos="50000">
                <a:srgbClr val="004C67"/>
              </a:gs>
              <a:gs pos="85000">
                <a:srgbClr val="0B3B22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6019FD-9C75-4AD4-99BF-76B64D55D09D}"/>
              </a:ext>
            </a:extLst>
          </p:cNvPr>
          <p:cNvSpPr/>
          <p:nvPr/>
        </p:nvSpPr>
        <p:spPr>
          <a:xfrm>
            <a:off x="3267478" y="728419"/>
            <a:ext cx="846687" cy="4483363"/>
          </a:xfrm>
          <a:custGeom>
            <a:avLst/>
            <a:gdLst>
              <a:gd name="connsiteX0" fmla="*/ 0 w 863600"/>
              <a:gd name="connsiteY0" fmla="*/ 0 h 3180079"/>
              <a:gd name="connsiteX1" fmla="*/ 863600 w 863600"/>
              <a:gd name="connsiteY1" fmla="*/ 0 h 3180079"/>
              <a:gd name="connsiteX2" fmla="*/ 863600 w 863600"/>
              <a:gd name="connsiteY2" fmla="*/ 3180079 h 3180079"/>
              <a:gd name="connsiteX3" fmla="*/ 0 w 863600"/>
              <a:gd name="connsiteY3" fmla="*/ 3180079 h 3180079"/>
              <a:gd name="connsiteX4" fmla="*/ 0 w 863600"/>
              <a:gd name="connsiteY4" fmla="*/ 0 h 3180079"/>
              <a:gd name="connsiteX0" fmla="*/ 0 w 863600"/>
              <a:gd name="connsiteY0" fmla="*/ 406400 h 3586479"/>
              <a:gd name="connsiteX1" fmla="*/ 802640 w 863600"/>
              <a:gd name="connsiteY1" fmla="*/ 0 h 3586479"/>
              <a:gd name="connsiteX2" fmla="*/ 863600 w 863600"/>
              <a:gd name="connsiteY2" fmla="*/ 3586479 h 3586479"/>
              <a:gd name="connsiteX3" fmla="*/ 0 w 863600"/>
              <a:gd name="connsiteY3" fmla="*/ 3586479 h 3586479"/>
              <a:gd name="connsiteX4" fmla="*/ 0 w 863600"/>
              <a:gd name="connsiteY4" fmla="*/ 406400 h 3586479"/>
              <a:gd name="connsiteX0" fmla="*/ 0 w 802640"/>
              <a:gd name="connsiteY0" fmla="*/ 406400 h 3606799"/>
              <a:gd name="connsiteX1" fmla="*/ 802640 w 802640"/>
              <a:gd name="connsiteY1" fmla="*/ 0 h 3606799"/>
              <a:gd name="connsiteX2" fmla="*/ 447040 w 802640"/>
              <a:gd name="connsiteY2" fmla="*/ 3606799 h 3606799"/>
              <a:gd name="connsiteX3" fmla="*/ 0 w 802640"/>
              <a:gd name="connsiteY3" fmla="*/ 3586479 h 3606799"/>
              <a:gd name="connsiteX4" fmla="*/ 0 w 802640"/>
              <a:gd name="connsiteY4" fmla="*/ 406400 h 3606799"/>
              <a:gd name="connsiteX0" fmla="*/ 0 w 802640"/>
              <a:gd name="connsiteY0" fmla="*/ 406400 h 3586479"/>
              <a:gd name="connsiteX1" fmla="*/ 802640 w 802640"/>
              <a:gd name="connsiteY1" fmla="*/ 0 h 3586479"/>
              <a:gd name="connsiteX2" fmla="*/ 518160 w 802640"/>
              <a:gd name="connsiteY2" fmla="*/ 3291839 h 3586479"/>
              <a:gd name="connsiteX3" fmla="*/ 0 w 802640"/>
              <a:gd name="connsiteY3" fmla="*/ 3586479 h 3586479"/>
              <a:gd name="connsiteX4" fmla="*/ 0 w 802640"/>
              <a:gd name="connsiteY4" fmla="*/ 406400 h 358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640" h="3586479">
                <a:moveTo>
                  <a:pt x="0" y="406400"/>
                </a:moveTo>
                <a:lnTo>
                  <a:pt x="802640" y="0"/>
                </a:lnTo>
                <a:lnTo>
                  <a:pt x="518160" y="3291839"/>
                </a:lnTo>
                <a:lnTo>
                  <a:pt x="0" y="3586479"/>
                </a:lnTo>
                <a:lnTo>
                  <a:pt x="0" y="406400"/>
                </a:lnTo>
                <a:close/>
              </a:path>
            </a:pathLst>
          </a:custGeom>
          <a:gradFill>
            <a:gsLst>
              <a:gs pos="0">
                <a:srgbClr val="12B68F"/>
              </a:gs>
              <a:gs pos="80000">
                <a:srgbClr val="002836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C05A32F-5C92-405E-95F2-26B67E53C222}"/>
              </a:ext>
            </a:extLst>
          </p:cNvPr>
          <p:cNvSpPr/>
          <p:nvPr/>
        </p:nvSpPr>
        <p:spPr>
          <a:xfrm rot="2262448">
            <a:off x="1977346" y="1339143"/>
            <a:ext cx="991505" cy="922637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228100 w 914400"/>
              <a:gd name="connsiteY0" fmla="*/ 311659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228100 w 914400"/>
              <a:gd name="connsiteY4" fmla="*/ 311659 h 914400"/>
              <a:gd name="connsiteX0" fmla="*/ 228100 w 914400"/>
              <a:gd name="connsiteY0" fmla="*/ 311659 h 914400"/>
              <a:gd name="connsiteX1" fmla="*/ 914400 w 914400"/>
              <a:gd name="connsiteY1" fmla="*/ 0 h 914400"/>
              <a:gd name="connsiteX2" fmla="*/ 747360 w 914400"/>
              <a:gd name="connsiteY2" fmla="*/ 748168 h 914400"/>
              <a:gd name="connsiteX3" fmla="*/ 0 w 914400"/>
              <a:gd name="connsiteY3" fmla="*/ 914400 h 914400"/>
              <a:gd name="connsiteX4" fmla="*/ 228100 w 914400"/>
              <a:gd name="connsiteY4" fmla="*/ 311659 h 914400"/>
              <a:gd name="connsiteX0" fmla="*/ 315437 w 1001737"/>
              <a:gd name="connsiteY0" fmla="*/ 311659 h 917709"/>
              <a:gd name="connsiteX1" fmla="*/ 1001737 w 1001737"/>
              <a:gd name="connsiteY1" fmla="*/ 0 h 917709"/>
              <a:gd name="connsiteX2" fmla="*/ 834697 w 1001737"/>
              <a:gd name="connsiteY2" fmla="*/ 748168 h 917709"/>
              <a:gd name="connsiteX3" fmla="*/ 0 w 1001737"/>
              <a:gd name="connsiteY3" fmla="*/ 917709 h 917709"/>
              <a:gd name="connsiteX4" fmla="*/ 315437 w 1001737"/>
              <a:gd name="connsiteY4" fmla="*/ 311659 h 917709"/>
              <a:gd name="connsiteX0" fmla="*/ 315437 w 1044494"/>
              <a:gd name="connsiteY0" fmla="*/ 306187 h 912237"/>
              <a:gd name="connsiteX1" fmla="*/ 1044494 w 1044494"/>
              <a:gd name="connsiteY1" fmla="*/ 0 h 912237"/>
              <a:gd name="connsiteX2" fmla="*/ 834697 w 1044494"/>
              <a:gd name="connsiteY2" fmla="*/ 742696 h 912237"/>
              <a:gd name="connsiteX3" fmla="*/ 0 w 1044494"/>
              <a:gd name="connsiteY3" fmla="*/ 912237 h 912237"/>
              <a:gd name="connsiteX4" fmla="*/ 315437 w 1044494"/>
              <a:gd name="connsiteY4" fmla="*/ 306187 h 912237"/>
              <a:gd name="connsiteX0" fmla="*/ 315437 w 1044494"/>
              <a:gd name="connsiteY0" fmla="*/ 306187 h 912237"/>
              <a:gd name="connsiteX1" fmla="*/ 1044494 w 1044494"/>
              <a:gd name="connsiteY1" fmla="*/ 0 h 912237"/>
              <a:gd name="connsiteX2" fmla="*/ 768165 w 1044494"/>
              <a:gd name="connsiteY2" fmla="*/ 640026 h 912237"/>
              <a:gd name="connsiteX3" fmla="*/ 0 w 1044494"/>
              <a:gd name="connsiteY3" fmla="*/ 912237 h 912237"/>
              <a:gd name="connsiteX4" fmla="*/ 315437 w 1044494"/>
              <a:gd name="connsiteY4" fmla="*/ 306187 h 912237"/>
              <a:gd name="connsiteX0" fmla="*/ 315437 w 1028418"/>
              <a:gd name="connsiteY0" fmla="*/ 293758 h 899808"/>
              <a:gd name="connsiteX1" fmla="*/ 1028418 w 1028418"/>
              <a:gd name="connsiteY1" fmla="*/ 0 h 899808"/>
              <a:gd name="connsiteX2" fmla="*/ 768165 w 1028418"/>
              <a:gd name="connsiteY2" fmla="*/ 627597 h 899808"/>
              <a:gd name="connsiteX3" fmla="*/ 0 w 1028418"/>
              <a:gd name="connsiteY3" fmla="*/ 899808 h 899808"/>
              <a:gd name="connsiteX4" fmla="*/ 315437 w 1028418"/>
              <a:gd name="connsiteY4" fmla="*/ 293758 h 899808"/>
              <a:gd name="connsiteX0" fmla="*/ 315437 w 989866"/>
              <a:gd name="connsiteY0" fmla="*/ 289638 h 895688"/>
              <a:gd name="connsiteX1" fmla="*/ 989866 w 989866"/>
              <a:gd name="connsiteY1" fmla="*/ 0 h 895688"/>
              <a:gd name="connsiteX2" fmla="*/ 768165 w 989866"/>
              <a:gd name="connsiteY2" fmla="*/ 623477 h 895688"/>
              <a:gd name="connsiteX3" fmla="*/ 0 w 989866"/>
              <a:gd name="connsiteY3" fmla="*/ 895688 h 895688"/>
              <a:gd name="connsiteX4" fmla="*/ 315437 w 989866"/>
              <a:gd name="connsiteY4" fmla="*/ 289638 h 895688"/>
              <a:gd name="connsiteX0" fmla="*/ 315437 w 983838"/>
              <a:gd name="connsiteY0" fmla="*/ 284976 h 891026"/>
              <a:gd name="connsiteX1" fmla="*/ 983838 w 983838"/>
              <a:gd name="connsiteY1" fmla="*/ 0 h 891026"/>
              <a:gd name="connsiteX2" fmla="*/ 768165 w 983838"/>
              <a:gd name="connsiteY2" fmla="*/ 618815 h 891026"/>
              <a:gd name="connsiteX3" fmla="*/ 0 w 983838"/>
              <a:gd name="connsiteY3" fmla="*/ 891026 h 891026"/>
              <a:gd name="connsiteX4" fmla="*/ 315437 w 983838"/>
              <a:gd name="connsiteY4" fmla="*/ 284976 h 891026"/>
              <a:gd name="connsiteX0" fmla="*/ 324387 w 992788"/>
              <a:gd name="connsiteY0" fmla="*/ 284976 h 904366"/>
              <a:gd name="connsiteX1" fmla="*/ 992788 w 992788"/>
              <a:gd name="connsiteY1" fmla="*/ 0 h 904366"/>
              <a:gd name="connsiteX2" fmla="*/ 777115 w 992788"/>
              <a:gd name="connsiteY2" fmla="*/ 618815 h 904366"/>
              <a:gd name="connsiteX3" fmla="*/ 0 w 992788"/>
              <a:gd name="connsiteY3" fmla="*/ 904366 h 904366"/>
              <a:gd name="connsiteX4" fmla="*/ 324387 w 992788"/>
              <a:gd name="connsiteY4" fmla="*/ 284976 h 904366"/>
              <a:gd name="connsiteX0" fmla="*/ 325299 w 993700"/>
              <a:gd name="connsiteY0" fmla="*/ 284976 h 911492"/>
              <a:gd name="connsiteX1" fmla="*/ 993700 w 993700"/>
              <a:gd name="connsiteY1" fmla="*/ 0 h 911492"/>
              <a:gd name="connsiteX2" fmla="*/ 778027 w 993700"/>
              <a:gd name="connsiteY2" fmla="*/ 618815 h 911492"/>
              <a:gd name="connsiteX3" fmla="*/ 0 w 993700"/>
              <a:gd name="connsiteY3" fmla="*/ 911492 h 911492"/>
              <a:gd name="connsiteX4" fmla="*/ 325299 w 993700"/>
              <a:gd name="connsiteY4" fmla="*/ 284976 h 911492"/>
              <a:gd name="connsiteX0" fmla="*/ 325299 w 993700"/>
              <a:gd name="connsiteY0" fmla="*/ 284976 h 911492"/>
              <a:gd name="connsiteX1" fmla="*/ 993700 w 993700"/>
              <a:gd name="connsiteY1" fmla="*/ 0 h 911492"/>
              <a:gd name="connsiteX2" fmla="*/ 787619 w 993700"/>
              <a:gd name="connsiteY2" fmla="*/ 614610 h 911492"/>
              <a:gd name="connsiteX3" fmla="*/ 0 w 993700"/>
              <a:gd name="connsiteY3" fmla="*/ 911492 h 911492"/>
              <a:gd name="connsiteX4" fmla="*/ 325299 w 993700"/>
              <a:gd name="connsiteY4" fmla="*/ 284976 h 911492"/>
              <a:gd name="connsiteX0" fmla="*/ 323104 w 991505"/>
              <a:gd name="connsiteY0" fmla="*/ 284976 h 922637"/>
              <a:gd name="connsiteX1" fmla="*/ 991505 w 991505"/>
              <a:gd name="connsiteY1" fmla="*/ 0 h 922637"/>
              <a:gd name="connsiteX2" fmla="*/ 785424 w 991505"/>
              <a:gd name="connsiteY2" fmla="*/ 614610 h 922637"/>
              <a:gd name="connsiteX3" fmla="*/ 0 w 991505"/>
              <a:gd name="connsiteY3" fmla="*/ 922637 h 922637"/>
              <a:gd name="connsiteX4" fmla="*/ 323104 w 991505"/>
              <a:gd name="connsiteY4" fmla="*/ 284976 h 922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1505" h="922637">
                <a:moveTo>
                  <a:pt x="323104" y="284976"/>
                </a:moveTo>
                <a:lnTo>
                  <a:pt x="991505" y="0"/>
                </a:lnTo>
                <a:lnTo>
                  <a:pt x="785424" y="614610"/>
                </a:lnTo>
                <a:lnTo>
                  <a:pt x="0" y="922637"/>
                </a:lnTo>
                <a:lnTo>
                  <a:pt x="323104" y="284976"/>
                </a:lnTo>
                <a:close/>
              </a:path>
            </a:pathLst>
          </a:custGeom>
          <a:gradFill>
            <a:gsLst>
              <a:gs pos="68000">
                <a:srgbClr val="97FFC6"/>
              </a:gs>
              <a:gs pos="14000">
                <a:srgbClr val="00DE64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D38CF3B-DE3E-4970-87FF-4502C5E2930F}"/>
              </a:ext>
            </a:extLst>
          </p:cNvPr>
          <p:cNvSpPr/>
          <p:nvPr/>
        </p:nvSpPr>
        <p:spPr>
          <a:xfrm>
            <a:off x="2609476" y="1743571"/>
            <a:ext cx="540875" cy="3401283"/>
          </a:xfrm>
          <a:custGeom>
            <a:avLst/>
            <a:gdLst>
              <a:gd name="connsiteX0" fmla="*/ 0 w 792335"/>
              <a:gd name="connsiteY0" fmla="*/ 0 h 3078703"/>
              <a:gd name="connsiteX1" fmla="*/ 792335 w 792335"/>
              <a:gd name="connsiteY1" fmla="*/ 0 h 3078703"/>
              <a:gd name="connsiteX2" fmla="*/ 792335 w 792335"/>
              <a:gd name="connsiteY2" fmla="*/ 3078703 h 3078703"/>
              <a:gd name="connsiteX3" fmla="*/ 0 w 792335"/>
              <a:gd name="connsiteY3" fmla="*/ 3078703 h 3078703"/>
              <a:gd name="connsiteX4" fmla="*/ 0 w 792335"/>
              <a:gd name="connsiteY4" fmla="*/ 0 h 3078703"/>
              <a:gd name="connsiteX0" fmla="*/ 0 w 792335"/>
              <a:gd name="connsiteY0" fmla="*/ 0 h 3078703"/>
              <a:gd name="connsiteX1" fmla="*/ 792335 w 792335"/>
              <a:gd name="connsiteY1" fmla="*/ 0 h 3078703"/>
              <a:gd name="connsiteX2" fmla="*/ 792335 w 792335"/>
              <a:gd name="connsiteY2" fmla="*/ 3078703 h 3078703"/>
              <a:gd name="connsiteX3" fmla="*/ 172720 w 792335"/>
              <a:gd name="connsiteY3" fmla="*/ 2926303 h 3078703"/>
              <a:gd name="connsiteX4" fmla="*/ 0 w 792335"/>
              <a:gd name="connsiteY4" fmla="*/ 0 h 3078703"/>
              <a:gd name="connsiteX0" fmla="*/ 0 w 792335"/>
              <a:gd name="connsiteY0" fmla="*/ 0 h 3078703"/>
              <a:gd name="connsiteX1" fmla="*/ 792335 w 792335"/>
              <a:gd name="connsiteY1" fmla="*/ 0 h 3078703"/>
              <a:gd name="connsiteX2" fmla="*/ 792335 w 792335"/>
              <a:gd name="connsiteY2" fmla="*/ 3078703 h 3078703"/>
              <a:gd name="connsiteX3" fmla="*/ 142240 w 792335"/>
              <a:gd name="connsiteY3" fmla="*/ 2987263 h 3078703"/>
              <a:gd name="connsiteX4" fmla="*/ 0 w 792335"/>
              <a:gd name="connsiteY4" fmla="*/ 0 h 3078703"/>
              <a:gd name="connsiteX0" fmla="*/ 0 w 792335"/>
              <a:gd name="connsiteY0" fmla="*/ 233680 h 3312383"/>
              <a:gd name="connsiteX1" fmla="*/ 568815 w 792335"/>
              <a:gd name="connsiteY1" fmla="*/ 0 h 3312383"/>
              <a:gd name="connsiteX2" fmla="*/ 792335 w 792335"/>
              <a:gd name="connsiteY2" fmla="*/ 3312383 h 3312383"/>
              <a:gd name="connsiteX3" fmla="*/ 142240 w 792335"/>
              <a:gd name="connsiteY3" fmla="*/ 3220943 h 3312383"/>
              <a:gd name="connsiteX4" fmla="*/ 0 w 792335"/>
              <a:gd name="connsiteY4" fmla="*/ 233680 h 3312383"/>
              <a:gd name="connsiteX0" fmla="*/ 0 w 700895"/>
              <a:gd name="connsiteY0" fmla="*/ 233680 h 3220943"/>
              <a:gd name="connsiteX1" fmla="*/ 568815 w 700895"/>
              <a:gd name="connsiteY1" fmla="*/ 0 h 3220943"/>
              <a:gd name="connsiteX2" fmla="*/ 700895 w 700895"/>
              <a:gd name="connsiteY2" fmla="*/ 3017743 h 3220943"/>
              <a:gd name="connsiteX3" fmla="*/ 142240 w 700895"/>
              <a:gd name="connsiteY3" fmla="*/ 3220943 h 3220943"/>
              <a:gd name="connsiteX4" fmla="*/ 0 w 700895"/>
              <a:gd name="connsiteY4" fmla="*/ 233680 h 3220943"/>
              <a:gd name="connsiteX0" fmla="*/ 0 w 589135"/>
              <a:gd name="connsiteY0" fmla="*/ 233680 h 3220943"/>
              <a:gd name="connsiteX1" fmla="*/ 568815 w 589135"/>
              <a:gd name="connsiteY1" fmla="*/ 0 h 3220943"/>
              <a:gd name="connsiteX2" fmla="*/ 589135 w 589135"/>
              <a:gd name="connsiteY2" fmla="*/ 3017743 h 3220943"/>
              <a:gd name="connsiteX3" fmla="*/ 142240 w 589135"/>
              <a:gd name="connsiteY3" fmla="*/ 3220943 h 3220943"/>
              <a:gd name="connsiteX4" fmla="*/ 0 w 589135"/>
              <a:gd name="connsiteY4" fmla="*/ 233680 h 3220943"/>
              <a:gd name="connsiteX0" fmla="*/ 0 w 568815"/>
              <a:gd name="connsiteY0" fmla="*/ 233680 h 3220943"/>
              <a:gd name="connsiteX1" fmla="*/ 568815 w 568815"/>
              <a:gd name="connsiteY1" fmla="*/ 0 h 3220943"/>
              <a:gd name="connsiteX2" fmla="*/ 558655 w 568815"/>
              <a:gd name="connsiteY2" fmla="*/ 3017743 h 3220943"/>
              <a:gd name="connsiteX3" fmla="*/ 142240 w 568815"/>
              <a:gd name="connsiteY3" fmla="*/ 3220943 h 3220943"/>
              <a:gd name="connsiteX4" fmla="*/ 0 w 568815"/>
              <a:gd name="connsiteY4" fmla="*/ 233680 h 3220943"/>
              <a:gd name="connsiteX0" fmla="*/ 0 w 568815"/>
              <a:gd name="connsiteY0" fmla="*/ 233680 h 3220943"/>
              <a:gd name="connsiteX1" fmla="*/ 568815 w 568815"/>
              <a:gd name="connsiteY1" fmla="*/ 0 h 3220943"/>
              <a:gd name="connsiteX2" fmla="*/ 507855 w 568815"/>
              <a:gd name="connsiteY2" fmla="*/ 3017743 h 3220943"/>
              <a:gd name="connsiteX3" fmla="*/ 142240 w 568815"/>
              <a:gd name="connsiteY3" fmla="*/ 3220943 h 3220943"/>
              <a:gd name="connsiteX4" fmla="*/ 0 w 568815"/>
              <a:gd name="connsiteY4" fmla="*/ 233680 h 3220943"/>
              <a:gd name="connsiteX0" fmla="*/ 0 w 568815"/>
              <a:gd name="connsiteY0" fmla="*/ 233680 h 3220943"/>
              <a:gd name="connsiteX1" fmla="*/ 568815 w 568815"/>
              <a:gd name="connsiteY1" fmla="*/ 0 h 3220943"/>
              <a:gd name="connsiteX2" fmla="*/ 507855 w 568815"/>
              <a:gd name="connsiteY2" fmla="*/ 2987263 h 3220943"/>
              <a:gd name="connsiteX3" fmla="*/ 142240 w 568815"/>
              <a:gd name="connsiteY3" fmla="*/ 3220943 h 3220943"/>
              <a:gd name="connsiteX4" fmla="*/ 0 w 568815"/>
              <a:gd name="connsiteY4" fmla="*/ 233680 h 3220943"/>
              <a:gd name="connsiteX0" fmla="*/ 0 w 568815"/>
              <a:gd name="connsiteY0" fmla="*/ 233680 h 3220943"/>
              <a:gd name="connsiteX1" fmla="*/ 568815 w 568815"/>
              <a:gd name="connsiteY1" fmla="*/ 0 h 3220943"/>
              <a:gd name="connsiteX2" fmla="*/ 507855 w 568815"/>
              <a:gd name="connsiteY2" fmla="*/ 2987263 h 3220943"/>
              <a:gd name="connsiteX3" fmla="*/ 142240 w 568815"/>
              <a:gd name="connsiteY3" fmla="*/ 3220943 h 3220943"/>
              <a:gd name="connsiteX4" fmla="*/ 0 w 568815"/>
              <a:gd name="connsiteY4" fmla="*/ 233680 h 3220943"/>
              <a:gd name="connsiteX0" fmla="*/ 0 w 568815"/>
              <a:gd name="connsiteY0" fmla="*/ 233680 h 3271743"/>
              <a:gd name="connsiteX1" fmla="*/ 568815 w 568815"/>
              <a:gd name="connsiteY1" fmla="*/ 0 h 3271743"/>
              <a:gd name="connsiteX2" fmla="*/ 507855 w 568815"/>
              <a:gd name="connsiteY2" fmla="*/ 2987263 h 3271743"/>
              <a:gd name="connsiteX3" fmla="*/ 142240 w 568815"/>
              <a:gd name="connsiteY3" fmla="*/ 3271743 h 3271743"/>
              <a:gd name="connsiteX4" fmla="*/ 0 w 568815"/>
              <a:gd name="connsiteY4" fmla="*/ 233680 h 3271743"/>
              <a:gd name="connsiteX0" fmla="*/ 0 w 568815"/>
              <a:gd name="connsiteY0" fmla="*/ 233680 h 3312383"/>
              <a:gd name="connsiteX1" fmla="*/ 568815 w 568815"/>
              <a:gd name="connsiteY1" fmla="*/ 0 h 3312383"/>
              <a:gd name="connsiteX2" fmla="*/ 507855 w 568815"/>
              <a:gd name="connsiteY2" fmla="*/ 2987263 h 3312383"/>
              <a:gd name="connsiteX3" fmla="*/ 142240 w 568815"/>
              <a:gd name="connsiteY3" fmla="*/ 3312383 h 3312383"/>
              <a:gd name="connsiteX4" fmla="*/ 0 w 568815"/>
              <a:gd name="connsiteY4" fmla="*/ 233680 h 3312383"/>
              <a:gd name="connsiteX0" fmla="*/ 0 w 528175"/>
              <a:gd name="connsiteY0" fmla="*/ 335280 h 3413983"/>
              <a:gd name="connsiteX1" fmla="*/ 528175 w 528175"/>
              <a:gd name="connsiteY1" fmla="*/ 0 h 3413983"/>
              <a:gd name="connsiteX2" fmla="*/ 507855 w 528175"/>
              <a:gd name="connsiteY2" fmla="*/ 3088863 h 3413983"/>
              <a:gd name="connsiteX3" fmla="*/ 142240 w 528175"/>
              <a:gd name="connsiteY3" fmla="*/ 3413983 h 3413983"/>
              <a:gd name="connsiteX4" fmla="*/ 0 w 528175"/>
              <a:gd name="connsiteY4" fmla="*/ 335280 h 3413983"/>
              <a:gd name="connsiteX0" fmla="*/ 0 w 528175"/>
              <a:gd name="connsiteY0" fmla="*/ 335280 h 3401283"/>
              <a:gd name="connsiteX1" fmla="*/ 528175 w 528175"/>
              <a:gd name="connsiteY1" fmla="*/ 0 h 3401283"/>
              <a:gd name="connsiteX2" fmla="*/ 507855 w 528175"/>
              <a:gd name="connsiteY2" fmla="*/ 3088863 h 3401283"/>
              <a:gd name="connsiteX3" fmla="*/ 139700 w 528175"/>
              <a:gd name="connsiteY3" fmla="*/ 3401283 h 3401283"/>
              <a:gd name="connsiteX4" fmla="*/ 0 w 528175"/>
              <a:gd name="connsiteY4" fmla="*/ 335280 h 3401283"/>
              <a:gd name="connsiteX0" fmla="*/ 0 w 540875"/>
              <a:gd name="connsiteY0" fmla="*/ 335280 h 3401283"/>
              <a:gd name="connsiteX1" fmla="*/ 540875 w 540875"/>
              <a:gd name="connsiteY1" fmla="*/ 0 h 3401283"/>
              <a:gd name="connsiteX2" fmla="*/ 520555 w 540875"/>
              <a:gd name="connsiteY2" fmla="*/ 3088863 h 3401283"/>
              <a:gd name="connsiteX3" fmla="*/ 152400 w 540875"/>
              <a:gd name="connsiteY3" fmla="*/ 3401283 h 3401283"/>
              <a:gd name="connsiteX4" fmla="*/ 0 w 540875"/>
              <a:gd name="connsiteY4" fmla="*/ 335280 h 3401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875" h="3401283">
                <a:moveTo>
                  <a:pt x="0" y="335280"/>
                </a:moveTo>
                <a:lnTo>
                  <a:pt x="540875" y="0"/>
                </a:lnTo>
                <a:cubicBezTo>
                  <a:pt x="537488" y="1005914"/>
                  <a:pt x="523942" y="2082949"/>
                  <a:pt x="520555" y="3088863"/>
                </a:cubicBezTo>
                <a:lnTo>
                  <a:pt x="152400" y="3401283"/>
                </a:lnTo>
                <a:lnTo>
                  <a:pt x="0" y="335280"/>
                </a:lnTo>
                <a:close/>
              </a:path>
            </a:pathLst>
          </a:custGeom>
          <a:gradFill>
            <a:gsLst>
              <a:gs pos="45000">
                <a:srgbClr val="00BC55"/>
              </a:gs>
              <a:gs pos="5000">
                <a:srgbClr val="97FFC6"/>
              </a:gs>
              <a:gs pos="89000">
                <a:srgbClr val="00220F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977F8F9-43B9-4464-985F-CFB95A4D3B42}"/>
              </a:ext>
            </a:extLst>
          </p:cNvPr>
          <p:cNvSpPr/>
          <p:nvPr/>
        </p:nvSpPr>
        <p:spPr>
          <a:xfrm rot="3582174">
            <a:off x="3779297" y="2329861"/>
            <a:ext cx="641081" cy="133237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14400"/>
              <a:gd name="connsiteY0" fmla="*/ 401761 h 1316161"/>
              <a:gd name="connsiteX1" fmla="*/ 549018 w 914400"/>
              <a:gd name="connsiteY1" fmla="*/ 0 h 1316161"/>
              <a:gd name="connsiteX2" fmla="*/ 914400 w 914400"/>
              <a:gd name="connsiteY2" fmla="*/ 1316161 h 1316161"/>
              <a:gd name="connsiteX3" fmla="*/ 0 w 914400"/>
              <a:gd name="connsiteY3" fmla="*/ 1316161 h 1316161"/>
              <a:gd name="connsiteX4" fmla="*/ 0 w 914400"/>
              <a:gd name="connsiteY4" fmla="*/ 401761 h 1316161"/>
              <a:gd name="connsiteX0" fmla="*/ 4336 w 914400"/>
              <a:gd name="connsiteY0" fmla="*/ 474898 h 1316161"/>
              <a:gd name="connsiteX1" fmla="*/ 549018 w 914400"/>
              <a:gd name="connsiteY1" fmla="*/ 0 h 1316161"/>
              <a:gd name="connsiteX2" fmla="*/ 914400 w 914400"/>
              <a:gd name="connsiteY2" fmla="*/ 1316161 h 1316161"/>
              <a:gd name="connsiteX3" fmla="*/ 0 w 914400"/>
              <a:gd name="connsiteY3" fmla="*/ 1316161 h 1316161"/>
              <a:gd name="connsiteX4" fmla="*/ 4336 w 914400"/>
              <a:gd name="connsiteY4" fmla="*/ 474898 h 1316161"/>
              <a:gd name="connsiteX0" fmla="*/ 4336 w 614962"/>
              <a:gd name="connsiteY0" fmla="*/ 474898 h 1316161"/>
              <a:gd name="connsiteX1" fmla="*/ 549018 w 614962"/>
              <a:gd name="connsiteY1" fmla="*/ 0 h 1316161"/>
              <a:gd name="connsiteX2" fmla="*/ 614962 w 614962"/>
              <a:gd name="connsiteY2" fmla="*/ 741121 h 1316161"/>
              <a:gd name="connsiteX3" fmla="*/ 0 w 614962"/>
              <a:gd name="connsiteY3" fmla="*/ 1316161 h 1316161"/>
              <a:gd name="connsiteX4" fmla="*/ 4336 w 614962"/>
              <a:gd name="connsiteY4" fmla="*/ 474898 h 1316161"/>
              <a:gd name="connsiteX0" fmla="*/ 4336 w 584998"/>
              <a:gd name="connsiteY0" fmla="*/ 474898 h 1316161"/>
              <a:gd name="connsiteX1" fmla="*/ 549018 w 584998"/>
              <a:gd name="connsiteY1" fmla="*/ 0 h 1316161"/>
              <a:gd name="connsiteX2" fmla="*/ 584998 w 584998"/>
              <a:gd name="connsiteY2" fmla="*/ 711845 h 1316161"/>
              <a:gd name="connsiteX3" fmla="*/ 0 w 584998"/>
              <a:gd name="connsiteY3" fmla="*/ 1316161 h 1316161"/>
              <a:gd name="connsiteX4" fmla="*/ 4336 w 584998"/>
              <a:gd name="connsiteY4" fmla="*/ 474898 h 1316161"/>
              <a:gd name="connsiteX0" fmla="*/ 4336 w 623734"/>
              <a:gd name="connsiteY0" fmla="*/ 474898 h 1316161"/>
              <a:gd name="connsiteX1" fmla="*/ 549018 w 623734"/>
              <a:gd name="connsiteY1" fmla="*/ 0 h 1316161"/>
              <a:gd name="connsiteX2" fmla="*/ 623734 w 623734"/>
              <a:gd name="connsiteY2" fmla="*/ 746246 h 1316161"/>
              <a:gd name="connsiteX3" fmla="*/ 0 w 623734"/>
              <a:gd name="connsiteY3" fmla="*/ 1316161 h 1316161"/>
              <a:gd name="connsiteX4" fmla="*/ 4336 w 623734"/>
              <a:gd name="connsiteY4" fmla="*/ 474898 h 1316161"/>
              <a:gd name="connsiteX0" fmla="*/ 4336 w 623734"/>
              <a:gd name="connsiteY0" fmla="*/ 517280 h 1358543"/>
              <a:gd name="connsiteX1" fmla="*/ 597316 w 623734"/>
              <a:gd name="connsiteY1" fmla="*/ 0 h 1358543"/>
              <a:gd name="connsiteX2" fmla="*/ 623734 w 623734"/>
              <a:gd name="connsiteY2" fmla="*/ 788628 h 1358543"/>
              <a:gd name="connsiteX3" fmla="*/ 0 w 623734"/>
              <a:gd name="connsiteY3" fmla="*/ 1358543 h 1358543"/>
              <a:gd name="connsiteX4" fmla="*/ 4336 w 623734"/>
              <a:gd name="connsiteY4" fmla="*/ 517280 h 1358543"/>
              <a:gd name="connsiteX0" fmla="*/ 4336 w 623734"/>
              <a:gd name="connsiteY0" fmla="*/ 515800 h 1357063"/>
              <a:gd name="connsiteX1" fmla="*/ 619986 w 623734"/>
              <a:gd name="connsiteY1" fmla="*/ 0 h 1357063"/>
              <a:gd name="connsiteX2" fmla="*/ 623734 w 623734"/>
              <a:gd name="connsiteY2" fmla="*/ 787148 h 1357063"/>
              <a:gd name="connsiteX3" fmla="*/ 0 w 623734"/>
              <a:gd name="connsiteY3" fmla="*/ 1357063 h 1357063"/>
              <a:gd name="connsiteX4" fmla="*/ 4336 w 623734"/>
              <a:gd name="connsiteY4" fmla="*/ 515800 h 1357063"/>
              <a:gd name="connsiteX0" fmla="*/ 4336 w 631225"/>
              <a:gd name="connsiteY0" fmla="*/ 515800 h 1357063"/>
              <a:gd name="connsiteX1" fmla="*/ 619986 w 631225"/>
              <a:gd name="connsiteY1" fmla="*/ 0 h 1357063"/>
              <a:gd name="connsiteX2" fmla="*/ 631225 w 631225"/>
              <a:gd name="connsiteY2" fmla="*/ 794467 h 1357063"/>
              <a:gd name="connsiteX3" fmla="*/ 0 w 631225"/>
              <a:gd name="connsiteY3" fmla="*/ 1357063 h 1357063"/>
              <a:gd name="connsiteX4" fmla="*/ 4336 w 631225"/>
              <a:gd name="connsiteY4" fmla="*/ 515800 h 1357063"/>
              <a:gd name="connsiteX0" fmla="*/ 4336 w 637804"/>
              <a:gd name="connsiteY0" fmla="*/ 515800 h 1357063"/>
              <a:gd name="connsiteX1" fmla="*/ 619986 w 637804"/>
              <a:gd name="connsiteY1" fmla="*/ 0 h 1357063"/>
              <a:gd name="connsiteX2" fmla="*/ 637804 w 637804"/>
              <a:gd name="connsiteY2" fmla="*/ 798311 h 1357063"/>
              <a:gd name="connsiteX3" fmla="*/ 0 w 637804"/>
              <a:gd name="connsiteY3" fmla="*/ 1357063 h 1357063"/>
              <a:gd name="connsiteX4" fmla="*/ 4336 w 637804"/>
              <a:gd name="connsiteY4" fmla="*/ 515800 h 1357063"/>
              <a:gd name="connsiteX0" fmla="*/ 4336 w 637804"/>
              <a:gd name="connsiteY0" fmla="*/ 510675 h 1351938"/>
              <a:gd name="connsiteX1" fmla="*/ 628759 w 637804"/>
              <a:gd name="connsiteY1" fmla="*/ 0 h 1351938"/>
              <a:gd name="connsiteX2" fmla="*/ 637804 w 637804"/>
              <a:gd name="connsiteY2" fmla="*/ 793186 h 1351938"/>
              <a:gd name="connsiteX3" fmla="*/ 0 w 637804"/>
              <a:gd name="connsiteY3" fmla="*/ 1351938 h 1351938"/>
              <a:gd name="connsiteX4" fmla="*/ 4336 w 637804"/>
              <a:gd name="connsiteY4" fmla="*/ 510675 h 1351938"/>
              <a:gd name="connsiteX0" fmla="*/ 9634 w 643102"/>
              <a:gd name="connsiteY0" fmla="*/ 510675 h 1345900"/>
              <a:gd name="connsiteX1" fmla="*/ 634057 w 643102"/>
              <a:gd name="connsiteY1" fmla="*/ 0 h 1345900"/>
              <a:gd name="connsiteX2" fmla="*/ 643102 w 643102"/>
              <a:gd name="connsiteY2" fmla="*/ 793186 h 1345900"/>
              <a:gd name="connsiteX3" fmla="*/ 0 w 643102"/>
              <a:gd name="connsiteY3" fmla="*/ 1345900 h 1345900"/>
              <a:gd name="connsiteX4" fmla="*/ 9634 w 643102"/>
              <a:gd name="connsiteY4" fmla="*/ 510675 h 1345900"/>
              <a:gd name="connsiteX0" fmla="*/ 7613 w 641081"/>
              <a:gd name="connsiteY0" fmla="*/ 510675 h 1332371"/>
              <a:gd name="connsiteX1" fmla="*/ 632036 w 641081"/>
              <a:gd name="connsiteY1" fmla="*/ 0 h 1332371"/>
              <a:gd name="connsiteX2" fmla="*/ 641081 w 641081"/>
              <a:gd name="connsiteY2" fmla="*/ 793186 h 1332371"/>
              <a:gd name="connsiteX3" fmla="*/ 0 w 641081"/>
              <a:gd name="connsiteY3" fmla="*/ 1332371 h 1332371"/>
              <a:gd name="connsiteX4" fmla="*/ 7613 w 641081"/>
              <a:gd name="connsiteY4" fmla="*/ 510675 h 133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081" h="1332371">
                <a:moveTo>
                  <a:pt x="7613" y="510675"/>
                </a:moveTo>
                <a:lnTo>
                  <a:pt x="632036" y="0"/>
                </a:lnTo>
                <a:cubicBezTo>
                  <a:pt x="633285" y="262383"/>
                  <a:pt x="639832" y="530803"/>
                  <a:pt x="641081" y="793186"/>
                </a:cubicBezTo>
                <a:lnTo>
                  <a:pt x="0" y="1332371"/>
                </a:lnTo>
                <a:cubicBezTo>
                  <a:pt x="1445" y="1051950"/>
                  <a:pt x="6168" y="791096"/>
                  <a:pt x="7613" y="510675"/>
                </a:cubicBezTo>
                <a:close/>
              </a:path>
            </a:pathLst>
          </a:custGeom>
          <a:gradFill flip="none" rotWithShape="1">
            <a:gsLst>
              <a:gs pos="10000">
                <a:srgbClr val="FFC000"/>
              </a:gs>
              <a:gs pos="85000">
                <a:srgbClr val="B45805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55DACDF-005A-463A-9B32-6CD16F799222}"/>
              </a:ext>
            </a:extLst>
          </p:cNvPr>
          <p:cNvSpPr/>
          <p:nvPr/>
        </p:nvSpPr>
        <p:spPr>
          <a:xfrm>
            <a:off x="3347689" y="3055194"/>
            <a:ext cx="808856" cy="2156588"/>
          </a:xfrm>
          <a:custGeom>
            <a:avLst/>
            <a:gdLst>
              <a:gd name="connsiteX0" fmla="*/ 0 w 819016"/>
              <a:gd name="connsiteY0" fmla="*/ 0 h 1968628"/>
              <a:gd name="connsiteX1" fmla="*/ 819016 w 819016"/>
              <a:gd name="connsiteY1" fmla="*/ 0 h 1968628"/>
              <a:gd name="connsiteX2" fmla="*/ 819016 w 819016"/>
              <a:gd name="connsiteY2" fmla="*/ 1968628 h 1968628"/>
              <a:gd name="connsiteX3" fmla="*/ 0 w 819016"/>
              <a:gd name="connsiteY3" fmla="*/ 1968628 h 1968628"/>
              <a:gd name="connsiteX4" fmla="*/ 0 w 819016"/>
              <a:gd name="connsiteY4" fmla="*/ 0 h 1968628"/>
              <a:gd name="connsiteX0" fmla="*/ 0 w 819016"/>
              <a:gd name="connsiteY0" fmla="*/ 0 h 1968628"/>
              <a:gd name="connsiteX1" fmla="*/ 808856 w 819016"/>
              <a:gd name="connsiteY1" fmla="*/ 314960 h 1968628"/>
              <a:gd name="connsiteX2" fmla="*/ 819016 w 819016"/>
              <a:gd name="connsiteY2" fmla="*/ 1968628 h 1968628"/>
              <a:gd name="connsiteX3" fmla="*/ 0 w 819016"/>
              <a:gd name="connsiteY3" fmla="*/ 1968628 h 1968628"/>
              <a:gd name="connsiteX4" fmla="*/ 0 w 819016"/>
              <a:gd name="connsiteY4" fmla="*/ 0 h 1968628"/>
              <a:gd name="connsiteX0" fmla="*/ 0 w 808898"/>
              <a:gd name="connsiteY0" fmla="*/ 0 h 2161668"/>
              <a:gd name="connsiteX1" fmla="*/ 808856 w 808898"/>
              <a:gd name="connsiteY1" fmla="*/ 314960 h 2161668"/>
              <a:gd name="connsiteX2" fmla="*/ 615816 w 808898"/>
              <a:gd name="connsiteY2" fmla="*/ 2161668 h 2161668"/>
              <a:gd name="connsiteX3" fmla="*/ 0 w 808898"/>
              <a:gd name="connsiteY3" fmla="*/ 1968628 h 2161668"/>
              <a:gd name="connsiteX4" fmla="*/ 0 w 808898"/>
              <a:gd name="connsiteY4" fmla="*/ 0 h 2161668"/>
              <a:gd name="connsiteX0" fmla="*/ 0 w 808898"/>
              <a:gd name="connsiteY0" fmla="*/ 0 h 2161668"/>
              <a:gd name="connsiteX1" fmla="*/ 808856 w 808898"/>
              <a:gd name="connsiteY1" fmla="*/ 294640 h 2161668"/>
              <a:gd name="connsiteX2" fmla="*/ 615816 w 808898"/>
              <a:gd name="connsiteY2" fmla="*/ 2161668 h 2161668"/>
              <a:gd name="connsiteX3" fmla="*/ 0 w 808898"/>
              <a:gd name="connsiteY3" fmla="*/ 1968628 h 2161668"/>
              <a:gd name="connsiteX4" fmla="*/ 0 w 808898"/>
              <a:gd name="connsiteY4" fmla="*/ 0 h 2161668"/>
              <a:gd name="connsiteX0" fmla="*/ 0 w 808902"/>
              <a:gd name="connsiteY0" fmla="*/ 0 h 2161668"/>
              <a:gd name="connsiteX1" fmla="*/ 808856 w 808902"/>
              <a:gd name="connsiteY1" fmla="*/ 294640 h 2161668"/>
              <a:gd name="connsiteX2" fmla="*/ 615816 w 808902"/>
              <a:gd name="connsiteY2" fmla="*/ 2161668 h 2161668"/>
              <a:gd name="connsiteX3" fmla="*/ 0 w 808902"/>
              <a:gd name="connsiteY3" fmla="*/ 1968628 h 2161668"/>
              <a:gd name="connsiteX4" fmla="*/ 0 w 808902"/>
              <a:gd name="connsiteY4" fmla="*/ 0 h 2161668"/>
              <a:gd name="connsiteX0" fmla="*/ 0 w 808903"/>
              <a:gd name="connsiteY0" fmla="*/ 0 h 2161668"/>
              <a:gd name="connsiteX1" fmla="*/ 808856 w 808903"/>
              <a:gd name="connsiteY1" fmla="*/ 294640 h 2161668"/>
              <a:gd name="connsiteX2" fmla="*/ 615816 w 808903"/>
              <a:gd name="connsiteY2" fmla="*/ 2161668 h 2161668"/>
              <a:gd name="connsiteX3" fmla="*/ 0 w 808903"/>
              <a:gd name="connsiteY3" fmla="*/ 1968628 h 2161668"/>
              <a:gd name="connsiteX4" fmla="*/ 0 w 808903"/>
              <a:gd name="connsiteY4" fmla="*/ 0 h 2161668"/>
              <a:gd name="connsiteX0" fmla="*/ 12700 w 808903"/>
              <a:gd name="connsiteY0" fmla="*/ 0 h 2156588"/>
              <a:gd name="connsiteX1" fmla="*/ 808856 w 808903"/>
              <a:gd name="connsiteY1" fmla="*/ 289560 h 2156588"/>
              <a:gd name="connsiteX2" fmla="*/ 615816 w 808903"/>
              <a:gd name="connsiteY2" fmla="*/ 2156588 h 2156588"/>
              <a:gd name="connsiteX3" fmla="*/ 0 w 808903"/>
              <a:gd name="connsiteY3" fmla="*/ 1963548 h 2156588"/>
              <a:gd name="connsiteX4" fmla="*/ 12700 w 808903"/>
              <a:gd name="connsiteY4" fmla="*/ 0 h 2156588"/>
              <a:gd name="connsiteX0" fmla="*/ 12700 w 808856"/>
              <a:gd name="connsiteY0" fmla="*/ 0 h 2156588"/>
              <a:gd name="connsiteX1" fmla="*/ 808856 w 808856"/>
              <a:gd name="connsiteY1" fmla="*/ 289560 h 2156588"/>
              <a:gd name="connsiteX2" fmla="*/ 615816 w 808856"/>
              <a:gd name="connsiteY2" fmla="*/ 2156588 h 2156588"/>
              <a:gd name="connsiteX3" fmla="*/ 0 w 808856"/>
              <a:gd name="connsiteY3" fmla="*/ 1963548 h 2156588"/>
              <a:gd name="connsiteX4" fmla="*/ 12700 w 808856"/>
              <a:gd name="connsiteY4" fmla="*/ 0 h 2156588"/>
              <a:gd name="connsiteX0" fmla="*/ 12700 w 808856"/>
              <a:gd name="connsiteY0" fmla="*/ 0 h 2156588"/>
              <a:gd name="connsiteX1" fmla="*/ 808856 w 808856"/>
              <a:gd name="connsiteY1" fmla="*/ 289560 h 2156588"/>
              <a:gd name="connsiteX2" fmla="*/ 615816 w 808856"/>
              <a:gd name="connsiteY2" fmla="*/ 2156588 h 2156588"/>
              <a:gd name="connsiteX3" fmla="*/ 0 w 808856"/>
              <a:gd name="connsiteY3" fmla="*/ 1963548 h 2156588"/>
              <a:gd name="connsiteX4" fmla="*/ 12700 w 808856"/>
              <a:gd name="connsiteY4" fmla="*/ 0 h 215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856" h="2156588">
                <a:moveTo>
                  <a:pt x="12700" y="0"/>
                </a:moveTo>
                <a:lnTo>
                  <a:pt x="808856" y="289560"/>
                </a:lnTo>
                <a:cubicBezTo>
                  <a:pt x="756363" y="843323"/>
                  <a:pt x="635289" y="1610445"/>
                  <a:pt x="615816" y="2156588"/>
                </a:cubicBezTo>
                <a:lnTo>
                  <a:pt x="0" y="1963548"/>
                </a:lnTo>
                <a:cubicBezTo>
                  <a:pt x="4233" y="1309032"/>
                  <a:pt x="8467" y="654516"/>
                  <a:pt x="12700" y="0"/>
                </a:cubicBezTo>
                <a:close/>
              </a:path>
            </a:pathLst>
          </a:custGeom>
          <a:gradFill>
            <a:gsLst>
              <a:gs pos="0">
                <a:srgbClr val="FFC000"/>
              </a:gs>
              <a:gs pos="94000">
                <a:srgbClr val="9E2E03"/>
              </a:gs>
              <a:gs pos="43000">
                <a:srgbClr val="C47907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B6E27F6-7349-4ADD-A667-BF99D78E58A1}"/>
              </a:ext>
            </a:extLst>
          </p:cNvPr>
          <p:cNvSpPr/>
          <p:nvPr/>
        </p:nvSpPr>
        <p:spPr>
          <a:xfrm rot="3433138">
            <a:off x="3062595" y="3880732"/>
            <a:ext cx="629256" cy="1044615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30128 w 944528"/>
              <a:gd name="connsiteY0" fmla="*/ 0 h 914400"/>
              <a:gd name="connsiteX1" fmla="*/ 944528 w 944528"/>
              <a:gd name="connsiteY1" fmla="*/ 0 h 914400"/>
              <a:gd name="connsiteX2" fmla="*/ 944528 w 944528"/>
              <a:gd name="connsiteY2" fmla="*/ 914400 h 914400"/>
              <a:gd name="connsiteX3" fmla="*/ 0 w 944528"/>
              <a:gd name="connsiteY3" fmla="*/ 611092 h 914400"/>
              <a:gd name="connsiteX4" fmla="*/ 30128 w 944528"/>
              <a:gd name="connsiteY4" fmla="*/ 0 h 914400"/>
              <a:gd name="connsiteX0" fmla="*/ 30128 w 944528"/>
              <a:gd name="connsiteY0" fmla="*/ 363756 h 1278156"/>
              <a:gd name="connsiteX1" fmla="*/ 618431 w 944528"/>
              <a:gd name="connsiteY1" fmla="*/ 0 h 1278156"/>
              <a:gd name="connsiteX2" fmla="*/ 944528 w 944528"/>
              <a:gd name="connsiteY2" fmla="*/ 1278156 h 1278156"/>
              <a:gd name="connsiteX3" fmla="*/ 0 w 944528"/>
              <a:gd name="connsiteY3" fmla="*/ 974848 h 1278156"/>
              <a:gd name="connsiteX4" fmla="*/ 30128 w 944528"/>
              <a:gd name="connsiteY4" fmla="*/ 363756 h 1278156"/>
              <a:gd name="connsiteX0" fmla="*/ 30128 w 618431"/>
              <a:gd name="connsiteY0" fmla="*/ 363756 h 974848"/>
              <a:gd name="connsiteX1" fmla="*/ 618431 w 618431"/>
              <a:gd name="connsiteY1" fmla="*/ 0 h 974848"/>
              <a:gd name="connsiteX2" fmla="*/ 615727 w 618431"/>
              <a:gd name="connsiteY2" fmla="*/ 722721 h 974848"/>
              <a:gd name="connsiteX3" fmla="*/ 0 w 618431"/>
              <a:gd name="connsiteY3" fmla="*/ 974848 h 974848"/>
              <a:gd name="connsiteX4" fmla="*/ 30128 w 618431"/>
              <a:gd name="connsiteY4" fmla="*/ 363756 h 974848"/>
              <a:gd name="connsiteX0" fmla="*/ 30128 w 618431"/>
              <a:gd name="connsiteY0" fmla="*/ 363756 h 974848"/>
              <a:gd name="connsiteX1" fmla="*/ 618431 w 618431"/>
              <a:gd name="connsiteY1" fmla="*/ 0 h 974848"/>
              <a:gd name="connsiteX2" fmla="*/ 577778 w 618431"/>
              <a:gd name="connsiteY2" fmla="*/ 628474 h 974848"/>
              <a:gd name="connsiteX3" fmla="*/ 0 w 618431"/>
              <a:gd name="connsiteY3" fmla="*/ 974848 h 974848"/>
              <a:gd name="connsiteX4" fmla="*/ 30128 w 618431"/>
              <a:gd name="connsiteY4" fmla="*/ 363756 h 974848"/>
              <a:gd name="connsiteX0" fmla="*/ 30128 w 624491"/>
              <a:gd name="connsiteY0" fmla="*/ 363756 h 974848"/>
              <a:gd name="connsiteX1" fmla="*/ 618431 w 624491"/>
              <a:gd name="connsiteY1" fmla="*/ 0 h 974848"/>
              <a:gd name="connsiteX2" fmla="*/ 624419 w 624491"/>
              <a:gd name="connsiteY2" fmla="*/ 727983 h 974848"/>
              <a:gd name="connsiteX3" fmla="*/ 0 w 624491"/>
              <a:gd name="connsiteY3" fmla="*/ 974848 h 974848"/>
              <a:gd name="connsiteX4" fmla="*/ 30128 w 624491"/>
              <a:gd name="connsiteY4" fmla="*/ 363756 h 974848"/>
              <a:gd name="connsiteX0" fmla="*/ 30128 w 645490"/>
              <a:gd name="connsiteY0" fmla="*/ 363756 h 974848"/>
              <a:gd name="connsiteX1" fmla="*/ 618431 w 645490"/>
              <a:gd name="connsiteY1" fmla="*/ 0 h 974848"/>
              <a:gd name="connsiteX2" fmla="*/ 645470 w 645490"/>
              <a:gd name="connsiteY2" fmla="*/ 693220 h 974848"/>
              <a:gd name="connsiteX3" fmla="*/ 0 w 645490"/>
              <a:gd name="connsiteY3" fmla="*/ 974848 h 974848"/>
              <a:gd name="connsiteX4" fmla="*/ 30128 w 645490"/>
              <a:gd name="connsiteY4" fmla="*/ 363756 h 974848"/>
              <a:gd name="connsiteX0" fmla="*/ 12988 w 628350"/>
              <a:gd name="connsiteY0" fmla="*/ 363756 h 1044615"/>
              <a:gd name="connsiteX1" fmla="*/ 601291 w 628350"/>
              <a:gd name="connsiteY1" fmla="*/ 0 h 1044615"/>
              <a:gd name="connsiteX2" fmla="*/ 628330 w 628350"/>
              <a:gd name="connsiteY2" fmla="*/ 693220 h 1044615"/>
              <a:gd name="connsiteX3" fmla="*/ 0 w 628350"/>
              <a:gd name="connsiteY3" fmla="*/ 1044615 h 1044615"/>
              <a:gd name="connsiteX4" fmla="*/ 12988 w 628350"/>
              <a:gd name="connsiteY4" fmla="*/ 363756 h 1044615"/>
              <a:gd name="connsiteX0" fmla="*/ 12988 w 629256"/>
              <a:gd name="connsiteY0" fmla="*/ 363756 h 1044615"/>
              <a:gd name="connsiteX1" fmla="*/ 601291 w 629256"/>
              <a:gd name="connsiteY1" fmla="*/ 0 h 1044615"/>
              <a:gd name="connsiteX2" fmla="*/ 629236 w 629256"/>
              <a:gd name="connsiteY2" fmla="*/ 705888 h 1044615"/>
              <a:gd name="connsiteX3" fmla="*/ 0 w 629256"/>
              <a:gd name="connsiteY3" fmla="*/ 1044615 h 1044615"/>
              <a:gd name="connsiteX4" fmla="*/ 12988 w 629256"/>
              <a:gd name="connsiteY4" fmla="*/ 363756 h 1044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256" h="1044615">
                <a:moveTo>
                  <a:pt x="12988" y="363756"/>
                </a:moveTo>
                <a:lnTo>
                  <a:pt x="601291" y="0"/>
                </a:lnTo>
                <a:cubicBezTo>
                  <a:pt x="600390" y="240907"/>
                  <a:pt x="630137" y="464981"/>
                  <a:pt x="629236" y="705888"/>
                </a:cubicBezTo>
                <a:lnTo>
                  <a:pt x="0" y="1044615"/>
                </a:lnTo>
                <a:lnTo>
                  <a:pt x="12988" y="363756"/>
                </a:lnTo>
                <a:close/>
              </a:path>
            </a:pathLst>
          </a:custGeom>
          <a:solidFill>
            <a:srgbClr val="4C4C4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CB09CA5-D30E-4EC2-B369-8B9A4309B1AF}"/>
              </a:ext>
            </a:extLst>
          </p:cNvPr>
          <p:cNvSpPr/>
          <p:nvPr/>
        </p:nvSpPr>
        <p:spPr>
          <a:xfrm>
            <a:off x="3394411" y="4359457"/>
            <a:ext cx="577391" cy="1218083"/>
          </a:xfrm>
          <a:custGeom>
            <a:avLst/>
            <a:gdLst>
              <a:gd name="connsiteX0" fmla="*/ 0 w 424991"/>
              <a:gd name="connsiteY0" fmla="*/ 0 h 703117"/>
              <a:gd name="connsiteX1" fmla="*/ 424991 w 424991"/>
              <a:gd name="connsiteY1" fmla="*/ 0 h 703117"/>
              <a:gd name="connsiteX2" fmla="*/ 424991 w 424991"/>
              <a:gd name="connsiteY2" fmla="*/ 703117 h 703117"/>
              <a:gd name="connsiteX3" fmla="*/ 0 w 424991"/>
              <a:gd name="connsiteY3" fmla="*/ 703117 h 703117"/>
              <a:gd name="connsiteX4" fmla="*/ 0 w 424991"/>
              <a:gd name="connsiteY4" fmla="*/ 0 h 703117"/>
              <a:gd name="connsiteX0" fmla="*/ 0 w 587551"/>
              <a:gd name="connsiteY0" fmla="*/ 406400 h 1109517"/>
              <a:gd name="connsiteX1" fmla="*/ 587551 w 587551"/>
              <a:gd name="connsiteY1" fmla="*/ 0 h 1109517"/>
              <a:gd name="connsiteX2" fmla="*/ 424991 w 587551"/>
              <a:gd name="connsiteY2" fmla="*/ 1109517 h 1109517"/>
              <a:gd name="connsiteX3" fmla="*/ 0 w 587551"/>
              <a:gd name="connsiteY3" fmla="*/ 1109517 h 1109517"/>
              <a:gd name="connsiteX4" fmla="*/ 0 w 587551"/>
              <a:gd name="connsiteY4" fmla="*/ 406400 h 1109517"/>
              <a:gd name="connsiteX0" fmla="*/ 0 w 587551"/>
              <a:gd name="connsiteY0" fmla="*/ 406400 h 1109517"/>
              <a:gd name="connsiteX1" fmla="*/ 587551 w 587551"/>
              <a:gd name="connsiteY1" fmla="*/ 0 h 1109517"/>
              <a:gd name="connsiteX2" fmla="*/ 485951 w 587551"/>
              <a:gd name="connsiteY2" fmla="*/ 845357 h 1109517"/>
              <a:gd name="connsiteX3" fmla="*/ 0 w 587551"/>
              <a:gd name="connsiteY3" fmla="*/ 1109517 h 1109517"/>
              <a:gd name="connsiteX4" fmla="*/ 0 w 587551"/>
              <a:gd name="connsiteY4" fmla="*/ 406400 h 1109517"/>
              <a:gd name="connsiteX0" fmla="*/ 0 w 587551"/>
              <a:gd name="connsiteY0" fmla="*/ 406400 h 1109517"/>
              <a:gd name="connsiteX1" fmla="*/ 587551 w 587551"/>
              <a:gd name="connsiteY1" fmla="*/ 0 h 1109517"/>
              <a:gd name="connsiteX2" fmla="*/ 496111 w 587551"/>
              <a:gd name="connsiteY2" fmla="*/ 733597 h 1109517"/>
              <a:gd name="connsiteX3" fmla="*/ 0 w 587551"/>
              <a:gd name="connsiteY3" fmla="*/ 1109517 h 1109517"/>
              <a:gd name="connsiteX4" fmla="*/ 0 w 587551"/>
              <a:gd name="connsiteY4" fmla="*/ 406400 h 1109517"/>
              <a:gd name="connsiteX0" fmla="*/ 0 w 597711"/>
              <a:gd name="connsiteY0" fmla="*/ 378752 h 1109517"/>
              <a:gd name="connsiteX1" fmla="*/ 597711 w 597711"/>
              <a:gd name="connsiteY1" fmla="*/ 0 h 1109517"/>
              <a:gd name="connsiteX2" fmla="*/ 506271 w 597711"/>
              <a:gd name="connsiteY2" fmla="*/ 733597 h 1109517"/>
              <a:gd name="connsiteX3" fmla="*/ 10160 w 597711"/>
              <a:gd name="connsiteY3" fmla="*/ 1109517 h 1109517"/>
              <a:gd name="connsiteX4" fmla="*/ 0 w 597711"/>
              <a:gd name="connsiteY4" fmla="*/ 378752 h 1109517"/>
              <a:gd name="connsiteX0" fmla="*/ 0 w 577391"/>
              <a:gd name="connsiteY0" fmla="*/ 374144 h 1104909"/>
              <a:gd name="connsiteX1" fmla="*/ 577391 w 577391"/>
              <a:gd name="connsiteY1" fmla="*/ 0 h 1104909"/>
              <a:gd name="connsiteX2" fmla="*/ 506271 w 577391"/>
              <a:gd name="connsiteY2" fmla="*/ 728989 h 1104909"/>
              <a:gd name="connsiteX3" fmla="*/ 10160 w 577391"/>
              <a:gd name="connsiteY3" fmla="*/ 1104909 h 1104909"/>
              <a:gd name="connsiteX4" fmla="*/ 0 w 577391"/>
              <a:gd name="connsiteY4" fmla="*/ 374144 h 1104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391" h="1104909">
                <a:moveTo>
                  <a:pt x="0" y="374144"/>
                </a:moveTo>
                <a:lnTo>
                  <a:pt x="577391" y="0"/>
                </a:lnTo>
                <a:lnTo>
                  <a:pt x="506271" y="728989"/>
                </a:lnTo>
                <a:lnTo>
                  <a:pt x="10160" y="1104909"/>
                </a:lnTo>
                <a:lnTo>
                  <a:pt x="0" y="374144"/>
                </a:lnTo>
                <a:close/>
              </a:path>
            </a:pathLst>
          </a:custGeom>
          <a:solidFill>
            <a:srgbClr val="47474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103A445-4B2D-4D08-9D77-2130D7A7D26C}"/>
              </a:ext>
            </a:extLst>
          </p:cNvPr>
          <p:cNvSpPr/>
          <p:nvPr/>
        </p:nvSpPr>
        <p:spPr>
          <a:xfrm>
            <a:off x="1377424" y="4834867"/>
            <a:ext cx="1387983" cy="1353312"/>
          </a:xfrm>
          <a:custGeom>
            <a:avLst/>
            <a:gdLst>
              <a:gd name="connsiteX0" fmla="*/ 0 w 581025"/>
              <a:gd name="connsiteY0" fmla="*/ 0 h 914400"/>
              <a:gd name="connsiteX1" fmla="*/ 581025 w 581025"/>
              <a:gd name="connsiteY1" fmla="*/ 0 h 914400"/>
              <a:gd name="connsiteX2" fmla="*/ 581025 w 581025"/>
              <a:gd name="connsiteY2" fmla="*/ 914400 h 914400"/>
              <a:gd name="connsiteX3" fmla="*/ 0 w 581025"/>
              <a:gd name="connsiteY3" fmla="*/ 914400 h 914400"/>
              <a:gd name="connsiteX4" fmla="*/ 0 w 581025"/>
              <a:gd name="connsiteY4" fmla="*/ 0 h 914400"/>
              <a:gd name="connsiteX0" fmla="*/ 19050 w 581025"/>
              <a:gd name="connsiteY0" fmla="*/ 0 h 1171575"/>
              <a:gd name="connsiteX1" fmla="*/ 581025 w 581025"/>
              <a:gd name="connsiteY1" fmla="*/ 257175 h 1171575"/>
              <a:gd name="connsiteX2" fmla="*/ 581025 w 581025"/>
              <a:gd name="connsiteY2" fmla="*/ 1171575 h 1171575"/>
              <a:gd name="connsiteX3" fmla="*/ 0 w 581025"/>
              <a:gd name="connsiteY3" fmla="*/ 1171575 h 1171575"/>
              <a:gd name="connsiteX4" fmla="*/ 19050 w 581025"/>
              <a:gd name="connsiteY4" fmla="*/ 0 h 1171575"/>
              <a:gd name="connsiteX0" fmla="*/ 85725 w 581025"/>
              <a:gd name="connsiteY0" fmla="*/ 0 h 1209675"/>
              <a:gd name="connsiteX1" fmla="*/ 581025 w 581025"/>
              <a:gd name="connsiteY1" fmla="*/ 295275 h 1209675"/>
              <a:gd name="connsiteX2" fmla="*/ 581025 w 581025"/>
              <a:gd name="connsiteY2" fmla="*/ 1209675 h 1209675"/>
              <a:gd name="connsiteX3" fmla="*/ 0 w 581025"/>
              <a:gd name="connsiteY3" fmla="*/ 1209675 h 1209675"/>
              <a:gd name="connsiteX4" fmla="*/ 85725 w 581025"/>
              <a:gd name="connsiteY4" fmla="*/ 0 h 1209675"/>
              <a:gd name="connsiteX0" fmla="*/ 904875 w 1400175"/>
              <a:gd name="connsiteY0" fmla="*/ 0 h 1209675"/>
              <a:gd name="connsiteX1" fmla="*/ 1400175 w 1400175"/>
              <a:gd name="connsiteY1" fmla="*/ 295275 h 1209675"/>
              <a:gd name="connsiteX2" fmla="*/ 1400175 w 1400175"/>
              <a:gd name="connsiteY2" fmla="*/ 1209675 h 1209675"/>
              <a:gd name="connsiteX3" fmla="*/ 0 w 1400175"/>
              <a:gd name="connsiteY3" fmla="*/ 1143000 h 1209675"/>
              <a:gd name="connsiteX4" fmla="*/ 904875 w 1400175"/>
              <a:gd name="connsiteY4" fmla="*/ 0 h 1209675"/>
              <a:gd name="connsiteX0" fmla="*/ 904875 w 1400175"/>
              <a:gd name="connsiteY0" fmla="*/ 0 h 1200150"/>
              <a:gd name="connsiteX1" fmla="*/ 1400175 w 1400175"/>
              <a:gd name="connsiteY1" fmla="*/ 295275 h 1200150"/>
              <a:gd name="connsiteX2" fmla="*/ 657225 w 1400175"/>
              <a:gd name="connsiteY2" fmla="*/ 1200150 h 1200150"/>
              <a:gd name="connsiteX3" fmla="*/ 0 w 1400175"/>
              <a:gd name="connsiteY3" fmla="*/ 1143000 h 1200150"/>
              <a:gd name="connsiteX4" fmla="*/ 904875 w 1400175"/>
              <a:gd name="connsiteY4" fmla="*/ 0 h 1200150"/>
              <a:gd name="connsiteX0" fmla="*/ 904875 w 1400175"/>
              <a:gd name="connsiteY0" fmla="*/ 0 h 1304925"/>
              <a:gd name="connsiteX1" fmla="*/ 1400175 w 1400175"/>
              <a:gd name="connsiteY1" fmla="*/ 295275 h 1304925"/>
              <a:gd name="connsiteX2" fmla="*/ 533400 w 1400175"/>
              <a:gd name="connsiteY2" fmla="*/ 1304925 h 1304925"/>
              <a:gd name="connsiteX3" fmla="*/ 0 w 1400175"/>
              <a:gd name="connsiteY3" fmla="*/ 1143000 h 1304925"/>
              <a:gd name="connsiteX4" fmla="*/ 904875 w 1400175"/>
              <a:gd name="connsiteY4" fmla="*/ 0 h 1304925"/>
              <a:gd name="connsiteX0" fmla="*/ 904875 w 1400175"/>
              <a:gd name="connsiteY0" fmla="*/ 0 h 1304925"/>
              <a:gd name="connsiteX1" fmla="*/ 1400175 w 1400175"/>
              <a:gd name="connsiteY1" fmla="*/ 295275 h 1304925"/>
              <a:gd name="connsiteX2" fmla="*/ 533400 w 1400175"/>
              <a:gd name="connsiteY2" fmla="*/ 1304925 h 1304925"/>
              <a:gd name="connsiteX3" fmla="*/ 0 w 1400175"/>
              <a:gd name="connsiteY3" fmla="*/ 1143000 h 1304925"/>
              <a:gd name="connsiteX4" fmla="*/ 904875 w 1400175"/>
              <a:gd name="connsiteY4" fmla="*/ 0 h 1304925"/>
              <a:gd name="connsiteX0" fmla="*/ 904875 w 1400175"/>
              <a:gd name="connsiteY0" fmla="*/ 0 h 1371600"/>
              <a:gd name="connsiteX1" fmla="*/ 1400175 w 1400175"/>
              <a:gd name="connsiteY1" fmla="*/ 361950 h 1371600"/>
              <a:gd name="connsiteX2" fmla="*/ 533400 w 1400175"/>
              <a:gd name="connsiteY2" fmla="*/ 1371600 h 1371600"/>
              <a:gd name="connsiteX3" fmla="*/ 0 w 1400175"/>
              <a:gd name="connsiteY3" fmla="*/ 1209675 h 1371600"/>
              <a:gd name="connsiteX4" fmla="*/ 904875 w 1400175"/>
              <a:gd name="connsiteY4" fmla="*/ 0 h 1371600"/>
              <a:gd name="connsiteX0" fmla="*/ 981075 w 1476375"/>
              <a:gd name="connsiteY0" fmla="*/ 0 h 1371600"/>
              <a:gd name="connsiteX1" fmla="*/ 1476375 w 1476375"/>
              <a:gd name="connsiteY1" fmla="*/ 361950 h 1371600"/>
              <a:gd name="connsiteX2" fmla="*/ 609600 w 1476375"/>
              <a:gd name="connsiteY2" fmla="*/ 1371600 h 1371600"/>
              <a:gd name="connsiteX3" fmla="*/ 0 w 1476375"/>
              <a:gd name="connsiteY3" fmla="*/ 1104900 h 1371600"/>
              <a:gd name="connsiteX4" fmla="*/ 981075 w 1476375"/>
              <a:gd name="connsiteY4" fmla="*/ 0 h 1371600"/>
              <a:gd name="connsiteX0" fmla="*/ 981075 w 1427607"/>
              <a:gd name="connsiteY0" fmla="*/ 0 h 1371600"/>
              <a:gd name="connsiteX1" fmla="*/ 1427607 w 1427607"/>
              <a:gd name="connsiteY1" fmla="*/ 322326 h 1371600"/>
              <a:gd name="connsiteX2" fmla="*/ 609600 w 1427607"/>
              <a:gd name="connsiteY2" fmla="*/ 1371600 h 1371600"/>
              <a:gd name="connsiteX3" fmla="*/ 0 w 1427607"/>
              <a:gd name="connsiteY3" fmla="*/ 1104900 h 1371600"/>
              <a:gd name="connsiteX4" fmla="*/ 981075 w 1427607"/>
              <a:gd name="connsiteY4" fmla="*/ 0 h 1371600"/>
              <a:gd name="connsiteX0" fmla="*/ 981075 w 1427607"/>
              <a:gd name="connsiteY0" fmla="*/ 0 h 1371600"/>
              <a:gd name="connsiteX1" fmla="*/ 1427607 w 1427607"/>
              <a:gd name="connsiteY1" fmla="*/ 322326 h 1371600"/>
              <a:gd name="connsiteX2" fmla="*/ 609600 w 1427607"/>
              <a:gd name="connsiteY2" fmla="*/ 1371600 h 1371600"/>
              <a:gd name="connsiteX3" fmla="*/ 0 w 1427607"/>
              <a:gd name="connsiteY3" fmla="*/ 1104900 h 1371600"/>
              <a:gd name="connsiteX4" fmla="*/ 981075 w 1427607"/>
              <a:gd name="connsiteY4" fmla="*/ 0 h 1371600"/>
              <a:gd name="connsiteX0" fmla="*/ 981075 w 1427607"/>
              <a:gd name="connsiteY0" fmla="*/ 0 h 1362456"/>
              <a:gd name="connsiteX1" fmla="*/ 1427607 w 1427607"/>
              <a:gd name="connsiteY1" fmla="*/ 322326 h 1362456"/>
              <a:gd name="connsiteX2" fmla="*/ 557784 w 1427607"/>
              <a:gd name="connsiteY2" fmla="*/ 1362456 h 1362456"/>
              <a:gd name="connsiteX3" fmla="*/ 0 w 1427607"/>
              <a:gd name="connsiteY3" fmla="*/ 1104900 h 1362456"/>
              <a:gd name="connsiteX4" fmla="*/ 981075 w 1427607"/>
              <a:gd name="connsiteY4" fmla="*/ 0 h 1362456"/>
              <a:gd name="connsiteX0" fmla="*/ 981075 w 1427607"/>
              <a:gd name="connsiteY0" fmla="*/ 0 h 1353312"/>
              <a:gd name="connsiteX1" fmla="*/ 1427607 w 1427607"/>
              <a:gd name="connsiteY1" fmla="*/ 322326 h 1353312"/>
              <a:gd name="connsiteX2" fmla="*/ 533400 w 1427607"/>
              <a:gd name="connsiteY2" fmla="*/ 1353312 h 1353312"/>
              <a:gd name="connsiteX3" fmla="*/ 0 w 1427607"/>
              <a:gd name="connsiteY3" fmla="*/ 1104900 h 1353312"/>
              <a:gd name="connsiteX4" fmla="*/ 981075 w 1427607"/>
              <a:gd name="connsiteY4" fmla="*/ 0 h 1353312"/>
              <a:gd name="connsiteX0" fmla="*/ 941451 w 1387983"/>
              <a:gd name="connsiteY0" fmla="*/ 0 h 1353312"/>
              <a:gd name="connsiteX1" fmla="*/ 1387983 w 1387983"/>
              <a:gd name="connsiteY1" fmla="*/ 322326 h 1353312"/>
              <a:gd name="connsiteX2" fmla="*/ 493776 w 1387983"/>
              <a:gd name="connsiteY2" fmla="*/ 1353312 h 1353312"/>
              <a:gd name="connsiteX3" fmla="*/ 0 w 1387983"/>
              <a:gd name="connsiteY3" fmla="*/ 1046988 h 1353312"/>
              <a:gd name="connsiteX4" fmla="*/ 941451 w 1387983"/>
              <a:gd name="connsiteY4" fmla="*/ 0 h 1353312"/>
              <a:gd name="connsiteX0" fmla="*/ 941451 w 1387983"/>
              <a:gd name="connsiteY0" fmla="*/ 0 h 1353312"/>
              <a:gd name="connsiteX1" fmla="*/ 1387983 w 1387983"/>
              <a:gd name="connsiteY1" fmla="*/ 322326 h 1353312"/>
              <a:gd name="connsiteX2" fmla="*/ 493776 w 1387983"/>
              <a:gd name="connsiteY2" fmla="*/ 1353312 h 1353312"/>
              <a:gd name="connsiteX3" fmla="*/ 0 w 1387983"/>
              <a:gd name="connsiteY3" fmla="*/ 1046988 h 1353312"/>
              <a:gd name="connsiteX4" fmla="*/ 941451 w 1387983"/>
              <a:gd name="connsiteY4" fmla="*/ 0 h 135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7983" h="1353312">
                <a:moveTo>
                  <a:pt x="941451" y="0"/>
                </a:moveTo>
                <a:lnTo>
                  <a:pt x="1387983" y="322326"/>
                </a:lnTo>
                <a:lnTo>
                  <a:pt x="493776" y="1353312"/>
                </a:lnTo>
                <a:cubicBezTo>
                  <a:pt x="329184" y="1251204"/>
                  <a:pt x="170688" y="1139952"/>
                  <a:pt x="0" y="1046988"/>
                </a:cubicBezTo>
                <a:lnTo>
                  <a:pt x="941451" y="0"/>
                </a:lnTo>
                <a:close/>
              </a:path>
            </a:pathLst>
          </a:custGeom>
          <a:gradFill flip="none" rotWithShape="1">
            <a:gsLst>
              <a:gs pos="2000">
                <a:schemeClr val="bg1">
                  <a:lumMod val="95000"/>
                  <a:alpha val="0"/>
                </a:schemeClr>
              </a:gs>
              <a:gs pos="100000">
                <a:srgbClr val="5A5A5A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39">
            <a:extLst>
              <a:ext uri="{FF2B5EF4-FFF2-40B4-BE49-F238E27FC236}">
                <a16:creationId xmlns:a16="http://schemas.microsoft.com/office/drawing/2014/main" id="{44DE9CF3-EBE2-4636-B5D1-59E745FE932A}"/>
              </a:ext>
            </a:extLst>
          </p:cNvPr>
          <p:cNvSpPr/>
          <p:nvPr/>
        </p:nvSpPr>
        <p:spPr>
          <a:xfrm>
            <a:off x="1870461" y="5180594"/>
            <a:ext cx="1509903" cy="1371600"/>
          </a:xfrm>
          <a:custGeom>
            <a:avLst/>
            <a:gdLst>
              <a:gd name="connsiteX0" fmla="*/ 0 w 581025"/>
              <a:gd name="connsiteY0" fmla="*/ 0 h 914400"/>
              <a:gd name="connsiteX1" fmla="*/ 581025 w 581025"/>
              <a:gd name="connsiteY1" fmla="*/ 0 h 914400"/>
              <a:gd name="connsiteX2" fmla="*/ 581025 w 581025"/>
              <a:gd name="connsiteY2" fmla="*/ 914400 h 914400"/>
              <a:gd name="connsiteX3" fmla="*/ 0 w 581025"/>
              <a:gd name="connsiteY3" fmla="*/ 914400 h 914400"/>
              <a:gd name="connsiteX4" fmla="*/ 0 w 581025"/>
              <a:gd name="connsiteY4" fmla="*/ 0 h 914400"/>
              <a:gd name="connsiteX0" fmla="*/ 19050 w 581025"/>
              <a:gd name="connsiteY0" fmla="*/ 0 h 1171575"/>
              <a:gd name="connsiteX1" fmla="*/ 581025 w 581025"/>
              <a:gd name="connsiteY1" fmla="*/ 257175 h 1171575"/>
              <a:gd name="connsiteX2" fmla="*/ 581025 w 581025"/>
              <a:gd name="connsiteY2" fmla="*/ 1171575 h 1171575"/>
              <a:gd name="connsiteX3" fmla="*/ 0 w 581025"/>
              <a:gd name="connsiteY3" fmla="*/ 1171575 h 1171575"/>
              <a:gd name="connsiteX4" fmla="*/ 19050 w 581025"/>
              <a:gd name="connsiteY4" fmla="*/ 0 h 1171575"/>
              <a:gd name="connsiteX0" fmla="*/ 85725 w 581025"/>
              <a:gd name="connsiteY0" fmla="*/ 0 h 1209675"/>
              <a:gd name="connsiteX1" fmla="*/ 581025 w 581025"/>
              <a:gd name="connsiteY1" fmla="*/ 295275 h 1209675"/>
              <a:gd name="connsiteX2" fmla="*/ 581025 w 581025"/>
              <a:gd name="connsiteY2" fmla="*/ 1209675 h 1209675"/>
              <a:gd name="connsiteX3" fmla="*/ 0 w 581025"/>
              <a:gd name="connsiteY3" fmla="*/ 1209675 h 1209675"/>
              <a:gd name="connsiteX4" fmla="*/ 85725 w 581025"/>
              <a:gd name="connsiteY4" fmla="*/ 0 h 1209675"/>
              <a:gd name="connsiteX0" fmla="*/ 904875 w 1400175"/>
              <a:gd name="connsiteY0" fmla="*/ 0 h 1209675"/>
              <a:gd name="connsiteX1" fmla="*/ 1400175 w 1400175"/>
              <a:gd name="connsiteY1" fmla="*/ 295275 h 1209675"/>
              <a:gd name="connsiteX2" fmla="*/ 1400175 w 1400175"/>
              <a:gd name="connsiteY2" fmla="*/ 1209675 h 1209675"/>
              <a:gd name="connsiteX3" fmla="*/ 0 w 1400175"/>
              <a:gd name="connsiteY3" fmla="*/ 1143000 h 1209675"/>
              <a:gd name="connsiteX4" fmla="*/ 904875 w 1400175"/>
              <a:gd name="connsiteY4" fmla="*/ 0 h 1209675"/>
              <a:gd name="connsiteX0" fmla="*/ 904875 w 1400175"/>
              <a:gd name="connsiteY0" fmla="*/ 0 h 1200150"/>
              <a:gd name="connsiteX1" fmla="*/ 1400175 w 1400175"/>
              <a:gd name="connsiteY1" fmla="*/ 295275 h 1200150"/>
              <a:gd name="connsiteX2" fmla="*/ 657225 w 1400175"/>
              <a:gd name="connsiteY2" fmla="*/ 1200150 h 1200150"/>
              <a:gd name="connsiteX3" fmla="*/ 0 w 1400175"/>
              <a:gd name="connsiteY3" fmla="*/ 1143000 h 1200150"/>
              <a:gd name="connsiteX4" fmla="*/ 904875 w 1400175"/>
              <a:gd name="connsiteY4" fmla="*/ 0 h 1200150"/>
              <a:gd name="connsiteX0" fmla="*/ 904875 w 1400175"/>
              <a:gd name="connsiteY0" fmla="*/ 0 h 1304925"/>
              <a:gd name="connsiteX1" fmla="*/ 1400175 w 1400175"/>
              <a:gd name="connsiteY1" fmla="*/ 295275 h 1304925"/>
              <a:gd name="connsiteX2" fmla="*/ 533400 w 1400175"/>
              <a:gd name="connsiteY2" fmla="*/ 1304925 h 1304925"/>
              <a:gd name="connsiteX3" fmla="*/ 0 w 1400175"/>
              <a:gd name="connsiteY3" fmla="*/ 1143000 h 1304925"/>
              <a:gd name="connsiteX4" fmla="*/ 904875 w 1400175"/>
              <a:gd name="connsiteY4" fmla="*/ 0 h 1304925"/>
              <a:gd name="connsiteX0" fmla="*/ 904875 w 1400175"/>
              <a:gd name="connsiteY0" fmla="*/ 0 h 1304925"/>
              <a:gd name="connsiteX1" fmla="*/ 1400175 w 1400175"/>
              <a:gd name="connsiteY1" fmla="*/ 295275 h 1304925"/>
              <a:gd name="connsiteX2" fmla="*/ 533400 w 1400175"/>
              <a:gd name="connsiteY2" fmla="*/ 1304925 h 1304925"/>
              <a:gd name="connsiteX3" fmla="*/ 0 w 1400175"/>
              <a:gd name="connsiteY3" fmla="*/ 1143000 h 1304925"/>
              <a:gd name="connsiteX4" fmla="*/ 904875 w 1400175"/>
              <a:gd name="connsiteY4" fmla="*/ 0 h 1304925"/>
              <a:gd name="connsiteX0" fmla="*/ 904875 w 1400175"/>
              <a:gd name="connsiteY0" fmla="*/ 0 h 1371600"/>
              <a:gd name="connsiteX1" fmla="*/ 1400175 w 1400175"/>
              <a:gd name="connsiteY1" fmla="*/ 361950 h 1371600"/>
              <a:gd name="connsiteX2" fmla="*/ 533400 w 1400175"/>
              <a:gd name="connsiteY2" fmla="*/ 1371600 h 1371600"/>
              <a:gd name="connsiteX3" fmla="*/ 0 w 1400175"/>
              <a:gd name="connsiteY3" fmla="*/ 1209675 h 1371600"/>
              <a:gd name="connsiteX4" fmla="*/ 904875 w 1400175"/>
              <a:gd name="connsiteY4" fmla="*/ 0 h 1371600"/>
              <a:gd name="connsiteX0" fmla="*/ 981075 w 1476375"/>
              <a:gd name="connsiteY0" fmla="*/ 0 h 1371600"/>
              <a:gd name="connsiteX1" fmla="*/ 1476375 w 1476375"/>
              <a:gd name="connsiteY1" fmla="*/ 361950 h 1371600"/>
              <a:gd name="connsiteX2" fmla="*/ 609600 w 1476375"/>
              <a:gd name="connsiteY2" fmla="*/ 1371600 h 1371600"/>
              <a:gd name="connsiteX3" fmla="*/ 0 w 1476375"/>
              <a:gd name="connsiteY3" fmla="*/ 1104900 h 1371600"/>
              <a:gd name="connsiteX4" fmla="*/ 981075 w 1476375"/>
              <a:gd name="connsiteY4" fmla="*/ 0 h 1371600"/>
              <a:gd name="connsiteX0" fmla="*/ 981075 w 1519047"/>
              <a:gd name="connsiteY0" fmla="*/ 0 h 1371600"/>
              <a:gd name="connsiteX1" fmla="*/ 1519047 w 1519047"/>
              <a:gd name="connsiteY1" fmla="*/ 377190 h 1371600"/>
              <a:gd name="connsiteX2" fmla="*/ 609600 w 1519047"/>
              <a:gd name="connsiteY2" fmla="*/ 1371600 h 1371600"/>
              <a:gd name="connsiteX3" fmla="*/ 0 w 1519047"/>
              <a:gd name="connsiteY3" fmla="*/ 1104900 h 1371600"/>
              <a:gd name="connsiteX4" fmla="*/ 981075 w 1519047"/>
              <a:gd name="connsiteY4" fmla="*/ 0 h 1371600"/>
              <a:gd name="connsiteX0" fmla="*/ 944499 w 1519047"/>
              <a:gd name="connsiteY0" fmla="*/ 0 h 1371600"/>
              <a:gd name="connsiteX1" fmla="*/ 1519047 w 1519047"/>
              <a:gd name="connsiteY1" fmla="*/ 377190 h 1371600"/>
              <a:gd name="connsiteX2" fmla="*/ 609600 w 1519047"/>
              <a:gd name="connsiteY2" fmla="*/ 1371600 h 1371600"/>
              <a:gd name="connsiteX3" fmla="*/ 0 w 1519047"/>
              <a:gd name="connsiteY3" fmla="*/ 1104900 h 1371600"/>
              <a:gd name="connsiteX4" fmla="*/ 944499 w 1519047"/>
              <a:gd name="connsiteY4" fmla="*/ 0 h 1371600"/>
              <a:gd name="connsiteX0" fmla="*/ 944499 w 1537335"/>
              <a:gd name="connsiteY0" fmla="*/ 0 h 1371600"/>
              <a:gd name="connsiteX1" fmla="*/ 1537335 w 1537335"/>
              <a:gd name="connsiteY1" fmla="*/ 398526 h 1371600"/>
              <a:gd name="connsiteX2" fmla="*/ 609600 w 1537335"/>
              <a:gd name="connsiteY2" fmla="*/ 1371600 h 1371600"/>
              <a:gd name="connsiteX3" fmla="*/ 0 w 1537335"/>
              <a:gd name="connsiteY3" fmla="*/ 1104900 h 1371600"/>
              <a:gd name="connsiteX4" fmla="*/ 944499 w 1537335"/>
              <a:gd name="connsiteY4" fmla="*/ 0 h 1371600"/>
              <a:gd name="connsiteX0" fmla="*/ 944499 w 1509903"/>
              <a:gd name="connsiteY0" fmla="*/ 0 h 1371600"/>
              <a:gd name="connsiteX1" fmla="*/ 1509903 w 1509903"/>
              <a:gd name="connsiteY1" fmla="*/ 380238 h 1371600"/>
              <a:gd name="connsiteX2" fmla="*/ 609600 w 1509903"/>
              <a:gd name="connsiteY2" fmla="*/ 1371600 h 1371600"/>
              <a:gd name="connsiteX3" fmla="*/ 0 w 1509903"/>
              <a:gd name="connsiteY3" fmla="*/ 1104900 h 1371600"/>
              <a:gd name="connsiteX4" fmla="*/ 944499 w 1509903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9903" h="1371600">
                <a:moveTo>
                  <a:pt x="944499" y="0"/>
                </a:moveTo>
                <a:lnTo>
                  <a:pt x="1509903" y="380238"/>
                </a:lnTo>
                <a:lnTo>
                  <a:pt x="609600" y="1371600"/>
                </a:lnTo>
                <a:lnTo>
                  <a:pt x="0" y="1104900"/>
                </a:lnTo>
                <a:lnTo>
                  <a:pt x="944499" y="0"/>
                </a:lnTo>
                <a:close/>
              </a:path>
            </a:pathLst>
          </a:custGeom>
          <a:gradFill flip="none" rotWithShape="1">
            <a:gsLst>
              <a:gs pos="2000">
                <a:schemeClr val="bg1">
                  <a:lumMod val="95000"/>
                  <a:alpha val="0"/>
                </a:schemeClr>
              </a:gs>
              <a:gs pos="100000">
                <a:srgbClr val="5A5A5A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6">
            <a:extLst>
              <a:ext uri="{FF2B5EF4-FFF2-40B4-BE49-F238E27FC236}">
                <a16:creationId xmlns:a16="http://schemas.microsoft.com/office/drawing/2014/main" id="{86633609-5992-4EB9-A46A-AD6DB1AE97D8}"/>
              </a:ext>
            </a:extLst>
          </p:cNvPr>
          <p:cNvSpPr/>
          <p:nvPr/>
        </p:nvSpPr>
        <p:spPr>
          <a:xfrm>
            <a:off x="3969976" y="4878475"/>
            <a:ext cx="1396141" cy="1109522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14400"/>
              <a:gd name="connsiteY0" fmla="*/ 391886 h 1306286"/>
              <a:gd name="connsiteX1" fmla="*/ 468086 w 914400"/>
              <a:gd name="connsiteY1" fmla="*/ 0 h 1306286"/>
              <a:gd name="connsiteX2" fmla="*/ 914400 w 914400"/>
              <a:gd name="connsiteY2" fmla="*/ 1306286 h 1306286"/>
              <a:gd name="connsiteX3" fmla="*/ 0 w 914400"/>
              <a:gd name="connsiteY3" fmla="*/ 1306286 h 1306286"/>
              <a:gd name="connsiteX4" fmla="*/ 0 w 914400"/>
              <a:gd name="connsiteY4" fmla="*/ 391886 h 1306286"/>
              <a:gd name="connsiteX0" fmla="*/ 0 w 1349828"/>
              <a:gd name="connsiteY0" fmla="*/ 391886 h 1306286"/>
              <a:gd name="connsiteX1" fmla="*/ 468086 w 1349828"/>
              <a:gd name="connsiteY1" fmla="*/ 0 h 1306286"/>
              <a:gd name="connsiteX2" fmla="*/ 1349828 w 1349828"/>
              <a:gd name="connsiteY2" fmla="*/ 1088572 h 1306286"/>
              <a:gd name="connsiteX3" fmla="*/ 0 w 1349828"/>
              <a:gd name="connsiteY3" fmla="*/ 1306286 h 1306286"/>
              <a:gd name="connsiteX4" fmla="*/ 0 w 1349828"/>
              <a:gd name="connsiteY4" fmla="*/ 391886 h 1306286"/>
              <a:gd name="connsiteX0" fmla="*/ 0 w 1349828"/>
              <a:gd name="connsiteY0" fmla="*/ 391886 h 1317171"/>
              <a:gd name="connsiteX1" fmla="*/ 468086 w 1349828"/>
              <a:gd name="connsiteY1" fmla="*/ 0 h 1317171"/>
              <a:gd name="connsiteX2" fmla="*/ 1349828 w 1349828"/>
              <a:gd name="connsiteY2" fmla="*/ 1088572 h 1317171"/>
              <a:gd name="connsiteX3" fmla="*/ 718457 w 1349828"/>
              <a:gd name="connsiteY3" fmla="*/ 1317171 h 1317171"/>
              <a:gd name="connsiteX4" fmla="*/ 0 w 1349828"/>
              <a:gd name="connsiteY4" fmla="*/ 391886 h 1317171"/>
              <a:gd name="connsiteX0" fmla="*/ 0 w 1447799"/>
              <a:gd name="connsiteY0" fmla="*/ 478972 h 1317171"/>
              <a:gd name="connsiteX1" fmla="*/ 566057 w 1447799"/>
              <a:gd name="connsiteY1" fmla="*/ 0 h 1317171"/>
              <a:gd name="connsiteX2" fmla="*/ 1447799 w 1447799"/>
              <a:gd name="connsiteY2" fmla="*/ 1088572 h 1317171"/>
              <a:gd name="connsiteX3" fmla="*/ 816428 w 1447799"/>
              <a:gd name="connsiteY3" fmla="*/ 1317171 h 1317171"/>
              <a:gd name="connsiteX4" fmla="*/ 0 w 1447799"/>
              <a:gd name="connsiteY4" fmla="*/ 478972 h 1317171"/>
              <a:gd name="connsiteX0" fmla="*/ 0 w 1393371"/>
              <a:gd name="connsiteY0" fmla="*/ 457200 h 1317171"/>
              <a:gd name="connsiteX1" fmla="*/ 511629 w 1393371"/>
              <a:gd name="connsiteY1" fmla="*/ 0 h 1317171"/>
              <a:gd name="connsiteX2" fmla="*/ 1393371 w 1393371"/>
              <a:gd name="connsiteY2" fmla="*/ 1088572 h 1317171"/>
              <a:gd name="connsiteX3" fmla="*/ 762000 w 1393371"/>
              <a:gd name="connsiteY3" fmla="*/ 1317171 h 1317171"/>
              <a:gd name="connsiteX4" fmla="*/ 0 w 1393371"/>
              <a:gd name="connsiteY4" fmla="*/ 457200 h 1317171"/>
              <a:gd name="connsiteX0" fmla="*/ 0 w 1393371"/>
              <a:gd name="connsiteY0" fmla="*/ 457200 h 1317171"/>
              <a:gd name="connsiteX1" fmla="*/ 511629 w 1393371"/>
              <a:gd name="connsiteY1" fmla="*/ 0 h 1317171"/>
              <a:gd name="connsiteX2" fmla="*/ 1393371 w 1393371"/>
              <a:gd name="connsiteY2" fmla="*/ 925286 h 1317171"/>
              <a:gd name="connsiteX3" fmla="*/ 762000 w 1393371"/>
              <a:gd name="connsiteY3" fmla="*/ 1317171 h 1317171"/>
              <a:gd name="connsiteX4" fmla="*/ 0 w 1393371"/>
              <a:gd name="connsiteY4" fmla="*/ 457200 h 1317171"/>
              <a:gd name="connsiteX0" fmla="*/ 0 w 1393371"/>
              <a:gd name="connsiteY0" fmla="*/ 457200 h 1360714"/>
              <a:gd name="connsiteX1" fmla="*/ 511629 w 1393371"/>
              <a:gd name="connsiteY1" fmla="*/ 0 h 1360714"/>
              <a:gd name="connsiteX2" fmla="*/ 1393371 w 1393371"/>
              <a:gd name="connsiteY2" fmla="*/ 925286 h 1360714"/>
              <a:gd name="connsiteX3" fmla="*/ 859971 w 1393371"/>
              <a:gd name="connsiteY3" fmla="*/ 1360714 h 1360714"/>
              <a:gd name="connsiteX4" fmla="*/ 0 w 1393371"/>
              <a:gd name="connsiteY4" fmla="*/ 457200 h 1360714"/>
              <a:gd name="connsiteX0" fmla="*/ 0 w 1426028"/>
              <a:gd name="connsiteY0" fmla="*/ 457200 h 1360714"/>
              <a:gd name="connsiteX1" fmla="*/ 511629 w 1426028"/>
              <a:gd name="connsiteY1" fmla="*/ 0 h 1360714"/>
              <a:gd name="connsiteX2" fmla="*/ 1426028 w 1426028"/>
              <a:gd name="connsiteY2" fmla="*/ 903514 h 1360714"/>
              <a:gd name="connsiteX3" fmla="*/ 859971 w 1426028"/>
              <a:gd name="connsiteY3" fmla="*/ 1360714 h 1360714"/>
              <a:gd name="connsiteX4" fmla="*/ 0 w 1426028"/>
              <a:gd name="connsiteY4" fmla="*/ 457200 h 1360714"/>
              <a:gd name="connsiteX0" fmla="*/ 0 w 1426028"/>
              <a:gd name="connsiteY0" fmla="*/ 337046 h 1240560"/>
              <a:gd name="connsiteX1" fmla="*/ 380414 w 1426028"/>
              <a:gd name="connsiteY1" fmla="*/ 0 h 1240560"/>
              <a:gd name="connsiteX2" fmla="*/ 1426028 w 1426028"/>
              <a:gd name="connsiteY2" fmla="*/ 783360 h 1240560"/>
              <a:gd name="connsiteX3" fmla="*/ 859971 w 1426028"/>
              <a:gd name="connsiteY3" fmla="*/ 1240560 h 1240560"/>
              <a:gd name="connsiteX4" fmla="*/ 0 w 1426028"/>
              <a:gd name="connsiteY4" fmla="*/ 337046 h 1240560"/>
              <a:gd name="connsiteX0" fmla="*/ 0 w 1323971"/>
              <a:gd name="connsiteY0" fmla="*/ 337046 h 1240560"/>
              <a:gd name="connsiteX1" fmla="*/ 380414 w 1323971"/>
              <a:gd name="connsiteY1" fmla="*/ 0 h 1240560"/>
              <a:gd name="connsiteX2" fmla="*/ 1323971 w 1323971"/>
              <a:gd name="connsiteY2" fmla="*/ 877534 h 1240560"/>
              <a:gd name="connsiteX3" fmla="*/ 859971 w 1323971"/>
              <a:gd name="connsiteY3" fmla="*/ 1240560 h 1240560"/>
              <a:gd name="connsiteX4" fmla="*/ 0 w 1323971"/>
              <a:gd name="connsiteY4" fmla="*/ 337046 h 1240560"/>
              <a:gd name="connsiteX0" fmla="*/ 0 w 1323971"/>
              <a:gd name="connsiteY0" fmla="*/ 337046 h 1195096"/>
              <a:gd name="connsiteX1" fmla="*/ 380414 w 1323971"/>
              <a:gd name="connsiteY1" fmla="*/ 0 h 1195096"/>
              <a:gd name="connsiteX2" fmla="*/ 1323971 w 1323971"/>
              <a:gd name="connsiteY2" fmla="*/ 877534 h 1195096"/>
              <a:gd name="connsiteX3" fmla="*/ 906625 w 1323971"/>
              <a:gd name="connsiteY3" fmla="*/ 1195096 h 1195096"/>
              <a:gd name="connsiteX4" fmla="*/ 0 w 1323971"/>
              <a:gd name="connsiteY4" fmla="*/ 337046 h 1195096"/>
              <a:gd name="connsiteX0" fmla="*/ 0 w 1323971"/>
              <a:gd name="connsiteY0" fmla="*/ 337046 h 1182106"/>
              <a:gd name="connsiteX1" fmla="*/ 380414 w 1323971"/>
              <a:gd name="connsiteY1" fmla="*/ 0 h 1182106"/>
              <a:gd name="connsiteX2" fmla="*/ 1323971 w 1323971"/>
              <a:gd name="connsiteY2" fmla="*/ 877534 h 1182106"/>
              <a:gd name="connsiteX3" fmla="*/ 924121 w 1323971"/>
              <a:gd name="connsiteY3" fmla="*/ 1182106 h 1182106"/>
              <a:gd name="connsiteX4" fmla="*/ 0 w 1323971"/>
              <a:gd name="connsiteY4" fmla="*/ 337046 h 1182106"/>
              <a:gd name="connsiteX0" fmla="*/ 0 w 1335635"/>
              <a:gd name="connsiteY0" fmla="*/ 353283 h 1182106"/>
              <a:gd name="connsiteX1" fmla="*/ 392078 w 1335635"/>
              <a:gd name="connsiteY1" fmla="*/ 0 h 1182106"/>
              <a:gd name="connsiteX2" fmla="*/ 1335635 w 1335635"/>
              <a:gd name="connsiteY2" fmla="*/ 877534 h 1182106"/>
              <a:gd name="connsiteX3" fmla="*/ 935785 w 1335635"/>
              <a:gd name="connsiteY3" fmla="*/ 1182106 h 1182106"/>
              <a:gd name="connsiteX4" fmla="*/ 0 w 1335635"/>
              <a:gd name="connsiteY4" fmla="*/ 353283 h 1182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5635" h="1182106">
                <a:moveTo>
                  <a:pt x="0" y="353283"/>
                </a:moveTo>
                <a:lnTo>
                  <a:pt x="392078" y="0"/>
                </a:lnTo>
                <a:lnTo>
                  <a:pt x="1335635" y="877534"/>
                </a:lnTo>
                <a:lnTo>
                  <a:pt x="935785" y="1182106"/>
                </a:lnTo>
                <a:lnTo>
                  <a:pt x="0" y="353283"/>
                </a:lnTo>
                <a:close/>
              </a:path>
            </a:pathLst>
          </a:custGeom>
          <a:gradFill flip="none" rotWithShape="1">
            <a:gsLst>
              <a:gs pos="18000">
                <a:schemeClr val="bg1">
                  <a:lumMod val="95000"/>
                  <a:alpha val="10000"/>
                </a:schemeClr>
              </a:gs>
              <a:gs pos="73000">
                <a:schemeClr val="bg1">
                  <a:lumMod val="5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24A401F-AEBB-47FD-B001-32295C48F96C}"/>
              </a:ext>
            </a:extLst>
          </p:cNvPr>
          <p:cNvSpPr/>
          <p:nvPr/>
        </p:nvSpPr>
        <p:spPr>
          <a:xfrm>
            <a:off x="3961007" y="2935942"/>
            <a:ext cx="876258" cy="2263140"/>
          </a:xfrm>
          <a:custGeom>
            <a:avLst/>
            <a:gdLst>
              <a:gd name="connsiteX0" fmla="*/ 0 w 589238"/>
              <a:gd name="connsiteY0" fmla="*/ 0 h 1686560"/>
              <a:gd name="connsiteX1" fmla="*/ 589238 w 589238"/>
              <a:gd name="connsiteY1" fmla="*/ 0 h 1686560"/>
              <a:gd name="connsiteX2" fmla="*/ 589238 w 589238"/>
              <a:gd name="connsiteY2" fmla="*/ 1686560 h 1686560"/>
              <a:gd name="connsiteX3" fmla="*/ 0 w 589238"/>
              <a:gd name="connsiteY3" fmla="*/ 1686560 h 1686560"/>
              <a:gd name="connsiteX4" fmla="*/ 0 w 589238"/>
              <a:gd name="connsiteY4" fmla="*/ 0 h 1686560"/>
              <a:gd name="connsiteX0" fmla="*/ 152400 w 741638"/>
              <a:gd name="connsiteY0" fmla="*/ 0 h 1859280"/>
              <a:gd name="connsiteX1" fmla="*/ 741638 w 741638"/>
              <a:gd name="connsiteY1" fmla="*/ 0 h 1859280"/>
              <a:gd name="connsiteX2" fmla="*/ 741638 w 741638"/>
              <a:gd name="connsiteY2" fmla="*/ 1686560 h 1859280"/>
              <a:gd name="connsiteX3" fmla="*/ 0 w 741638"/>
              <a:gd name="connsiteY3" fmla="*/ 1859280 h 1859280"/>
              <a:gd name="connsiteX4" fmla="*/ 152400 w 741638"/>
              <a:gd name="connsiteY4" fmla="*/ 0 h 1859280"/>
              <a:gd name="connsiteX0" fmla="*/ 193040 w 782278"/>
              <a:gd name="connsiteY0" fmla="*/ 0 h 1859280"/>
              <a:gd name="connsiteX1" fmla="*/ 782278 w 782278"/>
              <a:gd name="connsiteY1" fmla="*/ 0 h 1859280"/>
              <a:gd name="connsiteX2" fmla="*/ 782278 w 782278"/>
              <a:gd name="connsiteY2" fmla="*/ 1686560 h 1859280"/>
              <a:gd name="connsiteX3" fmla="*/ 0 w 782278"/>
              <a:gd name="connsiteY3" fmla="*/ 1859280 h 1859280"/>
              <a:gd name="connsiteX4" fmla="*/ 193040 w 782278"/>
              <a:gd name="connsiteY4" fmla="*/ 0 h 1859280"/>
              <a:gd name="connsiteX0" fmla="*/ 193040 w 873718"/>
              <a:gd name="connsiteY0" fmla="*/ 396240 h 2255520"/>
              <a:gd name="connsiteX1" fmla="*/ 873718 w 873718"/>
              <a:gd name="connsiteY1" fmla="*/ 0 h 2255520"/>
              <a:gd name="connsiteX2" fmla="*/ 782278 w 873718"/>
              <a:gd name="connsiteY2" fmla="*/ 2082800 h 2255520"/>
              <a:gd name="connsiteX3" fmla="*/ 0 w 873718"/>
              <a:gd name="connsiteY3" fmla="*/ 2255520 h 2255520"/>
              <a:gd name="connsiteX4" fmla="*/ 193040 w 873718"/>
              <a:gd name="connsiteY4" fmla="*/ 396240 h 2255520"/>
              <a:gd name="connsiteX0" fmla="*/ 193040 w 873718"/>
              <a:gd name="connsiteY0" fmla="*/ 396240 h 2255520"/>
              <a:gd name="connsiteX1" fmla="*/ 873718 w 873718"/>
              <a:gd name="connsiteY1" fmla="*/ 0 h 2255520"/>
              <a:gd name="connsiteX2" fmla="*/ 589238 w 873718"/>
              <a:gd name="connsiteY2" fmla="*/ 2103120 h 2255520"/>
              <a:gd name="connsiteX3" fmla="*/ 0 w 873718"/>
              <a:gd name="connsiteY3" fmla="*/ 2255520 h 2255520"/>
              <a:gd name="connsiteX4" fmla="*/ 193040 w 873718"/>
              <a:gd name="connsiteY4" fmla="*/ 396240 h 2255520"/>
              <a:gd name="connsiteX0" fmla="*/ 193040 w 873718"/>
              <a:gd name="connsiteY0" fmla="*/ 396240 h 2255520"/>
              <a:gd name="connsiteX1" fmla="*/ 873718 w 873718"/>
              <a:gd name="connsiteY1" fmla="*/ 0 h 2255520"/>
              <a:gd name="connsiteX2" fmla="*/ 477478 w 873718"/>
              <a:gd name="connsiteY2" fmla="*/ 2001520 h 2255520"/>
              <a:gd name="connsiteX3" fmla="*/ 0 w 873718"/>
              <a:gd name="connsiteY3" fmla="*/ 2255520 h 2255520"/>
              <a:gd name="connsiteX4" fmla="*/ 193040 w 873718"/>
              <a:gd name="connsiteY4" fmla="*/ 396240 h 2255520"/>
              <a:gd name="connsiteX0" fmla="*/ 193040 w 873718"/>
              <a:gd name="connsiteY0" fmla="*/ 396240 h 2255520"/>
              <a:gd name="connsiteX1" fmla="*/ 873718 w 873718"/>
              <a:gd name="connsiteY1" fmla="*/ 0 h 2255520"/>
              <a:gd name="connsiteX2" fmla="*/ 436838 w 873718"/>
              <a:gd name="connsiteY2" fmla="*/ 1971040 h 2255520"/>
              <a:gd name="connsiteX3" fmla="*/ 0 w 873718"/>
              <a:gd name="connsiteY3" fmla="*/ 2255520 h 2255520"/>
              <a:gd name="connsiteX4" fmla="*/ 193040 w 873718"/>
              <a:gd name="connsiteY4" fmla="*/ 396240 h 2255520"/>
              <a:gd name="connsiteX0" fmla="*/ 193040 w 873718"/>
              <a:gd name="connsiteY0" fmla="*/ 396240 h 2255520"/>
              <a:gd name="connsiteX1" fmla="*/ 873718 w 873718"/>
              <a:gd name="connsiteY1" fmla="*/ 0 h 2255520"/>
              <a:gd name="connsiteX2" fmla="*/ 406358 w 873718"/>
              <a:gd name="connsiteY2" fmla="*/ 1960880 h 2255520"/>
              <a:gd name="connsiteX3" fmla="*/ 0 w 873718"/>
              <a:gd name="connsiteY3" fmla="*/ 2255520 h 2255520"/>
              <a:gd name="connsiteX4" fmla="*/ 193040 w 873718"/>
              <a:gd name="connsiteY4" fmla="*/ 396240 h 2255520"/>
              <a:gd name="connsiteX0" fmla="*/ 195580 w 876258"/>
              <a:gd name="connsiteY0" fmla="*/ 396240 h 2263140"/>
              <a:gd name="connsiteX1" fmla="*/ 876258 w 876258"/>
              <a:gd name="connsiteY1" fmla="*/ 0 h 2263140"/>
              <a:gd name="connsiteX2" fmla="*/ 408898 w 876258"/>
              <a:gd name="connsiteY2" fmla="*/ 1960880 h 2263140"/>
              <a:gd name="connsiteX3" fmla="*/ 0 w 876258"/>
              <a:gd name="connsiteY3" fmla="*/ 2263140 h 2263140"/>
              <a:gd name="connsiteX4" fmla="*/ 195580 w 876258"/>
              <a:gd name="connsiteY4" fmla="*/ 396240 h 2263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6258" h="2263140">
                <a:moveTo>
                  <a:pt x="195580" y="396240"/>
                </a:moveTo>
                <a:lnTo>
                  <a:pt x="876258" y="0"/>
                </a:lnTo>
                <a:lnTo>
                  <a:pt x="408898" y="1960880"/>
                </a:lnTo>
                <a:lnTo>
                  <a:pt x="0" y="2263140"/>
                </a:lnTo>
                <a:lnTo>
                  <a:pt x="195580" y="396240"/>
                </a:lnTo>
                <a:close/>
              </a:path>
            </a:pathLst>
          </a:custGeom>
          <a:gradFill>
            <a:gsLst>
              <a:gs pos="47000">
                <a:srgbClr val="EAA301"/>
              </a:gs>
              <a:gs pos="21000">
                <a:srgbClr val="FFC000"/>
              </a:gs>
              <a:gs pos="80000">
                <a:srgbClr val="B25505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75E07FA-6E68-476A-A19F-0827985F50CF}"/>
              </a:ext>
            </a:extLst>
          </p:cNvPr>
          <p:cNvSpPr/>
          <p:nvPr/>
        </p:nvSpPr>
        <p:spPr>
          <a:xfrm>
            <a:off x="2768791" y="4426036"/>
            <a:ext cx="647266" cy="1159339"/>
          </a:xfrm>
          <a:custGeom>
            <a:avLst/>
            <a:gdLst>
              <a:gd name="connsiteX0" fmla="*/ 0 w 682826"/>
              <a:gd name="connsiteY0" fmla="*/ 0 h 1128859"/>
              <a:gd name="connsiteX1" fmla="*/ 682826 w 682826"/>
              <a:gd name="connsiteY1" fmla="*/ 0 h 1128859"/>
              <a:gd name="connsiteX2" fmla="*/ 682826 w 682826"/>
              <a:gd name="connsiteY2" fmla="*/ 1128859 h 1128859"/>
              <a:gd name="connsiteX3" fmla="*/ 0 w 682826"/>
              <a:gd name="connsiteY3" fmla="*/ 1128859 h 1128859"/>
              <a:gd name="connsiteX4" fmla="*/ 0 w 682826"/>
              <a:gd name="connsiteY4" fmla="*/ 0 h 1128859"/>
              <a:gd name="connsiteX0" fmla="*/ 0 w 682826"/>
              <a:gd name="connsiteY0" fmla="*/ 0 h 1128859"/>
              <a:gd name="connsiteX1" fmla="*/ 652346 w 682826"/>
              <a:gd name="connsiteY1" fmla="*/ 355600 h 1128859"/>
              <a:gd name="connsiteX2" fmla="*/ 682826 w 682826"/>
              <a:gd name="connsiteY2" fmla="*/ 1128859 h 1128859"/>
              <a:gd name="connsiteX3" fmla="*/ 0 w 682826"/>
              <a:gd name="connsiteY3" fmla="*/ 1128859 h 1128859"/>
              <a:gd name="connsiteX4" fmla="*/ 0 w 682826"/>
              <a:gd name="connsiteY4" fmla="*/ 0 h 1128859"/>
              <a:gd name="connsiteX0" fmla="*/ 0 w 682826"/>
              <a:gd name="connsiteY0" fmla="*/ 0 h 1128859"/>
              <a:gd name="connsiteX1" fmla="*/ 642186 w 682826"/>
              <a:gd name="connsiteY1" fmla="*/ 294640 h 1128859"/>
              <a:gd name="connsiteX2" fmla="*/ 682826 w 682826"/>
              <a:gd name="connsiteY2" fmla="*/ 1128859 h 1128859"/>
              <a:gd name="connsiteX3" fmla="*/ 0 w 682826"/>
              <a:gd name="connsiteY3" fmla="*/ 1128859 h 1128859"/>
              <a:gd name="connsiteX4" fmla="*/ 0 w 682826"/>
              <a:gd name="connsiteY4" fmla="*/ 0 h 1128859"/>
              <a:gd name="connsiteX0" fmla="*/ 0 w 682826"/>
              <a:gd name="connsiteY0" fmla="*/ 0 h 1128859"/>
              <a:gd name="connsiteX1" fmla="*/ 662506 w 682826"/>
              <a:gd name="connsiteY1" fmla="*/ 325120 h 1128859"/>
              <a:gd name="connsiteX2" fmla="*/ 682826 w 682826"/>
              <a:gd name="connsiteY2" fmla="*/ 1128859 h 1128859"/>
              <a:gd name="connsiteX3" fmla="*/ 0 w 682826"/>
              <a:gd name="connsiteY3" fmla="*/ 1128859 h 1128859"/>
              <a:gd name="connsiteX4" fmla="*/ 0 w 682826"/>
              <a:gd name="connsiteY4" fmla="*/ 0 h 1128859"/>
              <a:gd name="connsiteX0" fmla="*/ 0 w 682826"/>
              <a:gd name="connsiteY0" fmla="*/ 0 h 1128859"/>
              <a:gd name="connsiteX1" fmla="*/ 662506 w 682826"/>
              <a:gd name="connsiteY1" fmla="*/ 325120 h 1128859"/>
              <a:gd name="connsiteX2" fmla="*/ 682826 w 682826"/>
              <a:gd name="connsiteY2" fmla="*/ 1128859 h 1128859"/>
              <a:gd name="connsiteX3" fmla="*/ 121920 w 682826"/>
              <a:gd name="connsiteY3" fmla="*/ 824059 h 1128859"/>
              <a:gd name="connsiteX4" fmla="*/ 0 w 682826"/>
              <a:gd name="connsiteY4" fmla="*/ 0 h 1128859"/>
              <a:gd name="connsiteX0" fmla="*/ 0 w 682826"/>
              <a:gd name="connsiteY0" fmla="*/ 0 h 1128859"/>
              <a:gd name="connsiteX1" fmla="*/ 662506 w 682826"/>
              <a:gd name="connsiteY1" fmla="*/ 325120 h 1128859"/>
              <a:gd name="connsiteX2" fmla="*/ 682826 w 682826"/>
              <a:gd name="connsiteY2" fmla="*/ 1128859 h 1128859"/>
              <a:gd name="connsiteX3" fmla="*/ 172720 w 682826"/>
              <a:gd name="connsiteY3" fmla="*/ 752939 h 1128859"/>
              <a:gd name="connsiteX4" fmla="*/ 0 w 682826"/>
              <a:gd name="connsiteY4" fmla="*/ 0 h 1128859"/>
              <a:gd name="connsiteX0" fmla="*/ 0 w 682826"/>
              <a:gd name="connsiteY0" fmla="*/ 0 h 1128859"/>
              <a:gd name="connsiteX1" fmla="*/ 662506 w 682826"/>
              <a:gd name="connsiteY1" fmla="*/ 325120 h 1128859"/>
              <a:gd name="connsiteX2" fmla="*/ 682826 w 682826"/>
              <a:gd name="connsiteY2" fmla="*/ 1128859 h 1128859"/>
              <a:gd name="connsiteX3" fmla="*/ 182880 w 682826"/>
              <a:gd name="connsiteY3" fmla="*/ 834219 h 1128859"/>
              <a:gd name="connsiteX4" fmla="*/ 0 w 682826"/>
              <a:gd name="connsiteY4" fmla="*/ 0 h 1128859"/>
              <a:gd name="connsiteX0" fmla="*/ 0 w 682826"/>
              <a:gd name="connsiteY0" fmla="*/ 0 h 1128859"/>
              <a:gd name="connsiteX1" fmla="*/ 662506 w 682826"/>
              <a:gd name="connsiteY1" fmla="*/ 325120 h 1128859"/>
              <a:gd name="connsiteX2" fmla="*/ 682826 w 682826"/>
              <a:gd name="connsiteY2" fmla="*/ 1128859 h 1128859"/>
              <a:gd name="connsiteX3" fmla="*/ 203200 w 682826"/>
              <a:gd name="connsiteY3" fmla="*/ 864699 h 1128859"/>
              <a:gd name="connsiteX4" fmla="*/ 0 w 682826"/>
              <a:gd name="connsiteY4" fmla="*/ 0 h 1128859"/>
              <a:gd name="connsiteX0" fmla="*/ 0 w 662506"/>
              <a:gd name="connsiteY0" fmla="*/ 0 h 1179659"/>
              <a:gd name="connsiteX1" fmla="*/ 642186 w 662506"/>
              <a:gd name="connsiteY1" fmla="*/ 375920 h 1179659"/>
              <a:gd name="connsiteX2" fmla="*/ 662506 w 662506"/>
              <a:gd name="connsiteY2" fmla="*/ 1179659 h 1179659"/>
              <a:gd name="connsiteX3" fmla="*/ 182880 w 662506"/>
              <a:gd name="connsiteY3" fmla="*/ 915499 h 1179659"/>
              <a:gd name="connsiteX4" fmla="*/ 0 w 662506"/>
              <a:gd name="connsiteY4" fmla="*/ 0 h 1179659"/>
              <a:gd name="connsiteX0" fmla="*/ 0 w 662506"/>
              <a:gd name="connsiteY0" fmla="*/ 0 h 1179659"/>
              <a:gd name="connsiteX1" fmla="*/ 642186 w 662506"/>
              <a:gd name="connsiteY1" fmla="*/ 375920 h 1179659"/>
              <a:gd name="connsiteX2" fmla="*/ 662506 w 662506"/>
              <a:gd name="connsiteY2" fmla="*/ 1179659 h 1179659"/>
              <a:gd name="connsiteX3" fmla="*/ 50800 w 662506"/>
              <a:gd name="connsiteY3" fmla="*/ 763099 h 1179659"/>
              <a:gd name="connsiteX4" fmla="*/ 0 w 662506"/>
              <a:gd name="connsiteY4" fmla="*/ 0 h 1179659"/>
              <a:gd name="connsiteX0" fmla="*/ 0 w 652346"/>
              <a:gd name="connsiteY0" fmla="*/ 0 h 1174579"/>
              <a:gd name="connsiteX1" fmla="*/ 632026 w 652346"/>
              <a:gd name="connsiteY1" fmla="*/ 370840 h 1174579"/>
              <a:gd name="connsiteX2" fmla="*/ 652346 w 652346"/>
              <a:gd name="connsiteY2" fmla="*/ 1174579 h 1174579"/>
              <a:gd name="connsiteX3" fmla="*/ 40640 w 652346"/>
              <a:gd name="connsiteY3" fmla="*/ 758019 h 1174579"/>
              <a:gd name="connsiteX4" fmla="*/ 0 w 652346"/>
              <a:gd name="connsiteY4" fmla="*/ 0 h 1174579"/>
              <a:gd name="connsiteX0" fmla="*/ 0 w 647266"/>
              <a:gd name="connsiteY0" fmla="*/ 0 h 1159339"/>
              <a:gd name="connsiteX1" fmla="*/ 626946 w 647266"/>
              <a:gd name="connsiteY1" fmla="*/ 355600 h 1159339"/>
              <a:gd name="connsiteX2" fmla="*/ 647266 w 647266"/>
              <a:gd name="connsiteY2" fmla="*/ 1159339 h 1159339"/>
              <a:gd name="connsiteX3" fmla="*/ 35560 w 647266"/>
              <a:gd name="connsiteY3" fmla="*/ 742779 h 1159339"/>
              <a:gd name="connsiteX4" fmla="*/ 0 w 647266"/>
              <a:gd name="connsiteY4" fmla="*/ 0 h 1159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266" h="1159339">
                <a:moveTo>
                  <a:pt x="0" y="0"/>
                </a:moveTo>
                <a:lnTo>
                  <a:pt x="626946" y="355600"/>
                </a:lnTo>
                <a:lnTo>
                  <a:pt x="647266" y="1159339"/>
                </a:lnTo>
                <a:lnTo>
                  <a:pt x="35560" y="742779"/>
                </a:lnTo>
                <a:lnTo>
                  <a:pt x="0" y="0"/>
                </a:lnTo>
                <a:close/>
              </a:path>
            </a:pathLst>
          </a:custGeom>
          <a:solidFill>
            <a:srgbClr val="47474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ED6908A-D522-4BC8-8DD5-0F7F2F7B64DF}"/>
              </a:ext>
            </a:extLst>
          </p:cNvPr>
          <p:cNvSpPr/>
          <p:nvPr/>
        </p:nvSpPr>
        <p:spPr>
          <a:xfrm>
            <a:off x="1784750" y="1850730"/>
            <a:ext cx="994276" cy="3299468"/>
          </a:xfrm>
          <a:custGeom>
            <a:avLst/>
            <a:gdLst>
              <a:gd name="connsiteX0" fmla="*/ 0 w 963796"/>
              <a:gd name="connsiteY0" fmla="*/ 0 h 3279148"/>
              <a:gd name="connsiteX1" fmla="*/ 963796 w 963796"/>
              <a:gd name="connsiteY1" fmla="*/ 0 h 3279148"/>
              <a:gd name="connsiteX2" fmla="*/ 963796 w 963796"/>
              <a:gd name="connsiteY2" fmla="*/ 3279148 h 3279148"/>
              <a:gd name="connsiteX3" fmla="*/ 0 w 963796"/>
              <a:gd name="connsiteY3" fmla="*/ 3279148 h 3279148"/>
              <a:gd name="connsiteX4" fmla="*/ 0 w 963796"/>
              <a:gd name="connsiteY4" fmla="*/ 0 h 3279148"/>
              <a:gd name="connsiteX0" fmla="*/ 0 w 1136516"/>
              <a:gd name="connsiteY0" fmla="*/ 0 h 3279148"/>
              <a:gd name="connsiteX1" fmla="*/ 963796 w 1136516"/>
              <a:gd name="connsiteY1" fmla="*/ 0 h 3279148"/>
              <a:gd name="connsiteX2" fmla="*/ 1136516 w 1136516"/>
              <a:gd name="connsiteY2" fmla="*/ 3055628 h 3279148"/>
              <a:gd name="connsiteX3" fmla="*/ 0 w 1136516"/>
              <a:gd name="connsiteY3" fmla="*/ 3279148 h 3279148"/>
              <a:gd name="connsiteX4" fmla="*/ 0 w 1136516"/>
              <a:gd name="connsiteY4" fmla="*/ 0 h 3279148"/>
              <a:gd name="connsiteX0" fmla="*/ 142240 w 1136516"/>
              <a:gd name="connsiteY0" fmla="*/ 0 h 3492508"/>
              <a:gd name="connsiteX1" fmla="*/ 963796 w 1136516"/>
              <a:gd name="connsiteY1" fmla="*/ 213360 h 3492508"/>
              <a:gd name="connsiteX2" fmla="*/ 1136516 w 1136516"/>
              <a:gd name="connsiteY2" fmla="*/ 3268988 h 3492508"/>
              <a:gd name="connsiteX3" fmla="*/ 0 w 1136516"/>
              <a:gd name="connsiteY3" fmla="*/ 3492508 h 3492508"/>
              <a:gd name="connsiteX4" fmla="*/ 142240 w 1136516"/>
              <a:gd name="connsiteY4" fmla="*/ 0 h 3492508"/>
              <a:gd name="connsiteX0" fmla="*/ 0 w 994276"/>
              <a:gd name="connsiteY0" fmla="*/ 0 h 3279148"/>
              <a:gd name="connsiteX1" fmla="*/ 821556 w 994276"/>
              <a:gd name="connsiteY1" fmla="*/ 213360 h 3279148"/>
              <a:gd name="connsiteX2" fmla="*/ 994276 w 994276"/>
              <a:gd name="connsiteY2" fmla="*/ 3268988 h 3279148"/>
              <a:gd name="connsiteX3" fmla="*/ 335280 w 994276"/>
              <a:gd name="connsiteY3" fmla="*/ 3279148 h 3279148"/>
              <a:gd name="connsiteX4" fmla="*/ 0 w 994276"/>
              <a:gd name="connsiteY4" fmla="*/ 0 h 3279148"/>
              <a:gd name="connsiteX0" fmla="*/ 0 w 994276"/>
              <a:gd name="connsiteY0" fmla="*/ 0 h 3268988"/>
              <a:gd name="connsiteX1" fmla="*/ 821556 w 994276"/>
              <a:gd name="connsiteY1" fmla="*/ 213360 h 3268988"/>
              <a:gd name="connsiteX2" fmla="*/ 994276 w 994276"/>
              <a:gd name="connsiteY2" fmla="*/ 3268988 h 3268988"/>
              <a:gd name="connsiteX3" fmla="*/ 477520 w 994276"/>
              <a:gd name="connsiteY3" fmla="*/ 3248668 h 3268988"/>
              <a:gd name="connsiteX4" fmla="*/ 0 w 994276"/>
              <a:gd name="connsiteY4" fmla="*/ 0 h 3268988"/>
              <a:gd name="connsiteX0" fmla="*/ 0 w 994276"/>
              <a:gd name="connsiteY0" fmla="*/ 0 h 3268988"/>
              <a:gd name="connsiteX1" fmla="*/ 821556 w 994276"/>
              <a:gd name="connsiteY1" fmla="*/ 213360 h 3268988"/>
              <a:gd name="connsiteX2" fmla="*/ 994276 w 994276"/>
              <a:gd name="connsiteY2" fmla="*/ 3268988 h 3268988"/>
              <a:gd name="connsiteX3" fmla="*/ 558800 w 994276"/>
              <a:gd name="connsiteY3" fmla="*/ 3197868 h 3268988"/>
              <a:gd name="connsiteX4" fmla="*/ 0 w 994276"/>
              <a:gd name="connsiteY4" fmla="*/ 0 h 3268988"/>
              <a:gd name="connsiteX0" fmla="*/ 0 w 994276"/>
              <a:gd name="connsiteY0" fmla="*/ 0 h 3268988"/>
              <a:gd name="connsiteX1" fmla="*/ 821556 w 994276"/>
              <a:gd name="connsiteY1" fmla="*/ 213360 h 3268988"/>
              <a:gd name="connsiteX2" fmla="*/ 994276 w 994276"/>
              <a:gd name="connsiteY2" fmla="*/ 3268988 h 3268988"/>
              <a:gd name="connsiteX3" fmla="*/ 670560 w 994276"/>
              <a:gd name="connsiteY3" fmla="*/ 3197868 h 3268988"/>
              <a:gd name="connsiteX4" fmla="*/ 0 w 994276"/>
              <a:gd name="connsiteY4" fmla="*/ 0 h 3268988"/>
              <a:gd name="connsiteX0" fmla="*/ 0 w 994276"/>
              <a:gd name="connsiteY0" fmla="*/ 0 h 3268988"/>
              <a:gd name="connsiteX1" fmla="*/ 821556 w 994276"/>
              <a:gd name="connsiteY1" fmla="*/ 213360 h 3268988"/>
              <a:gd name="connsiteX2" fmla="*/ 994276 w 994276"/>
              <a:gd name="connsiteY2" fmla="*/ 3268988 h 3268988"/>
              <a:gd name="connsiteX3" fmla="*/ 528320 w 994276"/>
              <a:gd name="connsiteY3" fmla="*/ 2913388 h 3268988"/>
              <a:gd name="connsiteX4" fmla="*/ 0 w 994276"/>
              <a:gd name="connsiteY4" fmla="*/ 0 h 3268988"/>
              <a:gd name="connsiteX0" fmla="*/ 0 w 994276"/>
              <a:gd name="connsiteY0" fmla="*/ 0 h 3299468"/>
              <a:gd name="connsiteX1" fmla="*/ 821556 w 994276"/>
              <a:gd name="connsiteY1" fmla="*/ 243840 h 3299468"/>
              <a:gd name="connsiteX2" fmla="*/ 994276 w 994276"/>
              <a:gd name="connsiteY2" fmla="*/ 3299468 h 3299468"/>
              <a:gd name="connsiteX3" fmla="*/ 528320 w 994276"/>
              <a:gd name="connsiteY3" fmla="*/ 2943868 h 3299468"/>
              <a:gd name="connsiteX4" fmla="*/ 0 w 994276"/>
              <a:gd name="connsiteY4" fmla="*/ 0 h 3299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4276" h="3299468">
                <a:moveTo>
                  <a:pt x="0" y="0"/>
                </a:moveTo>
                <a:lnTo>
                  <a:pt x="821556" y="243840"/>
                </a:lnTo>
                <a:lnTo>
                  <a:pt x="994276" y="3299468"/>
                </a:lnTo>
                <a:lnTo>
                  <a:pt x="528320" y="294386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5000">
                <a:srgbClr val="00DE64"/>
              </a:gs>
              <a:gs pos="0">
                <a:srgbClr val="97FFC6"/>
              </a:gs>
              <a:gs pos="89000">
                <a:srgbClr val="00220F"/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B393FA8-5FFB-4850-B177-B878924C5D49}"/>
              </a:ext>
            </a:extLst>
          </p:cNvPr>
          <p:cNvSpPr txBox="1"/>
          <p:nvPr/>
        </p:nvSpPr>
        <p:spPr>
          <a:xfrm>
            <a:off x="6850434" y="3467100"/>
            <a:ext cx="3662928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Above" fov="7200000">
                <a:rot lat="0" lon="0" rev="0"/>
              </a:camera>
              <a:lightRig rig="threePt" dir="t"/>
            </a:scene3d>
            <a:sp3d extrusionH="57150" contourW="12700">
              <a:bevelT w="50800" h="101600" prst="convex"/>
              <a:bevelB w="247650" h="44450"/>
              <a:contourClr>
                <a:srgbClr val="1FA961"/>
              </a:contourClr>
            </a:sp3d>
          </a:bodyPr>
          <a:lstStyle/>
          <a:p>
            <a:r>
              <a:rPr lang="en-US" sz="11500" b="1" dirty="0">
                <a:ln w="12700">
                  <a:solidFill>
                    <a:srgbClr val="115B35"/>
                  </a:solidFill>
                  <a:prstDash val="solid"/>
                </a:ln>
                <a:solidFill>
                  <a:srgbClr val="115B35"/>
                </a:solidFill>
                <a:effectLst>
                  <a:glow>
                    <a:schemeClr val="accent1"/>
                  </a:glow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AECABB-2192-4072-A867-517DE4B79A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2089" y="3855724"/>
            <a:ext cx="5035732" cy="188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46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01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51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7520"/>
                            </p:stCondLst>
                            <p:childTnLst>
                              <p:par>
                                <p:cTn id="108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6 L -0.00495 -0.40717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-2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7" grpId="0" animBg="1"/>
      <p:bldP spid="47" grpId="0" animBg="1"/>
      <p:bldP spid="37" grpId="0" animBg="1"/>
      <p:bldP spid="3" grpId="0" animBg="1"/>
      <p:bldP spid="4" grpId="0" animBg="1"/>
      <p:bldP spid="5" grpId="0" animBg="1"/>
      <p:bldP spid="19" grpId="0" animBg="1"/>
      <p:bldP spid="21" grpId="0" animBg="1"/>
      <p:bldP spid="22" grpId="0" animBg="1"/>
      <p:bldP spid="23" grpId="0" animBg="1"/>
      <p:bldP spid="27" grpId="0" animBg="1"/>
      <p:bldP spid="28" grpId="0" animBg="1"/>
      <p:bldP spid="40" grpId="0" animBg="1"/>
      <p:bldP spid="44" grpId="0" animBg="1"/>
      <p:bldP spid="49" grpId="0" animBg="1"/>
      <p:bldP spid="24" grpId="0" animBg="1"/>
      <p:bldP spid="29" grpId="0" animBg="1"/>
      <p:bldP spid="20" grpId="0" animBg="1"/>
      <p:bldP spid="25" grpId="0"/>
      <p:bldP spid="2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47AA98-88B6-45C2-A764-2B1276E5E73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4457" y="265554"/>
            <a:ext cx="5139636" cy="6308010"/>
          </a:xfrm>
          <a:prstGeom prst="rect">
            <a:avLst/>
          </a:prstGeom>
        </p:spPr>
      </p:pic>
      <p:sp>
        <p:nvSpPr>
          <p:cNvPr id="3" name="Parallelogram 2">
            <a:extLst>
              <a:ext uri="{FF2B5EF4-FFF2-40B4-BE49-F238E27FC236}">
                <a16:creationId xmlns:a16="http://schemas.microsoft.com/office/drawing/2014/main" id="{5B2019EA-331B-434F-A68B-C481F30BACE9}"/>
              </a:ext>
            </a:extLst>
          </p:cNvPr>
          <p:cNvSpPr/>
          <p:nvPr/>
        </p:nvSpPr>
        <p:spPr>
          <a:xfrm>
            <a:off x="193251" y="220981"/>
            <a:ext cx="1650789" cy="1600200"/>
          </a:xfrm>
          <a:custGeom>
            <a:avLst/>
            <a:gdLst>
              <a:gd name="connsiteX0" fmla="*/ 0 w 1216152"/>
              <a:gd name="connsiteY0" fmla="*/ 914400 h 914400"/>
              <a:gd name="connsiteX1" fmla="*/ 740225 w 1216152"/>
              <a:gd name="connsiteY1" fmla="*/ 0 h 914400"/>
              <a:gd name="connsiteX2" fmla="*/ 1216152 w 1216152"/>
              <a:gd name="connsiteY2" fmla="*/ 0 h 914400"/>
              <a:gd name="connsiteX3" fmla="*/ 475927 w 1216152"/>
              <a:gd name="connsiteY3" fmla="*/ 914400 h 914400"/>
              <a:gd name="connsiteX4" fmla="*/ 0 w 1216152"/>
              <a:gd name="connsiteY4" fmla="*/ 914400 h 914400"/>
              <a:gd name="connsiteX0" fmla="*/ 0 w 1172609"/>
              <a:gd name="connsiteY0" fmla="*/ 653143 h 914400"/>
              <a:gd name="connsiteX1" fmla="*/ 696682 w 1172609"/>
              <a:gd name="connsiteY1" fmla="*/ 0 h 914400"/>
              <a:gd name="connsiteX2" fmla="*/ 1172609 w 1172609"/>
              <a:gd name="connsiteY2" fmla="*/ 0 h 914400"/>
              <a:gd name="connsiteX3" fmla="*/ 432384 w 1172609"/>
              <a:gd name="connsiteY3" fmla="*/ 914400 h 914400"/>
              <a:gd name="connsiteX4" fmla="*/ 0 w 1172609"/>
              <a:gd name="connsiteY4" fmla="*/ 653143 h 914400"/>
              <a:gd name="connsiteX0" fmla="*/ 0 w 1172609"/>
              <a:gd name="connsiteY0" fmla="*/ 653143 h 1404257"/>
              <a:gd name="connsiteX1" fmla="*/ 696682 w 1172609"/>
              <a:gd name="connsiteY1" fmla="*/ 0 h 1404257"/>
              <a:gd name="connsiteX2" fmla="*/ 1172609 w 1172609"/>
              <a:gd name="connsiteY2" fmla="*/ 0 h 1404257"/>
              <a:gd name="connsiteX3" fmla="*/ 62270 w 1172609"/>
              <a:gd name="connsiteY3" fmla="*/ 1404257 h 1404257"/>
              <a:gd name="connsiteX4" fmla="*/ 0 w 1172609"/>
              <a:gd name="connsiteY4" fmla="*/ 653143 h 1404257"/>
              <a:gd name="connsiteX0" fmla="*/ 0 w 1553609"/>
              <a:gd name="connsiteY0" fmla="*/ 664029 h 1415143"/>
              <a:gd name="connsiteX1" fmla="*/ 696682 w 1553609"/>
              <a:gd name="connsiteY1" fmla="*/ 10886 h 1415143"/>
              <a:gd name="connsiteX2" fmla="*/ 1553609 w 1553609"/>
              <a:gd name="connsiteY2" fmla="*/ 0 h 1415143"/>
              <a:gd name="connsiteX3" fmla="*/ 62270 w 1553609"/>
              <a:gd name="connsiteY3" fmla="*/ 1415143 h 1415143"/>
              <a:gd name="connsiteX4" fmla="*/ 0 w 1553609"/>
              <a:gd name="connsiteY4" fmla="*/ 664029 h 1415143"/>
              <a:gd name="connsiteX0" fmla="*/ 35702 w 1589311"/>
              <a:gd name="connsiteY0" fmla="*/ 664029 h 1425703"/>
              <a:gd name="connsiteX1" fmla="*/ 732384 w 1589311"/>
              <a:gd name="connsiteY1" fmla="*/ 10886 h 1425703"/>
              <a:gd name="connsiteX2" fmla="*/ 1589311 w 1589311"/>
              <a:gd name="connsiteY2" fmla="*/ 0 h 1425703"/>
              <a:gd name="connsiteX3" fmla="*/ 0 w 1589311"/>
              <a:gd name="connsiteY3" fmla="*/ 1425703 h 1425703"/>
              <a:gd name="connsiteX4" fmla="*/ 35702 w 1589311"/>
              <a:gd name="connsiteY4" fmla="*/ 664029 h 1425703"/>
              <a:gd name="connsiteX0" fmla="*/ 0 w 1553609"/>
              <a:gd name="connsiteY0" fmla="*/ 664029 h 1478507"/>
              <a:gd name="connsiteX1" fmla="*/ 696682 w 1553609"/>
              <a:gd name="connsiteY1" fmla="*/ 10886 h 1478507"/>
              <a:gd name="connsiteX2" fmla="*/ 1553609 w 1553609"/>
              <a:gd name="connsiteY2" fmla="*/ 0 h 1478507"/>
              <a:gd name="connsiteX3" fmla="*/ 18726 w 1553609"/>
              <a:gd name="connsiteY3" fmla="*/ 1478507 h 1478507"/>
              <a:gd name="connsiteX4" fmla="*/ 0 w 1553609"/>
              <a:gd name="connsiteY4" fmla="*/ 664029 h 14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3609" h="1478507">
                <a:moveTo>
                  <a:pt x="0" y="664029"/>
                </a:moveTo>
                <a:lnTo>
                  <a:pt x="696682" y="10886"/>
                </a:lnTo>
                <a:lnTo>
                  <a:pt x="1553609" y="0"/>
                </a:lnTo>
                <a:lnTo>
                  <a:pt x="18726" y="1478507"/>
                </a:lnTo>
                <a:lnTo>
                  <a:pt x="0" y="664029"/>
                </a:lnTo>
                <a:close/>
              </a:path>
            </a:pathLst>
          </a:custGeom>
          <a:gradFill>
            <a:gsLst>
              <a:gs pos="37000">
                <a:srgbClr val="A88721"/>
              </a:gs>
              <a:gs pos="0">
                <a:schemeClr val="accent4">
                  <a:lumMod val="60000"/>
                  <a:lumOff val="40000"/>
                </a:schemeClr>
              </a:gs>
              <a:gs pos="63000">
                <a:schemeClr val="accent4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61FA61EE-A0B1-47A9-B7F2-A9422B751B89}"/>
              </a:ext>
            </a:extLst>
          </p:cNvPr>
          <p:cNvSpPr/>
          <p:nvPr/>
        </p:nvSpPr>
        <p:spPr>
          <a:xfrm rot="5400000">
            <a:off x="201278" y="244820"/>
            <a:ext cx="879266" cy="895321"/>
          </a:xfrm>
          <a:prstGeom prst="rtTriangl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7673AC68-A6DE-4629-9020-03A65E9B75DC}"/>
              </a:ext>
            </a:extLst>
          </p:cNvPr>
          <p:cNvSpPr/>
          <p:nvPr/>
        </p:nvSpPr>
        <p:spPr>
          <a:xfrm>
            <a:off x="8828315" y="5014056"/>
            <a:ext cx="3228217" cy="1589944"/>
          </a:xfrm>
          <a:custGeom>
            <a:avLst/>
            <a:gdLst>
              <a:gd name="connsiteX0" fmla="*/ 0 w 2884715"/>
              <a:gd name="connsiteY0" fmla="*/ 1393372 h 1393372"/>
              <a:gd name="connsiteX1" fmla="*/ 1442358 w 2884715"/>
              <a:gd name="connsiteY1" fmla="*/ 0 h 1393372"/>
              <a:gd name="connsiteX2" fmla="*/ 2884715 w 2884715"/>
              <a:gd name="connsiteY2" fmla="*/ 1393372 h 1393372"/>
              <a:gd name="connsiteX3" fmla="*/ 0 w 2884715"/>
              <a:gd name="connsiteY3" fmla="*/ 1393372 h 1393372"/>
              <a:gd name="connsiteX0" fmla="*/ 0 w 3004458"/>
              <a:gd name="connsiteY0" fmla="*/ 1393372 h 1415144"/>
              <a:gd name="connsiteX1" fmla="*/ 1442358 w 3004458"/>
              <a:gd name="connsiteY1" fmla="*/ 0 h 1415144"/>
              <a:gd name="connsiteX2" fmla="*/ 3004458 w 3004458"/>
              <a:gd name="connsiteY2" fmla="*/ 1415144 h 1415144"/>
              <a:gd name="connsiteX3" fmla="*/ 0 w 3004458"/>
              <a:gd name="connsiteY3" fmla="*/ 1393372 h 1415144"/>
              <a:gd name="connsiteX0" fmla="*/ 0 w 3004458"/>
              <a:gd name="connsiteY0" fmla="*/ 1400630 h 1422402"/>
              <a:gd name="connsiteX1" fmla="*/ 1445986 w 3004458"/>
              <a:gd name="connsiteY1" fmla="*/ 0 h 1422402"/>
              <a:gd name="connsiteX2" fmla="*/ 3004458 w 3004458"/>
              <a:gd name="connsiteY2" fmla="*/ 1422402 h 1422402"/>
              <a:gd name="connsiteX3" fmla="*/ 0 w 3004458"/>
              <a:gd name="connsiteY3" fmla="*/ 1400630 h 1422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4458" h="1422402">
                <a:moveTo>
                  <a:pt x="0" y="1400630"/>
                </a:moveTo>
                <a:lnTo>
                  <a:pt x="1445986" y="0"/>
                </a:lnTo>
                <a:lnTo>
                  <a:pt x="3004458" y="1422402"/>
                </a:lnTo>
                <a:lnTo>
                  <a:pt x="0" y="1400630"/>
                </a:lnTo>
                <a:close/>
              </a:path>
            </a:pathLst>
          </a:cu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3AADBB3A-B158-4708-90C7-390B06C951BD}"/>
              </a:ext>
            </a:extLst>
          </p:cNvPr>
          <p:cNvSpPr/>
          <p:nvPr/>
        </p:nvSpPr>
        <p:spPr>
          <a:xfrm>
            <a:off x="8072810" y="4247140"/>
            <a:ext cx="3156858" cy="2307772"/>
          </a:xfrm>
          <a:prstGeom prst="parallelogram">
            <a:avLst>
              <a:gd name="adj" fmla="val 9923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42000">
                <a:schemeClr val="accent4">
                  <a:lumMod val="75000"/>
                </a:schemeClr>
              </a:gs>
              <a:gs pos="83000">
                <a:schemeClr val="accent4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FA11F37B-D5D8-49E5-BE0B-6EB6E96E9F54}"/>
              </a:ext>
            </a:extLst>
          </p:cNvPr>
          <p:cNvSpPr/>
          <p:nvPr/>
        </p:nvSpPr>
        <p:spPr>
          <a:xfrm rot="16200000">
            <a:off x="9666029" y="4227059"/>
            <a:ext cx="3058889" cy="1596813"/>
          </a:xfrm>
          <a:custGeom>
            <a:avLst/>
            <a:gdLst>
              <a:gd name="connsiteX0" fmla="*/ 0 w 2797629"/>
              <a:gd name="connsiteY0" fmla="*/ 1599146 h 1599146"/>
              <a:gd name="connsiteX1" fmla="*/ 1398815 w 2797629"/>
              <a:gd name="connsiteY1" fmla="*/ 0 h 1599146"/>
              <a:gd name="connsiteX2" fmla="*/ 2797629 w 2797629"/>
              <a:gd name="connsiteY2" fmla="*/ 1599146 h 1599146"/>
              <a:gd name="connsiteX3" fmla="*/ 0 w 2797629"/>
              <a:gd name="connsiteY3" fmla="*/ 1599146 h 1599146"/>
              <a:gd name="connsiteX0" fmla="*/ 0 w 2982688"/>
              <a:gd name="connsiteY0" fmla="*/ 1599146 h 1599146"/>
              <a:gd name="connsiteX1" fmla="*/ 1398815 w 2982688"/>
              <a:gd name="connsiteY1" fmla="*/ 0 h 1599146"/>
              <a:gd name="connsiteX2" fmla="*/ 2982688 w 2982688"/>
              <a:gd name="connsiteY2" fmla="*/ 1577378 h 1599146"/>
              <a:gd name="connsiteX3" fmla="*/ 0 w 2982688"/>
              <a:gd name="connsiteY3" fmla="*/ 1599146 h 1599146"/>
              <a:gd name="connsiteX0" fmla="*/ 0 w 3015345"/>
              <a:gd name="connsiteY0" fmla="*/ 1577375 h 1577378"/>
              <a:gd name="connsiteX1" fmla="*/ 1431472 w 3015345"/>
              <a:gd name="connsiteY1" fmla="*/ 0 h 1577378"/>
              <a:gd name="connsiteX2" fmla="*/ 3015345 w 3015345"/>
              <a:gd name="connsiteY2" fmla="*/ 1577378 h 1577378"/>
              <a:gd name="connsiteX3" fmla="*/ 0 w 3015345"/>
              <a:gd name="connsiteY3" fmla="*/ 1577375 h 1577378"/>
              <a:gd name="connsiteX0" fmla="*/ 0 w 3058889"/>
              <a:gd name="connsiteY0" fmla="*/ 1577378 h 1577378"/>
              <a:gd name="connsiteX1" fmla="*/ 1475016 w 3058889"/>
              <a:gd name="connsiteY1" fmla="*/ 0 h 1577378"/>
              <a:gd name="connsiteX2" fmla="*/ 3058889 w 3058889"/>
              <a:gd name="connsiteY2" fmla="*/ 1577378 h 1577378"/>
              <a:gd name="connsiteX3" fmla="*/ 0 w 3058889"/>
              <a:gd name="connsiteY3" fmla="*/ 1577378 h 157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8889" h="1577378">
                <a:moveTo>
                  <a:pt x="0" y="1577378"/>
                </a:moveTo>
                <a:lnTo>
                  <a:pt x="1475016" y="0"/>
                </a:lnTo>
                <a:lnTo>
                  <a:pt x="3058889" y="1577378"/>
                </a:lnTo>
                <a:lnTo>
                  <a:pt x="0" y="1577378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7A9F92-7C33-470D-9712-147B37813D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02641" y="4245988"/>
            <a:ext cx="1180611" cy="1756879"/>
          </a:xfrm>
          <a:prstGeom prst="rect">
            <a:avLst/>
          </a:prstGeom>
        </p:spPr>
      </p:pic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537B24D8-BC07-448B-9683-87012427C5D9}"/>
              </a:ext>
            </a:extLst>
          </p:cNvPr>
          <p:cNvSpPr/>
          <p:nvPr/>
        </p:nvSpPr>
        <p:spPr>
          <a:xfrm rot="16200000">
            <a:off x="3560867" y="3242705"/>
            <a:ext cx="3263240" cy="3461654"/>
          </a:xfrm>
          <a:custGeom>
            <a:avLst/>
            <a:gdLst>
              <a:gd name="connsiteX0" fmla="*/ 0 w 2419597"/>
              <a:gd name="connsiteY0" fmla="*/ 942185 h 942185"/>
              <a:gd name="connsiteX1" fmla="*/ 0 w 2419597"/>
              <a:gd name="connsiteY1" fmla="*/ 0 h 942185"/>
              <a:gd name="connsiteX2" fmla="*/ 2419597 w 2419597"/>
              <a:gd name="connsiteY2" fmla="*/ 942185 h 942185"/>
              <a:gd name="connsiteX3" fmla="*/ 0 w 2419597"/>
              <a:gd name="connsiteY3" fmla="*/ 942185 h 942185"/>
              <a:gd name="connsiteX0" fmla="*/ 21771 w 2441368"/>
              <a:gd name="connsiteY0" fmla="*/ 2509728 h 2509728"/>
              <a:gd name="connsiteX1" fmla="*/ 0 w 2441368"/>
              <a:gd name="connsiteY1" fmla="*/ 0 h 2509728"/>
              <a:gd name="connsiteX2" fmla="*/ 2441368 w 2441368"/>
              <a:gd name="connsiteY2" fmla="*/ 2509728 h 2509728"/>
              <a:gd name="connsiteX3" fmla="*/ 21771 w 2441368"/>
              <a:gd name="connsiteY3" fmla="*/ 2509728 h 2509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1368" h="2509728">
                <a:moveTo>
                  <a:pt x="21771" y="2509728"/>
                </a:moveTo>
                <a:lnTo>
                  <a:pt x="0" y="0"/>
                </a:lnTo>
                <a:lnTo>
                  <a:pt x="2441368" y="2509728"/>
                </a:lnTo>
                <a:lnTo>
                  <a:pt x="21771" y="2509728"/>
                </a:lnTo>
                <a:close/>
              </a:path>
            </a:pathLst>
          </a:custGeom>
          <a:gradFill>
            <a:gsLst>
              <a:gs pos="61000">
                <a:schemeClr val="accent4">
                  <a:lumMod val="50000"/>
                </a:schemeClr>
              </a:gs>
              <a:gs pos="26000">
                <a:srgbClr val="423200"/>
              </a:gs>
              <a:gs pos="98000">
                <a:srgbClr val="82C35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BC227F-8BE1-417A-A8F2-350AFB4774E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121" y="250371"/>
            <a:ext cx="10079046" cy="635478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ADFB8C6-16E6-4F82-85CB-68FE803817DA}"/>
              </a:ext>
            </a:extLst>
          </p:cNvPr>
          <p:cNvSpPr/>
          <p:nvPr/>
        </p:nvSpPr>
        <p:spPr>
          <a:xfrm>
            <a:off x="376796" y="1756932"/>
            <a:ext cx="5000749" cy="2800767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lvl="0" algn="ctr"/>
            <a:r>
              <a:rPr lang="as-IN" sz="4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4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১ম</a:t>
            </a:r>
            <a:r>
              <a:rPr lang="as-IN" sz="4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ctr"/>
            <a:r>
              <a:rPr lang="as-IN" sz="4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বিষয়ঃ প্রাথমিক </a:t>
            </a:r>
            <a:r>
              <a:rPr lang="en-US" sz="4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endParaRPr lang="as-IN" sz="4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as-IN" sz="4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0</a:t>
            </a:r>
            <a:r>
              <a:rPr lang="en-US" sz="4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</a:p>
          <a:p>
            <a:pPr lvl="0" algn="ctr"/>
            <a:r>
              <a:rPr lang="as-IN" sz="4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জোড়ায় সাজানো</a:t>
            </a:r>
            <a:endParaRPr lang="as-IN" sz="4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8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  <p:bldP spid="11" grpId="0" animBg="1"/>
      <p:bldP spid="15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>
            <a:extLst>
              <a:ext uri="{FF2B5EF4-FFF2-40B4-BE49-F238E27FC236}">
                <a16:creationId xmlns:a16="http://schemas.microsoft.com/office/drawing/2014/main" id="{16BCA58E-6000-4CB1-BA7C-49918CC64E4E}"/>
              </a:ext>
            </a:extLst>
          </p:cNvPr>
          <p:cNvGrpSpPr/>
          <p:nvPr/>
        </p:nvGrpSpPr>
        <p:grpSpPr>
          <a:xfrm>
            <a:off x="6950080" y="1353808"/>
            <a:ext cx="4895647" cy="3460225"/>
            <a:chOff x="6950080" y="1353808"/>
            <a:chExt cx="4895647" cy="3460225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FC3F204-C7FA-4E06-AC47-AED15B393FB0}"/>
                </a:ext>
              </a:extLst>
            </p:cNvPr>
            <p:cNvSpPr/>
            <p:nvPr/>
          </p:nvSpPr>
          <p:spPr>
            <a:xfrm>
              <a:off x="6950080" y="1353808"/>
              <a:ext cx="4895647" cy="346022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72B727D-0543-441B-B68D-84E9643F2AE5}"/>
                </a:ext>
              </a:extLst>
            </p:cNvPr>
            <p:cNvCxnSpPr>
              <a:cxnSpLocks/>
            </p:cNvCxnSpPr>
            <p:nvPr/>
          </p:nvCxnSpPr>
          <p:spPr>
            <a:xfrm>
              <a:off x="6974661" y="3072553"/>
              <a:ext cx="487106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Logo - Transparent Background Tree Clipart - Free Transparent PNG Clipart  Images Download">
            <a:extLst>
              <a:ext uri="{FF2B5EF4-FFF2-40B4-BE49-F238E27FC236}">
                <a16:creationId xmlns:a16="http://schemas.microsoft.com/office/drawing/2014/main" id="{E519B4FA-F415-4040-B70C-32E22CECD3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14" b="100000" l="0" r="98095">
                        <a14:foregroundMark x1="88810" y1="46144" x2="97857" y2="46401"/>
                        <a14:foregroundMark x1="90238" y1="59512" x2="96190" y2="59254"/>
                        <a14:foregroundMark x1="82024" y1="77249" x2="88095" y2="68123"/>
                        <a14:backgroundMark x1="95000" y1="53985" x2="99524" y2="493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3756" y="-215956"/>
            <a:ext cx="7055815" cy="683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705868BE-B8D0-4997-A314-C9AA89D875B4}"/>
              </a:ext>
            </a:extLst>
          </p:cNvPr>
          <p:cNvSpPr/>
          <p:nvPr/>
        </p:nvSpPr>
        <p:spPr>
          <a:xfrm>
            <a:off x="7025170" y="1419427"/>
            <a:ext cx="1486066" cy="832384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30AB583C-AEC4-48BD-ACE6-3C950CD9C8DC}"/>
              </a:ext>
            </a:extLst>
          </p:cNvPr>
          <p:cNvSpPr/>
          <p:nvPr/>
        </p:nvSpPr>
        <p:spPr>
          <a:xfrm>
            <a:off x="8671660" y="1423086"/>
            <a:ext cx="1486066" cy="832384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966C96A1-CE58-4363-9BC6-0AE6C8666735}"/>
              </a:ext>
            </a:extLst>
          </p:cNvPr>
          <p:cNvSpPr/>
          <p:nvPr/>
        </p:nvSpPr>
        <p:spPr>
          <a:xfrm>
            <a:off x="10279010" y="1423086"/>
            <a:ext cx="1486066" cy="832384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utoShape 4" descr="tree png image gallery yopriceville high quality - cherry blossom tree  clipart PNG image with transparent background | TOPpng">
            <a:extLst>
              <a:ext uri="{FF2B5EF4-FFF2-40B4-BE49-F238E27FC236}">
                <a16:creationId xmlns:a16="http://schemas.microsoft.com/office/drawing/2014/main" id="{D29B4CFD-CF45-4F20-B5B3-E600398860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2FE9B47-7C21-49A0-8BA6-3564555329A9}"/>
              </a:ext>
            </a:extLst>
          </p:cNvPr>
          <p:cNvGrpSpPr/>
          <p:nvPr/>
        </p:nvGrpSpPr>
        <p:grpSpPr>
          <a:xfrm>
            <a:off x="5390111" y="2437024"/>
            <a:ext cx="1069146" cy="1081454"/>
            <a:chOff x="253218" y="1617785"/>
            <a:chExt cx="1069146" cy="108145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9CEABD9-4717-43E3-9C27-514BAC2668B4}"/>
                </a:ext>
              </a:extLst>
            </p:cNvPr>
            <p:cNvSpPr/>
            <p:nvPr/>
          </p:nvSpPr>
          <p:spPr>
            <a:xfrm>
              <a:off x="253218" y="1617785"/>
              <a:ext cx="1069146" cy="1041008"/>
            </a:xfrm>
            <a:prstGeom prst="ellipse">
              <a:avLst/>
            </a:prstGeom>
            <a:solidFill>
              <a:srgbClr val="D6F1CB"/>
            </a:solidFill>
            <a:ln w="76200">
              <a:solidFill>
                <a:srgbClr val="5C0C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6F0F46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E954E89-248F-4E95-BCD3-BC710A4F6F91}"/>
                </a:ext>
              </a:extLst>
            </p:cNvPr>
            <p:cNvSpPr txBox="1"/>
            <p:nvPr/>
          </p:nvSpPr>
          <p:spPr>
            <a:xfrm>
              <a:off x="455548" y="1683576"/>
              <a:ext cx="5651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6F0F4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৭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58AECF5-341B-4EA6-9536-1EBFEDF25EFD}"/>
              </a:ext>
            </a:extLst>
          </p:cNvPr>
          <p:cNvGrpSpPr/>
          <p:nvPr/>
        </p:nvGrpSpPr>
        <p:grpSpPr>
          <a:xfrm>
            <a:off x="1757598" y="433566"/>
            <a:ext cx="1069146" cy="1041008"/>
            <a:chOff x="2693963" y="239150"/>
            <a:chExt cx="1069146" cy="104100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8918636-5F16-4DA6-93CF-489DD5E1AB2C}"/>
                </a:ext>
              </a:extLst>
            </p:cNvPr>
            <p:cNvSpPr/>
            <p:nvPr/>
          </p:nvSpPr>
          <p:spPr>
            <a:xfrm>
              <a:off x="2693963" y="239150"/>
              <a:ext cx="1069146" cy="1041008"/>
            </a:xfrm>
            <a:prstGeom prst="ellipse">
              <a:avLst/>
            </a:prstGeom>
            <a:solidFill>
              <a:srgbClr val="D6F1CB"/>
            </a:solidFill>
            <a:ln w="76200">
              <a:solidFill>
                <a:srgbClr val="5C0C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BB4293B-A63A-4B89-ABA5-18CB582A03D4}"/>
                </a:ext>
              </a:extLst>
            </p:cNvPr>
            <p:cNvSpPr txBox="1"/>
            <p:nvPr/>
          </p:nvSpPr>
          <p:spPr>
            <a:xfrm>
              <a:off x="2945976" y="239150"/>
              <a:ext cx="5651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6F0F4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1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D9E790F-B6CE-4C1A-9434-68EDC3679F4E}"/>
              </a:ext>
            </a:extLst>
          </p:cNvPr>
          <p:cNvGrpSpPr/>
          <p:nvPr/>
        </p:nvGrpSpPr>
        <p:grpSpPr>
          <a:xfrm>
            <a:off x="3480198" y="327788"/>
            <a:ext cx="1069146" cy="1041008"/>
            <a:chOff x="4030394" y="942535"/>
            <a:chExt cx="1069146" cy="1041008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B7309A0-8141-407B-A100-23B1BB0A20FF}"/>
                </a:ext>
              </a:extLst>
            </p:cNvPr>
            <p:cNvSpPr/>
            <p:nvPr/>
          </p:nvSpPr>
          <p:spPr>
            <a:xfrm>
              <a:off x="4030394" y="942535"/>
              <a:ext cx="1069146" cy="1041008"/>
            </a:xfrm>
            <a:prstGeom prst="ellipse">
              <a:avLst/>
            </a:prstGeom>
            <a:solidFill>
              <a:srgbClr val="D6F1CB"/>
            </a:solidFill>
            <a:ln w="76200">
              <a:solidFill>
                <a:srgbClr val="5C0C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1859C83-3509-4B97-8CA8-BCF51A17288A}"/>
                </a:ext>
              </a:extLst>
            </p:cNvPr>
            <p:cNvSpPr txBox="1"/>
            <p:nvPr/>
          </p:nvSpPr>
          <p:spPr>
            <a:xfrm>
              <a:off x="4282407" y="967880"/>
              <a:ext cx="5651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6F0F4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2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C11DEF6-B79D-41C8-A936-269958867F03}"/>
              </a:ext>
            </a:extLst>
          </p:cNvPr>
          <p:cNvGrpSpPr/>
          <p:nvPr/>
        </p:nvGrpSpPr>
        <p:grpSpPr>
          <a:xfrm>
            <a:off x="461532" y="2201427"/>
            <a:ext cx="1069146" cy="1066048"/>
            <a:chOff x="2504049" y="1786596"/>
            <a:chExt cx="1069146" cy="1066048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35F6DDB-39EF-46E5-BA04-712742C1DAC0}"/>
                </a:ext>
              </a:extLst>
            </p:cNvPr>
            <p:cNvSpPr/>
            <p:nvPr/>
          </p:nvSpPr>
          <p:spPr>
            <a:xfrm>
              <a:off x="2504049" y="1786596"/>
              <a:ext cx="1069146" cy="1041008"/>
            </a:xfrm>
            <a:prstGeom prst="ellipse">
              <a:avLst/>
            </a:prstGeom>
            <a:solidFill>
              <a:srgbClr val="D6F1CB"/>
            </a:solidFill>
            <a:ln w="76200">
              <a:solidFill>
                <a:srgbClr val="5C0C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8813A93-0A52-4724-B000-58BF42888047}"/>
                </a:ext>
              </a:extLst>
            </p:cNvPr>
            <p:cNvSpPr txBox="1"/>
            <p:nvPr/>
          </p:nvSpPr>
          <p:spPr>
            <a:xfrm>
              <a:off x="2703097" y="1836981"/>
              <a:ext cx="5651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6F0F4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4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D85CD88-A5E0-48C8-8E53-F156B8A771F8}"/>
              </a:ext>
            </a:extLst>
          </p:cNvPr>
          <p:cNvGrpSpPr/>
          <p:nvPr/>
        </p:nvGrpSpPr>
        <p:grpSpPr>
          <a:xfrm>
            <a:off x="1912990" y="1876627"/>
            <a:ext cx="1069146" cy="1056109"/>
            <a:chOff x="499405" y="2908496"/>
            <a:chExt cx="1069146" cy="1056109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A341B2D-90E6-4A9F-B343-C8D1954770AB}"/>
                </a:ext>
              </a:extLst>
            </p:cNvPr>
            <p:cNvSpPr/>
            <p:nvPr/>
          </p:nvSpPr>
          <p:spPr>
            <a:xfrm>
              <a:off x="499405" y="2908496"/>
              <a:ext cx="1069146" cy="1041008"/>
            </a:xfrm>
            <a:prstGeom prst="ellipse">
              <a:avLst/>
            </a:prstGeom>
            <a:solidFill>
              <a:srgbClr val="D6F1CB"/>
            </a:solidFill>
            <a:ln w="76200">
              <a:solidFill>
                <a:srgbClr val="5C0C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CA307FA-07F5-4E08-95D7-39E6CBF0DB0F}"/>
                </a:ext>
              </a:extLst>
            </p:cNvPr>
            <p:cNvSpPr txBox="1"/>
            <p:nvPr/>
          </p:nvSpPr>
          <p:spPr>
            <a:xfrm>
              <a:off x="738108" y="2948942"/>
              <a:ext cx="5651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6F0F4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5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1925FB1-9F59-4067-85FF-43D740C680A0}"/>
              </a:ext>
            </a:extLst>
          </p:cNvPr>
          <p:cNvGrpSpPr/>
          <p:nvPr/>
        </p:nvGrpSpPr>
        <p:grpSpPr>
          <a:xfrm>
            <a:off x="1234860" y="3429000"/>
            <a:ext cx="1069146" cy="1063081"/>
            <a:chOff x="1434903" y="4030397"/>
            <a:chExt cx="1069146" cy="106308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41C5743-9FED-4610-AFF1-0BDEE82FA72C}"/>
                </a:ext>
              </a:extLst>
            </p:cNvPr>
            <p:cNvSpPr/>
            <p:nvPr/>
          </p:nvSpPr>
          <p:spPr>
            <a:xfrm>
              <a:off x="1434903" y="4030397"/>
              <a:ext cx="1069146" cy="1041008"/>
            </a:xfrm>
            <a:prstGeom prst="ellipse">
              <a:avLst/>
            </a:prstGeom>
            <a:solidFill>
              <a:srgbClr val="D6F1CB"/>
            </a:solidFill>
            <a:ln w="76200">
              <a:solidFill>
                <a:srgbClr val="5C0C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988F8D2-CE5B-437B-82FA-0DC7C2BB75E5}"/>
                </a:ext>
              </a:extLst>
            </p:cNvPr>
            <p:cNvSpPr txBox="1"/>
            <p:nvPr/>
          </p:nvSpPr>
          <p:spPr>
            <a:xfrm>
              <a:off x="1642252" y="4077815"/>
              <a:ext cx="5651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6F0F4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8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DA4076E-E113-45E9-8C97-49F61B821074}"/>
              </a:ext>
            </a:extLst>
          </p:cNvPr>
          <p:cNvGrpSpPr/>
          <p:nvPr/>
        </p:nvGrpSpPr>
        <p:grpSpPr>
          <a:xfrm>
            <a:off x="3648351" y="1885892"/>
            <a:ext cx="1069146" cy="1046844"/>
            <a:chOff x="4030394" y="2736166"/>
            <a:chExt cx="1069146" cy="1046844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A857E24-9938-40E1-8174-3EA1515BE1B0}"/>
                </a:ext>
              </a:extLst>
            </p:cNvPr>
            <p:cNvSpPr/>
            <p:nvPr/>
          </p:nvSpPr>
          <p:spPr>
            <a:xfrm>
              <a:off x="4030394" y="2736166"/>
              <a:ext cx="1069146" cy="1041008"/>
            </a:xfrm>
            <a:prstGeom prst="ellipse">
              <a:avLst/>
            </a:prstGeom>
            <a:solidFill>
              <a:srgbClr val="D6F1CB"/>
            </a:solidFill>
            <a:ln w="76200">
              <a:solidFill>
                <a:srgbClr val="5C0C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B0C67E9-BC6A-4393-BA99-5618BF481122}"/>
                </a:ext>
              </a:extLst>
            </p:cNvPr>
            <p:cNvSpPr txBox="1"/>
            <p:nvPr/>
          </p:nvSpPr>
          <p:spPr>
            <a:xfrm>
              <a:off x="4241964" y="2767347"/>
              <a:ext cx="5651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6F0F4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6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4E57201-3B2A-4273-B1C0-DA3B53F404CE}"/>
              </a:ext>
            </a:extLst>
          </p:cNvPr>
          <p:cNvGrpSpPr/>
          <p:nvPr/>
        </p:nvGrpSpPr>
        <p:grpSpPr>
          <a:xfrm>
            <a:off x="4234444" y="3388519"/>
            <a:ext cx="1069146" cy="1071140"/>
            <a:chOff x="5113608" y="3661120"/>
            <a:chExt cx="1069146" cy="107114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5017709-FD21-4BEF-994C-213F18A2BAB3}"/>
                </a:ext>
              </a:extLst>
            </p:cNvPr>
            <p:cNvSpPr/>
            <p:nvPr/>
          </p:nvSpPr>
          <p:spPr>
            <a:xfrm>
              <a:off x="5113608" y="3661120"/>
              <a:ext cx="1069146" cy="1041008"/>
            </a:xfrm>
            <a:prstGeom prst="ellipse">
              <a:avLst/>
            </a:prstGeom>
            <a:solidFill>
              <a:srgbClr val="D6F1CB"/>
            </a:solidFill>
            <a:ln w="76200">
              <a:solidFill>
                <a:srgbClr val="5C0C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E3610D4-8199-4732-82B1-27006974E8E3}"/>
                </a:ext>
              </a:extLst>
            </p:cNvPr>
            <p:cNvSpPr txBox="1"/>
            <p:nvPr/>
          </p:nvSpPr>
          <p:spPr>
            <a:xfrm>
              <a:off x="5232920" y="3716597"/>
              <a:ext cx="87686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6F0F4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10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3DBD720-D9CE-4C23-9934-745C57C83F28}"/>
              </a:ext>
            </a:extLst>
          </p:cNvPr>
          <p:cNvGrpSpPr/>
          <p:nvPr/>
        </p:nvGrpSpPr>
        <p:grpSpPr>
          <a:xfrm>
            <a:off x="5134417" y="1081270"/>
            <a:ext cx="1069146" cy="1089319"/>
            <a:chOff x="5255624" y="1463039"/>
            <a:chExt cx="1069146" cy="108931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B491D81-16AC-4AEE-94EF-8494BA2DE8E9}"/>
                </a:ext>
              </a:extLst>
            </p:cNvPr>
            <p:cNvSpPr/>
            <p:nvPr/>
          </p:nvSpPr>
          <p:spPr>
            <a:xfrm>
              <a:off x="5255624" y="1463039"/>
              <a:ext cx="1069146" cy="1041008"/>
            </a:xfrm>
            <a:prstGeom prst="ellipse">
              <a:avLst/>
            </a:prstGeom>
            <a:solidFill>
              <a:srgbClr val="D6F1CB"/>
            </a:solidFill>
            <a:ln w="76200">
              <a:solidFill>
                <a:srgbClr val="5C0C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C471C8A-28A5-474C-9B10-6A8B4F584C17}"/>
                </a:ext>
              </a:extLst>
            </p:cNvPr>
            <p:cNvSpPr txBox="1"/>
            <p:nvPr/>
          </p:nvSpPr>
          <p:spPr>
            <a:xfrm>
              <a:off x="5480771" y="1536695"/>
              <a:ext cx="5651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6F0F4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3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4FD8BC8-7326-43E2-B724-E473519F2807}"/>
              </a:ext>
            </a:extLst>
          </p:cNvPr>
          <p:cNvSpPr txBox="1"/>
          <p:nvPr/>
        </p:nvSpPr>
        <p:spPr>
          <a:xfrm>
            <a:off x="470852" y="5655091"/>
            <a:ext cx="2619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29251AA-B434-4624-928A-83833AD7A0DD}"/>
              </a:ext>
            </a:extLst>
          </p:cNvPr>
          <p:cNvGrpSpPr/>
          <p:nvPr/>
        </p:nvGrpSpPr>
        <p:grpSpPr>
          <a:xfrm>
            <a:off x="2879077" y="3740541"/>
            <a:ext cx="1069146" cy="1073492"/>
            <a:chOff x="5113608" y="3661120"/>
            <a:chExt cx="1069146" cy="1073492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74953886-FC12-43A6-82C7-3025699DA43D}"/>
                </a:ext>
              </a:extLst>
            </p:cNvPr>
            <p:cNvSpPr/>
            <p:nvPr/>
          </p:nvSpPr>
          <p:spPr>
            <a:xfrm>
              <a:off x="5113608" y="3661120"/>
              <a:ext cx="1069146" cy="1041008"/>
            </a:xfrm>
            <a:prstGeom prst="ellipse">
              <a:avLst/>
            </a:prstGeom>
            <a:solidFill>
              <a:srgbClr val="D6F1CB"/>
            </a:solidFill>
            <a:ln w="76200">
              <a:solidFill>
                <a:srgbClr val="5C0C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EFA721A-934F-4354-B5CE-DDD2D9CF62A5}"/>
                </a:ext>
              </a:extLst>
            </p:cNvPr>
            <p:cNvSpPr txBox="1"/>
            <p:nvPr/>
          </p:nvSpPr>
          <p:spPr>
            <a:xfrm>
              <a:off x="5325178" y="3718949"/>
              <a:ext cx="5651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6F0F4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9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E993BF20-082A-4F73-A041-3DBA7C1639BE}"/>
              </a:ext>
            </a:extLst>
          </p:cNvPr>
          <p:cNvSpPr txBox="1"/>
          <p:nvPr/>
        </p:nvSpPr>
        <p:spPr>
          <a:xfrm>
            <a:off x="6779224" y="294272"/>
            <a:ext cx="4968018" cy="6463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bn-IN" sz="36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 থেকে ১০ পর্যন্ত সংখ্যা মুখে বল।  </a:t>
            </a:r>
            <a:endParaRPr lang="en-US" sz="3600" kern="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3" name="Picture 6" descr="Download Pink Lotus Flower HD Image Free HQ PNG Image | FreePNGImg">
            <a:extLst>
              <a:ext uri="{FF2B5EF4-FFF2-40B4-BE49-F238E27FC236}">
                <a16:creationId xmlns:a16="http://schemas.microsoft.com/office/drawing/2014/main" id="{81E1CEB5-D8AC-4928-89D5-1576106C9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8288" y="1479653"/>
            <a:ext cx="683413" cy="68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Download Pink Lotus Flower HD Image Free HQ PNG Image | FreePNGImg">
            <a:extLst>
              <a:ext uri="{FF2B5EF4-FFF2-40B4-BE49-F238E27FC236}">
                <a16:creationId xmlns:a16="http://schemas.microsoft.com/office/drawing/2014/main" id="{A1CC7141-D2BD-413F-A202-9CDE10718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4300" y="1452538"/>
            <a:ext cx="683413" cy="68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Download Pink Lotus Flower HD Image Free HQ PNG Image | FreePNGImg">
            <a:extLst>
              <a:ext uri="{FF2B5EF4-FFF2-40B4-BE49-F238E27FC236}">
                <a16:creationId xmlns:a16="http://schemas.microsoft.com/office/drawing/2014/main" id="{AEF2225C-59F0-45A5-958A-E93AAD94C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29938" y="1479654"/>
            <a:ext cx="683413" cy="68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Download Pink Lotus Flower HD Image Free HQ PNG Image | FreePNGImg">
            <a:extLst>
              <a:ext uri="{FF2B5EF4-FFF2-40B4-BE49-F238E27FC236}">
                <a16:creationId xmlns:a16="http://schemas.microsoft.com/office/drawing/2014/main" id="{F852CE3E-9CEC-442D-93A4-C21D99CFC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76455" y="1470270"/>
            <a:ext cx="683413" cy="68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 descr="Download Pink Lotus Flower HD Image Free HQ PNG Image | FreePNGImg">
            <a:extLst>
              <a:ext uri="{FF2B5EF4-FFF2-40B4-BE49-F238E27FC236}">
                <a16:creationId xmlns:a16="http://schemas.microsoft.com/office/drawing/2014/main" id="{28D7DFA5-2551-4229-801B-68B4373E5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3905" y="1479654"/>
            <a:ext cx="683413" cy="68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 descr="Download Pink Lotus Flower HD Image Free HQ PNG Image | FreePNGImg">
            <a:extLst>
              <a:ext uri="{FF2B5EF4-FFF2-40B4-BE49-F238E27FC236}">
                <a16:creationId xmlns:a16="http://schemas.microsoft.com/office/drawing/2014/main" id="{BF0211BC-DE24-4EA1-B23C-4B558CDC1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07969" y="1470270"/>
            <a:ext cx="683413" cy="68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5DBF0910-B944-4D87-AA38-51103DA50562}"/>
              </a:ext>
            </a:extLst>
          </p:cNvPr>
          <p:cNvSpPr/>
          <p:nvPr/>
        </p:nvSpPr>
        <p:spPr>
          <a:xfrm>
            <a:off x="7660783" y="3207192"/>
            <a:ext cx="1486066" cy="832384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62897100-38F4-4078-9927-D1AE6116101F}"/>
              </a:ext>
            </a:extLst>
          </p:cNvPr>
          <p:cNvSpPr/>
          <p:nvPr/>
        </p:nvSpPr>
        <p:spPr>
          <a:xfrm>
            <a:off x="9394922" y="3200038"/>
            <a:ext cx="1486066" cy="832384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Picture 6" descr="Download Pink Lotus Flower HD Image Free HQ PNG Image | FreePNGImg">
            <a:extLst>
              <a:ext uri="{FF2B5EF4-FFF2-40B4-BE49-F238E27FC236}">
                <a16:creationId xmlns:a16="http://schemas.microsoft.com/office/drawing/2014/main" id="{9AAA6F16-07EE-4E93-906D-D3683809B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4365" y="3277091"/>
            <a:ext cx="683413" cy="68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" descr="Download Pink Lotus Flower HD Image Free HQ PNG Image | FreePNGImg">
            <a:extLst>
              <a:ext uri="{FF2B5EF4-FFF2-40B4-BE49-F238E27FC236}">
                <a16:creationId xmlns:a16="http://schemas.microsoft.com/office/drawing/2014/main" id="{F6631823-7336-4F76-B988-ED1613854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6948" y="3308011"/>
            <a:ext cx="683413" cy="68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 descr="Download Pink Lotus Flower HD Image Free HQ PNG Image | FreePNGImg">
            <a:extLst>
              <a:ext uri="{FF2B5EF4-FFF2-40B4-BE49-F238E27FC236}">
                <a16:creationId xmlns:a16="http://schemas.microsoft.com/office/drawing/2014/main" id="{9364F8FF-34D0-4954-83FA-354F431FA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53200" y="3256606"/>
            <a:ext cx="683413" cy="68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" descr="Download Pink Lotus Flower HD Image Free HQ PNG Image | FreePNGImg">
            <a:extLst>
              <a:ext uri="{FF2B5EF4-FFF2-40B4-BE49-F238E27FC236}">
                <a16:creationId xmlns:a16="http://schemas.microsoft.com/office/drawing/2014/main" id="{595736C2-2F66-4512-89FD-A71AAB37E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9717" y="3247222"/>
            <a:ext cx="683413" cy="68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64D003D4-C31F-43DC-A8C1-1F12840AA334}"/>
              </a:ext>
            </a:extLst>
          </p:cNvPr>
          <p:cNvSpPr txBox="1"/>
          <p:nvPr/>
        </p:nvSpPr>
        <p:spPr>
          <a:xfrm>
            <a:off x="7312675" y="2215023"/>
            <a:ext cx="44345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bn-IN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১ </a:t>
            </a:r>
            <a:r>
              <a:rPr kumimoji="0" lang="bn-IN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২</a:t>
            </a:r>
            <a:r>
              <a:rPr kumimoji="0" lang="bn-IN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    </a:t>
            </a:r>
            <a:r>
              <a:rPr kumimoji="0" lang="bn-IN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৩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IN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৪</a:t>
            </a:r>
            <a:r>
              <a:rPr kumimoji="0" lang="bn-IN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    </a:t>
            </a:r>
            <a:r>
              <a:rPr kumimoji="0" lang="bn-IN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৫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IN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৬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2D1D4AC-04ED-455C-B2B0-82D786E0ADDD}"/>
              </a:ext>
            </a:extLst>
          </p:cNvPr>
          <p:cNvSpPr txBox="1"/>
          <p:nvPr/>
        </p:nvSpPr>
        <p:spPr>
          <a:xfrm>
            <a:off x="8040611" y="3968503"/>
            <a:ext cx="292468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bn-IN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৭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</a:t>
            </a:r>
            <a:r>
              <a:rPr kumimoji="0" lang="bn-IN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৮</a:t>
            </a:r>
            <a:r>
              <a:rPr kumimoji="0" lang="bn-IN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 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 </a:t>
            </a:r>
            <a:r>
              <a:rPr kumimoji="0" lang="bn-IN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৯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IN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১০</a:t>
            </a:r>
            <a:r>
              <a:rPr kumimoji="0" lang="bn-I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8984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75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2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0" grpId="0" animBg="1"/>
      <p:bldP spid="61" grpId="0" animBg="1"/>
      <p:bldP spid="62" grpId="0" animBg="1"/>
      <p:bldP spid="63" grpId="0" animBg="1"/>
      <p:bldP spid="74" grpId="0"/>
      <p:bldP spid="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C79609AA-B62B-490E-A6EA-2DEE83AA7D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59" y="251927"/>
            <a:ext cx="11692501" cy="6352073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83B3E74-3B56-4830-BB55-F0FB02A11364}"/>
              </a:ext>
            </a:extLst>
          </p:cNvPr>
          <p:cNvSpPr/>
          <p:nvPr/>
        </p:nvSpPr>
        <p:spPr>
          <a:xfrm>
            <a:off x="6309360" y="5146766"/>
            <a:ext cx="5303520" cy="1005840"/>
          </a:xfrm>
          <a:prstGeom prst="round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56F99C8-2126-4CB3-9305-1CFB6A3A52E3}"/>
              </a:ext>
            </a:extLst>
          </p:cNvPr>
          <p:cNvSpPr/>
          <p:nvPr/>
        </p:nvSpPr>
        <p:spPr>
          <a:xfrm>
            <a:off x="3921760" y="3901440"/>
            <a:ext cx="2174240" cy="2082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6EAF3BC-90E5-4420-B761-1149F1C68611}"/>
              </a:ext>
            </a:extLst>
          </p:cNvPr>
          <p:cNvSpPr/>
          <p:nvPr/>
        </p:nvSpPr>
        <p:spPr>
          <a:xfrm>
            <a:off x="5473700" y="1635760"/>
            <a:ext cx="1485900" cy="790974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8FDA1C-8C6E-4224-8FA9-64DF0C4EC6AD}"/>
              </a:ext>
            </a:extLst>
          </p:cNvPr>
          <p:cNvSpPr/>
          <p:nvPr/>
        </p:nvSpPr>
        <p:spPr>
          <a:xfrm>
            <a:off x="8925560" y="1727200"/>
            <a:ext cx="2585720" cy="2672080"/>
          </a:xfrm>
          <a:prstGeom prst="rect">
            <a:avLst/>
          </a:prstGeom>
          <a:noFill/>
          <a:ln w="57150">
            <a:solidFill>
              <a:srgbClr val="F418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C36E920-8299-49A9-A72E-8790D2FCB487}"/>
              </a:ext>
            </a:extLst>
          </p:cNvPr>
          <p:cNvSpPr/>
          <p:nvPr/>
        </p:nvSpPr>
        <p:spPr>
          <a:xfrm>
            <a:off x="6096000" y="788879"/>
            <a:ext cx="772160" cy="790974"/>
          </a:xfrm>
          <a:prstGeom prst="ellipse">
            <a:avLst/>
          </a:prstGeom>
          <a:noFill/>
          <a:ln w="57150">
            <a:solidFill>
              <a:srgbClr val="AF19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DEF4F57-5024-4160-9AA7-38C812B7505E}"/>
              </a:ext>
            </a:extLst>
          </p:cNvPr>
          <p:cNvSpPr/>
          <p:nvPr/>
        </p:nvSpPr>
        <p:spPr>
          <a:xfrm>
            <a:off x="495300" y="2153920"/>
            <a:ext cx="1323340" cy="1836420"/>
          </a:xfrm>
          <a:prstGeom prst="ellipse">
            <a:avLst/>
          </a:prstGeom>
          <a:noFill/>
          <a:ln w="57150">
            <a:solidFill>
              <a:srgbClr val="C8D9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01676F1-9ED7-4AE9-8E88-223FF3CFE04E}"/>
              </a:ext>
            </a:extLst>
          </p:cNvPr>
          <p:cNvSpPr txBox="1"/>
          <p:nvPr/>
        </p:nvSpPr>
        <p:spPr>
          <a:xfrm>
            <a:off x="7178040" y="5326520"/>
            <a:ext cx="431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B02AD0-E2CE-4231-AEA0-A5D33E1326CB}"/>
              </a:ext>
            </a:extLst>
          </p:cNvPr>
          <p:cNvSpPr txBox="1"/>
          <p:nvPr/>
        </p:nvSpPr>
        <p:spPr>
          <a:xfrm>
            <a:off x="6918960" y="5272987"/>
            <a:ext cx="4693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ছবি ২টি করে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CC9366-9E8D-40D7-88A4-1F227A0AFC94}"/>
              </a:ext>
            </a:extLst>
          </p:cNvPr>
          <p:cNvSpPr txBox="1"/>
          <p:nvPr/>
        </p:nvSpPr>
        <p:spPr>
          <a:xfrm>
            <a:off x="6756400" y="5272986"/>
            <a:ext cx="5019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অবস্থাকে আমরা জোড়া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BF9E0B5-AA8B-4E76-B26C-F2A2E6E88176}"/>
              </a:ext>
            </a:extLst>
          </p:cNvPr>
          <p:cNvSpPr txBox="1"/>
          <p:nvPr/>
        </p:nvSpPr>
        <p:spPr>
          <a:xfrm>
            <a:off x="8585200" y="254000"/>
            <a:ext cx="3393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পর্যবেক্ষণ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28659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3" dur="2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10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2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0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" grpId="0" animBg="1"/>
      <p:bldP spid="4" grpId="1" animBg="1"/>
      <p:bldP spid="9" grpId="0" animBg="1"/>
      <p:bldP spid="9" grpId="1" animBg="1"/>
      <p:bldP spid="15" grpId="0" animBg="1"/>
      <p:bldP spid="15" grpId="1" animBg="1"/>
      <p:bldP spid="18" grpId="0" animBg="1"/>
      <p:bldP spid="18" grpId="1" animBg="1"/>
      <p:bldP spid="19" grpId="0" animBg="1"/>
      <p:bldP spid="19" grpId="1" animBg="1"/>
      <p:bldP spid="21" grpId="0"/>
      <p:bldP spid="21" grpId="1"/>
      <p:bldP spid="22" grpId="0"/>
      <p:bldP spid="22" grpId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C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7B8B328-E0CC-4A7E-B46C-243264F49696}"/>
              </a:ext>
            </a:extLst>
          </p:cNvPr>
          <p:cNvCxnSpPr>
            <a:cxnSpLocks/>
          </p:cNvCxnSpPr>
          <p:nvPr/>
        </p:nvCxnSpPr>
        <p:spPr>
          <a:xfrm flipH="1">
            <a:off x="5798344" y="203289"/>
            <a:ext cx="6515" cy="84277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887CC6B-431A-459E-9D9B-DA14272A2EB2}"/>
              </a:ext>
            </a:extLst>
          </p:cNvPr>
          <p:cNvCxnSpPr>
            <a:cxnSpLocks/>
          </p:cNvCxnSpPr>
          <p:nvPr/>
        </p:nvCxnSpPr>
        <p:spPr>
          <a:xfrm>
            <a:off x="2224881" y="203289"/>
            <a:ext cx="0" cy="65204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D007A70-8EFF-45A1-BF73-501F6B4DDB42}"/>
              </a:ext>
            </a:extLst>
          </p:cNvPr>
          <p:cNvCxnSpPr>
            <a:cxnSpLocks/>
          </p:cNvCxnSpPr>
          <p:nvPr/>
        </p:nvCxnSpPr>
        <p:spPr>
          <a:xfrm flipH="1">
            <a:off x="9402472" y="203289"/>
            <a:ext cx="1" cy="83020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A9762257-3D45-49D4-9388-FC99693A7638}"/>
              </a:ext>
            </a:extLst>
          </p:cNvPr>
          <p:cNvSpPr/>
          <p:nvPr/>
        </p:nvSpPr>
        <p:spPr>
          <a:xfrm>
            <a:off x="982661" y="2671062"/>
            <a:ext cx="2484439" cy="987381"/>
          </a:xfrm>
          <a:custGeom>
            <a:avLst/>
            <a:gdLst>
              <a:gd name="connsiteX0" fmla="*/ 0 w 4327270"/>
              <a:gd name="connsiteY0" fmla="*/ 509588 h 1019175"/>
              <a:gd name="connsiteX1" fmla="*/ 2163635 w 4327270"/>
              <a:gd name="connsiteY1" fmla="*/ 0 h 1019175"/>
              <a:gd name="connsiteX2" fmla="*/ 4327270 w 4327270"/>
              <a:gd name="connsiteY2" fmla="*/ 509588 h 1019175"/>
              <a:gd name="connsiteX3" fmla="*/ 2163635 w 4327270"/>
              <a:gd name="connsiteY3" fmla="*/ 1019176 h 1019175"/>
              <a:gd name="connsiteX4" fmla="*/ 0 w 4327270"/>
              <a:gd name="connsiteY4" fmla="*/ 509588 h 1019175"/>
              <a:gd name="connsiteX0" fmla="*/ 0 w 4327270"/>
              <a:gd name="connsiteY0" fmla="*/ 1133476 h 1643064"/>
              <a:gd name="connsiteX1" fmla="*/ 2168397 w 4327270"/>
              <a:gd name="connsiteY1" fmla="*/ 0 h 1643064"/>
              <a:gd name="connsiteX2" fmla="*/ 4327270 w 4327270"/>
              <a:gd name="connsiteY2" fmla="*/ 1133476 h 1643064"/>
              <a:gd name="connsiteX3" fmla="*/ 2163635 w 4327270"/>
              <a:gd name="connsiteY3" fmla="*/ 1643064 h 1643064"/>
              <a:gd name="connsiteX4" fmla="*/ 0 w 4327270"/>
              <a:gd name="connsiteY4" fmla="*/ 1133476 h 1643064"/>
              <a:gd name="connsiteX0" fmla="*/ 340 w 4327610"/>
              <a:gd name="connsiteY0" fmla="*/ 1062039 h 1571627"/>
              <a:gd name="connsiteX1" fmla="*/ 2043611 w 4327610"/>
              <a:gd name="connsiteY1" fmla="*/ 0 h 1571627"/>
              <a:gd name="connsiteX2" fmla="*/ 4327610 w 4327610"/>
              <a:gd name="connsiteY2" fmla="*/ 1062039 h 1571627"/>
              <a:gd name="connsiteX3" fmla="*/ 2163975 w 4327610"/>
              <a:gd name="connsiteY3" fmla="*/ 1571627 h 1571627"/>
              <a:gd name="connsiteX4" fmla="*/ 340 w 4327610"/>
              <a:gd name="connsiteY4" fmla="*/ 1062039 h 1571627"/>
              <a:gd name="connsiteX0" fmla="*/ 295 w 4327565"/>
              <a:gd name="connsiteY0" fmla="*/ 1063615 h 1573203"/>
              <a:gd name="connsiteX1" fmla="*/ 2043566 w 4327565"/>
              <a:gd name="connsiteY1" fmla="*/ 1576 h 1573203"/>
              <a:gd name="connsiteX2" fmla="*/ 4327565 w 4327565"/>
              <a:gd name="connsiteY2" fmla="*/ 1063615 h 1573203"/>
              <a:gd name="connsiteX3" fmla="*/ 2163930 w 4327565"/>
              <a:gd name="connsiteY3" fmla="*/ 1573203 h 1573203"/>
              <a:gd name="connsiteX4" fmla="*/ 295 w 4327565"/>
              <a:gd name="connsiteY4" fmla="*/ 1063615 h 1573203"/>
              <a:gd name="connsiteX0" fmla="*/ 268 w 4327538"/>
              <a:gd name="connsiteY0" fmla="*/ 1070606 h 1580194"/>
              <a:gd name="connsiteX1" fmla="*/ 2043539 w 4327538"/>
              <a:gd name="connsiteY1" fmla="*/ 8567 h 1580194"/>
              <a:gd name="connsiteX2" fmla="*/ 4327538 w 4327538"/>
              <a:gd name="connsiteY2" fmla="*/ 1070606 h 1580194"/>
              <a:gd name="connsiteX3" fmla="*/ 2163903 w 4327538"/>
              <a:gd name="connsiteY3" fmla="*/ 1580194 h 1580194"/>
              <a:gd name="connsiteX4" fmla="*/ 268 w 4327538"/>
              <a:gd name="connsiteY4" fmla="*/ 1070606 h 1580194"/>
              <a:gd name="connsiteX0" fmla="*/ 262 w 4327532"/>
              <a:gd name="connsiteY0" fmla="*/ 1089816 h 1599404"/>
              <a:gd name="connsiteX1" fmla="*/ 2043533 w 4327532"/>
              <a:gd name="connsiteY1" fmla="*/ 27777 h 1599404"/>
              <a:gd name="connsiteX2" fmla="*/ 4327532 w 4327532"/>
              <a:gd name="connsiteY2" fmla="*/ 1089816 h 1599404"/>
              <a:gd name="connsiteX3" fmla="*/ 2163897 w 4327532"/>
              <a:gd name="connsiteY3" fmla="*/ 1599404 h 1599404"/>
              <a:gd name="connsiteX4" fmla="*/ 262 w 4327532"/>
              <a:gd name="connsiteY4" fmla="*/ 1089816 h 1599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7532" h="1599404">
                <a:moveTo>
                  <a:pt x="262" y="1089816"/>
                </a:moveTo>
                <a:cubicBezTo>
                  <a:pt x="-19799" y="827878"/>
                  <a:pt x="1118093" y="232563"/>
                  <a:pt x="2043533" y="27777"/>
                </a:cubicBezTo>
                <a:cubicBezTo>
                  <a:pt x="2968973" y="-177009"/>
                  <a:pt x="4327532" y="808378"/>
                  <a:pt x="4327532" y="1089816"/>
                </a:cubicBezTo>
                <a:cubicBezTo>
                  <a:pt x="4327532" y="1371254"/>
                  <a:pt x="3358840" y="1599404"/>
                  <a:pt x="2163897" y="1599404"/>
                </a:cubicBezTo>
                <a:cubicBezTo>
                  <a:pt x="968954" y="1599404"/>
                  <a:pt x="20323" y="1351754"/>
                  <a:pt x="262" y="108981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3">
            <a:extLst>
              <a:ext uri="{FF2B5EF4-FFF2-40B4-BE49-F238E27FC236}">
                <a16:creationId xmlns:a16="http://schemas.microsoft.com/office/drawing/2014/main" id="{8D057235-A711-42C0-9AB0-88FD19670BF4}"/>
              </a:ext>
            </a:extLst>
          </p:cNvPr>
          <p:cNvSpPr/>
          <p:nvPr/>
        </p:nvSpPr>
        <p:spPr>
          <a:xfrm>
            <a:off x="2114158" y="1046061"/>
            <a:ext cx="637781" cy="1903536"/>
          </a:xfrm>
          <a:custGeom>
            <a:avLst/>
            <a:gdLst>
              <a:gd name="connsiteX0" fmla="*/ 0 w 2064774"/>
              <a:gd name="connsiteY0" fmla="*/ 3873910 h 3873910"/>
              <a:gd name="connsiteX1" fmla="*/ 0 w 2064774"/>
              <a:gd name="connsiteY1" fmla="*/ 0 h 3873910"/>
              <a:gd name="connsiteX2" fmla="*/ 2064774 w 2064774"/>
              <a:gd name="connsiteY2" fmla="*/ 3873910 h 3873910"/>
              <a:gd name="connsiteX3" fmla="*/ 0 w 2064774"/>
              <a:gd name="connsiteY3" fmla="*/ 3873910 h 3873910"/>
              <a:gd name="connsiteX0" fmla="*/ 0 w 2094271"/>
              <a:gd name="connsiteY0" fmla="*/ 3873910 h 4011562"/>
              <a:gd name="connsiteX1" fmla="*/ 0 w 2094271"/>
              <a:gd name="connsiteY1" fmla="*/ 0 h 4011562"/>
              <a:gd name="connsiteX2" fmla="*/ 2094271 w 2094271"/>
              <a:gd name="connsiteY2" fmla="*/ 4011562 h 4011562"/>
              <a:gd name="connsiteX3" fmla="*/ 0 w 2094271"/>
              <a:gd name="connsiteY3" fmla="*/ 3873910 h 4011562"/>
              <a:gd name="connsiteX0" fmla="*/ 0 w 2094271"/>
              <a:gd name="connsiteY0" fmla="*/ 3873910 h 4011562"/>
              <a:gd name="connsiteX1" fmla="*/ 0 w 2094271"/>
              <a:gd name="connsiteY1" fmla="*/ 0 h 4011562"/>
              <a:gd name="connsiteX2" fmla="*/ 2094271 w 2094271"/>
              <a:gd name="connsiteY2" fmla="*/ 4011562 h 4011562"/>
              <a:gd name="connsiteX3" fmla="*/ 0 w 2094271"/>
              <a:gd name="connsiteY3" fmla="*/ 3873910 h 4011562"/>
              <a:gd name="connsiteX0" fmla="*/ 0 w 2094271"/>
              <a:gd name="connsiteY0" fmla="*/ 3873910 h 4011562"/>
              <a:gd name="connsiteX1" fmla="*/ 0 w 2094271"/>
              <a:gd name="connsiteY1" fmla="*/ 0 h 4011562"/>
              <a:gd name="connsiteX2" fmla="*/ 2094271 w 2094271"/>
              <a:gd name="connsiteY2" fmla="*/ 4011562 h 4011562"/>
              <a:gd name="connsiteX3" fmla="*/ 0 w 2094271"/>
              <a:gd name="connsiteY3" fmla="*/ 3873910 h 4011562"/>
              <a:gd name="connsiteX0" fmla="*/ 0 w 2094271"/>
              <a:gd name="connsiteY0" fmla="*/ 3873910 h 4011562"/>
              <a:gd name="connsiteX1" fmla="*/ 0 w 2094271"/>
              <a:gd name="connsiteY1" fmla="*/ 0 h 4011562"/>
              <a:gd name="connsiteX2" fmla="*/ 2094271 w 2094271"/>
              <a:gd name="connsiteY2" fmla="*/ 4011562 h 4011562"/>
              <a:gd name="connsiteX3" fmla="*/ 0 w 2094271"/>
              <a:gd name="connsiteY3" fmla="*/ 3873910 h 4011562"/>
              <a:gd name="connsiteX0" fmla="*/ 0 w 2094271"/>
              <a:gd name="connsiteY0" fmla="*/ 4554524 h 4692176"/>
              <a:gd name="connsiteX1" fmla="*/ 530149 w 2094271"/>
              <a:gd name="connsiteY1" fmla="*/ 0 h 4692176"/>
              <a:gd name="connsiteX2" fmla="*/ 2094271 w 2094271"/>
              <a:gd name="connsiteY2" fmla="*/ 4692176 h 4692176"/>
              <a:gd name="connsiteX3" fmla="*/ 0 w 2094271"/>
              <a:gd name="connsiteY3" fmla="*/ 4554524 h 469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4271" h="4692176">
                <a:moveTo>
                  <a:pt x="0" y="4554524"/>
                </a:moveTo>
                <a:lnTo>
                  <a:pt x="530149" y="0"/>
                </a:lnTo>
                <a:lnTo>
                  <a:pt x="2094271" y="4692176"/>
                </a:lnTo>
                <a:cubicBezTo>
                  <a:pt x="1307690" y="4488976"/>
                  <a:pt x="737419" y="4482421"/>
                  <a:pt x="0" y="455452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32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D1C74E4-2436-4EBF-84C9-234266F158D3}"/>
              </a:ext>
            </a:extLst>
          </p:cNvPr>
          <p:cNvSpPr/>
          <p:nvPr/>
        </p:nvSpPr>
        <p:spPr>
          <a:xfrm>
            <a:off x="1191864" y="2375390"/>
            <a:ext cx="2004554" cy="190353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19F078CE-5C7B-48B3-986B-EE5D27A22C2D}"/>
              </a:ext>
            </a:extLst>
          </p:cNvPr>
          <p:cNvSpPr/>
          <p:nvPr/>
        </p:nvSpPr>
        <p:spPr>
          <a:xfrm>
            <a:off x="2213458" y="781050"/>
            <a:ext cx="1253642" cy="2547071"/>
          </a:xfrm>
          <a:custGeom>
            <a:avLst/>
            <a:gdLst>
              <a:gd name="connsiteX0" fmla="*/ 0 w 2064774"/>
              <a:gd name="connsiteY0" fmla="*/ 3873910 h 3873910"/>
              <a:gd name="connsiteX1" fmla="*/ 0 w 2064774"/>
              <a:gd name="connsiteY1" fmla="*/ 0 h 3873910"/>
              <a:gd name="connsiteX2" fmla="*/ 2064774 w 2064774"/>
              <a:gd name="connsiteY2" fmla="*/ 3873910 h 3873910"/>
              <a:gd name="connsiteX3" fmla="*/ 0 w 2064774"/>
              <a:gd name="connsiteY3" fmla="*/ 3873910 h 3873910"/>
              <a:gd name="connsiteX0" fmla="*/ 0 w 2094271"/>
              <a:gd name="connsiteY0" fmla="*/ 3873910 h 4011562"/>
              <a:gd name="connsiteX1" fmla="*/ 0 w 2094271"/>
              <a:gd name="connsiteY1" fmla="*/ 0 h 4011562"/>
              <a:gd name="connsiteX2" fmla="*/ 2094271 w 2094271"/>
              <a:gd name="connsiteY2" fmla="*/ 4011562 h 4011562"/>
              <a:gd name="connsiteX3" fmla="*/ 0 w 2094271"/>
              <a:gd name="connsiteY3" fmla="*/ 3873910 h 4011562"/>
              <a:gd name="connsiteX0" fmla="*/ 0 w 2094271"/>
              <a:gd name="connsiteY0" fmla="*/ 3873910 h 4011562"/>
              <a:gd name="connsiteX1" fmla="*/ 0 w 2094271"/>
              <a:gd name="connsiteY1" fmla="*/ 0 h 4011562"/>
              <a:gd name="connsiteX2" fmla="*/ 2094271 w 2094271"/>
              <a:gd name="connsiteY2" fmla="*/ 4011562 h 4011562"/>
              <a:gd name="connsiteX3" fmla="*/ 0 w 2094271"/>
              <a:gd name="connsiteY3" fmla="*/ 3873910 h 4011562"/>
              <a:gd name="connsiteX0" fmla="*/ 0 w 2094271"/>
              <a:gd name="connsiteY0" fmla="*/ 3873910 h 4011562"/>
              <a:gd name="connsiteX1" fmla="*/ 0 w 2094271"/>
              <a:gd name="connsiteY1" fmla="*/ 0 h 4011562"/>
              <a:gd name="connsiteX2" fmla="*/ 2094271 w 2094271"/>
              <a:gd name="connsiteY2" fmla="*/ 4011562 h 4011562"/>
              <a:gd name="connsiteX3" fmla="*/ 0 w 2094271"/>
              <a:gd name="connsiteY3" fmla="*/ 3873910 h 4011562"/>
              <a:gd name="connsiteX0" fmla="*/ 0 w 2094271"/>
              <a:gd name="connsiteY0" fmla="*/ 3873910 h 4011562"/>
              <a:gd name="connsiteX1" fmla="*/ 0 w 2094271"/>
              <a:gd name="connsiteY1" fmla="*/ 0 h 4011562"/>
              <a:gd name="connsiteX2" fmla="*/ 2094271 w 2094271"/>
              <a:gd name="connsiteY2" fmla="*/ 4011562 h 4011562"/>
              <a:gd name="connsiteX3" fmla="*/ 0 w 2094271"/>
              <a:gd name="connsiteY3" fmla="*/ 3873910 h 4011562"/>
              <a:gd name="connsiteX0" fmla="*/ 0 w 2160946"/>
              <a:gd name="connsiteY0" fmla="*/ 3873910 h 4125862"/>
              <a:gd name="connsiteX1" fmla="*/ 0 w 2160946"/>
              <a:gd name="connsiteY1" fmla="*/ 0 h 4125862"/>
              <a:gd name="connsiteX2" fmla="*/ 2160946 w 2160946"/>
              <a:gd name="connsiteY2" fmla="*/ 4125862 h 4125862"/>
              <a:gd name="connsiteX3" fmla="*/ 0 w 2160946"/>
              <a:gd name="connsiteY3" fmla="*/ 3873910 h 4125862"/>
              <a:gd name="connsiteX0" fmla="*/ 0 w 2160946"/>
              <a:gd name="connsiteY0" fmla="*/ 3873910 h 4125862"/>
              <a:gd name="connsiteX1" fmla="*/ 0 w 2160946"/>
              <a:gd name="connsiteY1" fmla="*/ 0 h 4125862"/>
              <a:gd name="connsiteX2" fmla="*/ 2160946 w 2160946"/>
              <a:gd name="connsiteY2" fmla="*/ 4125862 h 4125862"/>
              <a:gd name="connsiteX3" fmla="*/ 0 w 2160946"/>
              <a:gd name="connsiteY3" fmla="*/ 3873910 h 4125862"/>
              <a:gd name="connsiteX0" fmla="*/ 0 w 2160946"/>
              <a:gd name="connsiteY0" fmla="*/ 3873910 h 4125862"/>
              <a:gd name="connsiteX1" fmla="*/ 0 w 2160946"/>
              <a:gd name="connsiteY1" fmla="*/ 0 h 4125862"/>
              <a:gd name="connsiteX2" fmla="*/ 2160946 w 2160946"/>
              <a:gd name="connsiteY2" fmla="*/ 4125862 h 4125862"/>
              <a:gd name="connsiteX3" fmla="*/ 0 w 2160946"/>
              <a:gd name="connsiteY3" fmla="*/ 3873910 h 412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946" h="4125862">
                <a:moveTo>
                  <a:pt x="0" y="3873910"/>
                </a:moveTo>
                <a:lnTo>
                  <a:pt x="0" y="0"/>
                </a:lnTo>
                <a:lnTo>
                  <a:pt x="2160946" y="4125862"/>
                </a:lnTo>
                <a:cubicBezTo>
                  <a:pt x="1355315" y="3794075"/>
                  <a:pt x="732656" y="3711320"/>
                  <a:pt x="0" y="3873910"/>
                </a:cubicBezTo>
                <a:close/>
              </a:path>
            </a:pathLst>
          </a:custGeom>
          <a:solidFill>
            <a:srgbClr val="01C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3">
            <a:extLst>
              <a:ext uri="{FF2B5EF4-FFF2-40B4-BE49-F238E27FC236}">
                <a16:creationId xmlns:a16="http://schemas.microsoft.com/office/drawing/2014/main" id="{27C6E2C6-A02B-4550-B636-A5DC44622D22}"/>
              </a:ext>
            </a:extLst>
          </p:cNvPr>
          <p:cNvSpPr/>
          <p:nvPr/>
        </p:nvSpPr>
        <p:spPr>
          <a:xfrm flipH="1">
            <a:off x="982810" y="795056"/>
            <a:ext cx="1534387" cy="2531138"/>
          </a:xfrm>
          <a:custGeom>
            <a:avLst/>
            <a:gdLst>
              <a:gd name="connsiteX0" fmla="*/ 0 w 2064774"/>
              <a:gd name="connsiteY0" fmla="*/ 3873910 h 3873910"/>
              <a:gd name="connsiteX1" fmla="*/ 0 w 2064774"/>
              <a:gd name="connsiteY1" fmla="*/ 0 h 3873910"/>
              <a:gd name="connsiteX2" fmla="*/ 2064774 w 2064774"/>
              <a:gd name="connsiteY2" fmla="*/ 3873910 h 3873910"/>
              <a:gd name="connsiteX3" fmla="*/ 0 w 2064774"/>
              <a:gd name="connsiteY3" fmla="*/ 3873910 h 3873910"/>
              <a:gd name="connsiteX0" fmla="*/ 0 w 2094271"/>
              <a:gd name="connsiteY0" fmla="*/ 3873910 h 4011562"/>
              <a:gd name="connsiteX1" fmla="*/ 0 w 2094271"/>
              <a:gd name="connsiteY1" fmla="*/ 0 h 4011562"/>
              <a:gd name="connsiteX2" fmla="*/ 2094271 w 2094271"/>
              <a:gd name="connsiteY2" fmla="*/ 4011562 h 4011562"/>
              <a:gd name="connsiteX3" fmla="*/ 0 w 2094271"/>
              <a:gd name="connsiteY3" fmla="*/ 3873910 h 4011562"/>
              <a:gd name="connsiteX0" fmla="*/ 0 w 2094271"/>
              <a:gd name="connsiteY0" fmla="*/ 3873910 h 4011562"/>
              <a:gd name="connsiteX1" fmla="*/ 0 w 2094271"/>
              <a:gd name="connsiteY1" fmla="*/ 0 h 4011562"/>
              <a:gd name="connsiteX2" fmla="*/ 2094271 w 2094271"/>
              <a:gd name="connsiteY2" fmla="*/ 4011562 h 4011562"/>
              <a:gd name="connsiteX3" fmla="*/ 0 w 2094271"/>
              <a:gd name="connsiteY3" fmla="*/ 3873910 h 4011562"/>
              <a:gd name="connsiteX0" fmla="*/ 0 w 2094271"/>
              <a:gd name="connsiteY0" fmla="*/ 3873910 h 4011562"/>
              <a:gd name="connsiteX1" fmla="*/ 0 w 2094271"/>
              <a:gd name="connsiteY1" fmla="*/ 0 h 4011562"/>
              <a:gd name="connsiteX2" fmla="*/ 2094271 w 2094271"/>
              <a:gd name="connsiteY2" fmla="*/ 4011562 h 4011562"/>
              <a:gd name="connsiteX3" fmla="*/ 0 w 2094271"/>
              <a:gd name="connsiteY3" fmla="*/ 3873910 h 4011562"/>
              <a:gd name="connsiteX0" fmla="*/ 0 w 2094271"/>
              <a:gd name="connsiteY0" fmla="*/ 3873910 h 4011562"/>
              <a:gd name="connsiteX1" fmla="*/ 0 w 2094271"/>
              <a:gd name="connsiteY1" fmla="*/ 0 h 4011562"/>
              <a:gd name="connsiteX2" fmla="*/ 2094271 w 2094271"/>
              <a:gd name="connsiteY2" fmla="*/ 4011562 h 4011562"/>
              <a:gd name="connsiteX3" fmla="*/ 0 w 2094271"/>
              <a:gd name="connsiteY3" fmla="*/ 3873910 h 4011562"/>
              <a:gd name="connsiteX0" fmla="*/ 0 w 2497393"/>
              <a:gd name="connsiteY0" fmla="*/ 3126659 h 4011562"/>
              <a:gd name="connsiteX1" fmla="*/ 403122 w 2497393"/>
              <a:gd name="connsiteY1" fmla="*/ 0 h 4011562"/>
              <a:gd name="connsiteX2" fmla="*/ 2497393 w 2497393"/>
              <a:gd name="connsiteY2" fmla="*/ 4011562 h 4011562"/>
              <a:gd name="connsiteX3" fmla="*/ 0 w 2497393"/>
              <a:gd name="connsiteY3" fmla="*/ 3126659 h 4011562"/>
              <a:gd name="connsiteX0" fmla="*/ 0 w 2497393"/>
              <a:gd name="connsiteY0" fmla="*/ 3126659 h 4011562"/>
              <a:gd name="connsiteX1" fmla="*/ 403122 w 2497393"/>
              <a:gd name="connsiteY1" fmla="*/ 0 h 4011562"/>
              <a:gd name="connsiteX2" fmla="*/ 2497393 w 2497393"/>
              <a:gd name="connsiteY2" fmla="*/ 4011562 h 4011562"/>
              <a:gd name="connsiteX3" fmla="*/ 0 w 2497393"/>
              <a:gd name="connsiteY3" fmla="*/ 3126659 h 4011562"/>
              <a:gd name="connsiteX0" fmla="*/ 0 w 2644877"/>
              <a:gd name="connsiteY0" fmla="*/ 3126659 h 4011562"/>
              <a:gd name="connsiteX1" fmla="*/ 550606 w 2644877"/>
              <a:gd name="connsiteY1" fmla="*/ 0 h 4011562"/>
              <a:gd name="connsiteX2" fmla="*/ 2644877 w 2644877"/>
              <a:gd name="connsiteY2" fmla="*/ 4011562 h 4011562"/>
              <a:gd name="connsiteX3" fmla="*/ 0 w 2644877"/>
              <a:gd name="connsiteY3" fmla="*/ 3126659 h 4011562"/>
              <a:gd name="connsiteX0" fmla="*/ 0 w 2644877"/>
              <a:gd name="connsiteY0" fmla="*/ 3126659 h 4011562"/>
              <a:gd name="connsiteX1" fmla="*/ 511277 w 2644877"/>
              <a:gd name="connsiteY1" fmla="*/ 0 h 4011562"/>
              <a:gd name="connsiteX2" fmla="*/ 2644877 w 2644877"/>
              <a:gd name="connsiteY2" fmla="*/ 4011562 h 4011562"/>
              <a:gd name="connsiteX3" fmla="*/ 0 w 2644877"/>
              <a:gd name="connsiteY3" fmla="*/ 3126659 h 4011562"/>
              <a:gd name="connsiteX0" fmla="*/ 0 w 2644877"/>
              <a:gd name="connsiteY0" fmla="*/ 3126659 h 4100052"/>
              <a:gd name="connsiteX1" fmla="*/ 511277 w 2644877"/>
              <a:gd name="connsiteY1" fmla="*/ 0 h 4100052"/>
              <a:gd name="connsiteX2" fmla="*/ 2644877 w 2644877"/>
              <a:gd name="connsiteY2" fmla="*/ 4100052 h 4100052"/>
              <a:gd name="connsiteX3" fmla="*/ 0 w 2644877"/>
              <a:gd name="connsiteY3" fmla="*/ 3126659 h 4100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4877" h="4100052">
                <a:moveTo>
                  <a:pt x="0" y="3126659"/>
                </a:moveTo>
                <a:lnTo>
                  <a:pt x="511277" y="0"/>
                </a:lnTo>
                <a:lnTo>
                  <a:pt x="2644877" y="4100052"/>
                </a:lnTo>
                <a:cubicBezTo>
                  <a:pt x="1887793" y="3592052"/>
                  <a:pt x="737419" y="3054556"/>
                  <a:pt x="0" y="3126659"/>
                </a:cubicBezTo>
                <a:close/>
              </a:path>
            </a:pathLst>
          </a:custGeom>
          <a:solidFill>
            <a:srgbClr val="01C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765BC2E-193E-442A-8A93-21D8BCA579F3}"/>
              </a:ext>
            </a:extLst>
          </p:cNvPr>
          <p:cNvSpPr/>
          <p:nvPr/>
        </p:nvSpPr>
        <p:spPr>
          <a:xfrm flipH="1">
            <a:off x="1001978" y="781050"/>
            <a:ext cx="1438566" cy="2531138"/>
          </a:xfrm>
          <a:custGeom>
            <a:avLst/>
            <a:gdLst>
              <a:gd name="connsiteX0" fmla="*/ 346107 w 2479707"/>
              <a:gd name="connsiteY0" fmla="*/ 0 h 4100052"/>
              <a:gd name="connsiteX1" fmla="*/ 0 w 2479707"/>
              <a:gd name="connsiteY1" fmla="*/ 2116579 h 4100052"/>
              <a:gd name="connsiteX2" fmla="*/ 16943 w 2479707"/>
              <a:gd name="connsiteY2" fmla="*/ 2110518 h 4100052"/>
              <a:gd name="connsiteX3" fmla="*/ 426277 w 2479707"/>
              <a:gd name="connsiteY3" fmla="*/ 2050026 h 4100052"/>
              <a:gd name="connsiteX4" fmla="*/ 1802793 w 2479707"/>
              <a:gd name="connsiteY4" fmla="*/ 3395534 h 4100052"/>
              <a:gd name="connsiteX5" fmla="*/ 1774827 w 2479707"/>
              <a:gd name="connsiteY5" fmla="*/ 3666701 h 4100052"/>
              <a:gd name="connsiteX6" fmla="*/ 1770479 w 2479707"/>
              <a:gd name="connsiteY6" fmla="*/ 3683230 h 4100052"/>
              <a:gd name="connsiteX7" fmla="*/ 1850750 w 2479707"/>
              <a:gd name="connsiteY7" fmla="*/ 3723508 h 4100052"/>
              <a:gd name="connsiteX8" fmla="*/ 2479707 w 2479707"/>
              <a:gd name="connsiteY8" fmla="*/ 4100052 h 4100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9707" h="4100052">
                <a:moveTo>
                  <a:pt x="346107" y="0"/>
                </a:moveTo>
                <a:lnTo>
                  <a:pt x="0" y="2116579"/>
                </a:lnTo>
                <a:lnTo>
                  <a:pt x="16943" y="2110518"/>
                </a:lnTo>
                <a:cubicBezTo>
                  <a:pt x="146252" y="2071204"/>
                  <a:pt x="283734" y="2050026"/>
                  <a:pt x="426277" y="2050026"/>
                </a:cubicBezTo>
                <a:cubicBezTo>
                  <a:pt x="1186506" y="2050026"/>
                  <a:pt x="1802793" y="2652430"/>
                  <a:pt x="1802793" y="3395534"/>
                </a:cubicBezTo>
                <a:cubicBezTo>
                  <a:pt x="1802793" y="3488422"/>
                  <a:pt x="1793164" y="3579112"/>
                  <a:pt x="1774827" y="3666701"/>
                </a:cubicBezTo>
                <a:lnTo>
                  <a:pt x="1770479" y="3683230"/>
                </a:lnTo>
                <a:lnTo>
                  <a:pt x="1850750" y="3723508"/>
                </a:lnTo>
                <a:cubicBezTo>
                  <a:pt x="2076585" y="3844209"/>
                  <a:pt x="2290436" y="3973052"/>
                  <a:pt x="2479707" y="4100052"/>
                </a:cubicBezTo>
                <a:close/>
              </a:path>
            </a:pathLst>
          </a:cu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1DA612D-FFD9-44C0-A031-41C6922599A6}"/>
              </a:ext>
            </a:extLst>
          </p:cNvPr>
          <p:cNvSpPr/>
          <p:nvPr/>
        </p:nvSpPr>
        <p:spPr>
          <a:xfrm>
            <a:off x="437378" y="5216207"/>
            <a:ext cx="3353559" cy="78201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84000">
                <a:schemeClr val="bg1">
                  <a:lumMod val="65000"/>
                  <a:alpha val="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16">
            <a:extLst>
              <a:ext uri="{FF2B5EF4-FFF2-40B4-BE49-F238E27FC236}">
                <a16:creationId xmlns:a16="http://schemas.microsoft.com/office/drawing/2014/main" id="{2EB4DB2D-393E-4600-9D4F-FD260F2B8A84}"/>
              </a:ext>
            </a:extLst>
          </p:cNvPr>
          <p:cNvSpPr/>
          <p:nvPr/>
        </p:nvSpPr>
        <p:spPr>
          <a:xfrm>
            <a:off x="4562639" y="2671062"/>
            <a:ext cx="2484439" cy="987381"/>
          </a:xfrm>
          <a:custGeom>
            <a:avLst/>
            <a:gdLst>
              <a:gd name="connsiteX0" fmla="*/ 0 w 4327270"/>
              <a:gd name="connsiteY0" fmla="*/ 509588 h 1019175"/>
              <a:gd name="connsiteX1" fmla="*/ 2163635 w 4327270"/>
              <a:gd name="connsiteY1" fmla="*/ 0 h 1019175"/>
              <a:gd name="connsiteX2" fmla="*/ 4327270 w 4327270"/>
              <a:gd name="connsiteY2" fmla="*/ 509588 h 1019175"/>
              <a:gd name="connsiteX3" fmla="*/ 2163635 w 4327270"/>
              <a:gd name="connsiteY3" fmla="*/ 1019176 h 1019175"/>
              <a:gd name="connsiteX4" fmla="*/ 0 w 4327270"/>
              <a:gd name="connsiteY4" fmla="*/ 509588 h 1019175"/>
              <a:gd name="connsiteX0" fmla="*/ 0 w 4327270"/>
              <a:gd name="connsiteY0" fmla="*/ 1133476 h 1643064"/>
              <a:gd name="connsiteX1" fmla="*/ 2168397 w 4327270"/>
              <a:gd name="connsiteY1" fmla="*/ 0 h 1643064"/>
              <a:gd name="connsiteX2" fmla="*/ 4327270 w 4327270"/>
              <a:gd name="connsiteY2" fmla="*/ 1133476 h 1643064"/>
              <a:gd name="connsiteX3" fmla="*/ 2163635 w 4327270"/>
              <a:gd name="connsiteY3" fmla="*/ 1643064 h 1643064"/>
              <a:gd name="connsiteX4" fmla="*/ 0 w 4327270"/>
              <a:gd name="connsiteY4" fmla="*/ 1133476 h 1643064"/>
              <a:gd name="connsiteX0" fmla="*/ 340 w 4327610"/>
              <a:gd name="connsiteY0" fmla="*/ 1062039 h 1571627"/>
              <a:gd name="connsiteX1" fmla="*/ 2043611 w 4327610"/>
              <a:gd name="connsiteY1" fmla="*/ 0 h 1571627"/>
              <a:gd name="connsiteX2" fmla="*/ 4327610 w 4327610"/>
              <a:gd name="connsiteY2" fmla="*/ 1062039 h 1571627"/>
              <a:gd name="connsiteX3" fmla="*/ 2163975 w 4327610"/>
              <a:gd name="connsiteY3" fmla="*/ 1571627 h 1571627"/>
              <a:gd name="connsiteX4" fmla="*/ 340 w 4327610"/>
              <a:gd name="connsiteY4" fmla="*/ 1062039 h 1571627"/>
              <a:gd name="connsiteX0" fmla="*/ 295 w 4327565"/>
              <a:gd name="connsiteY0" fmla="*/ 1063615 h 1573203"/>
              <a:gd name="connsiteX1" fmla="*/ 2043566 w 4327565"/>
              <a:gd name="connsiteY1" fmla="*/ 1576 h 1573203"/>
              <a:gd name="connsiteX2" fmla="*/ 4327565 w 4327565"/>
              <a:gd name="connsiteY2" fmla="*/ 1063615 h 1573203"/>
              <a:gd name="connsiteX3" fmla="*/ 2163930 w 4327565"/>
              <a:gd name="connsiteY3" fmla="*/ 1573203 h 1573203"/>
              <a:gd name="connsiteX4" fmla="*/ 295 w 4327565"/>
              <a:gd name="connsiteY4" fmla="*/ 1063615 h 1573203"/>
              <a:gd name="connsiteX0" fmla="*/ 268 w 4327538"/>
              <a:gd name="connsiteY0" fmla="*/ 1070606 h 1580194"/>
              <a:gd name="connsiteX1" fmla="*/ 2043539 w 4327538"/>
              <a:gd name="connsiteY1" fmla="*/ 8567 h 1580194"/>
              <a:gd name="connsiteX2" fmla="*/ 4327538 w 4327538"/>
              <a:gd name="connsiteY2" fmla="*/ 1070606 h 1580194"/>
              <a:gd name="connsiteX3" fmla="*/ 2163903 w 4327538"/>
              <a:gd name="connsiteY3" fmla="*/ 1580194 h 1580194"/>
              <a:gd name="connsiteX4" fmla="*/ 268 w 4327538"/>
              <a:gd name="connsiteY4" fmla="*/ 1070606 h 1580194"/>
              <a:gd name="connsiteX0" fmla="*/ 262 w 4327532"/>
              <a:gd name="connsiteY0" fmla="*/ 1089816 h 1599404"/>
              <a:gd name="connsiteX1" fmla="*/ 2043533 w 4327532"/>
              <a:gd name="connsiteY1" fmla="*/ 27777 h 1599404"/>
              <a:gd name="connsiteX2" fmla="*/ 4327532 w 4327532"/>
              <a:gd name="connsiteY2" fmla="*/ 1089816 h 1599404"/>
              <a:gd name="connsiteX3" fmla="*/ 2163897 w 4327532"/>
              <a:gd name="connsiteY3" fmla="*/ 1599404 h 1599404"/>
              <a:gd name="connsiteX4" fmla="*/ 262 w 4327532"/>
              <a:gd name="connsiteY4" fmla="*/ 1089816 h 1599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7532" h="1599404">
                <a:moveTo>
                  <a:pt x="262" y="1089816"/>
                </a:moveTo>
                <a:cubicBezTo>
                  <a:pt x="-19799" y="827878"/>
                  <a:pt x="1118093" y="232563"/>
                  <a:pt x="2043533" y="27777"/>
                </a:cubicBezTo>
                <a:cubicBezTo>
                  <a:pt x="2968973" y="-177009"/>
                  <a:pt x="4327532" y="808378"/>
                  <a:pt x="4327532" y="1089816"/>
                </a:cubicBezTo>
                <a:cubicBezTo>
                  <a:pt x="4327532" y="1371254"/>
                  <a:pt x="3358840" y="1599404"/>
                  <a:pt x="2163897" y="1599404"/>
                </a:cubicBezTo>
                <a:cubicBezTo>
                  <a:pt x="968954" y="1599404"/>
                  <a:pt x="20323" y="1351754"/>
                  <a:pt x="262" y="108981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Triangle 3">
            <a:extLst>
              <a:ext uri="{FF2B5EF4-FFF2-40B4-BE49-F238E27FC236}">
                <a16:creationId xmlns:a16="http://schemas.microsoft.com/office/drawing/2014/main" id="{951A8F04-B3BC-4451-9382-7827D29EDCE3}"/>
              </a:ext>
            </a:extLst>
          </p:cNvPr>
          <p:cNvSpPr/>
          <p:nvPr/>
        </p:nvSpPr>
        <p:spPr>
          <a:xfrm>
            <a:off x="5694136" y="1046061"/>
            <a:ext cx="637781" cy="1903536"/>
          </a:xfrm>
          <a:custGeom>
            <a:avLst/>
            <a:gdLst>
              <a:gd name="connsiteX0" fmla="*/ 0 w 2064774"/>
              <a:gd name="connsiteY0" fmla="*/ 3873910 h 3873910"/>
              <a:gd name="connsiteX1" fmla="*/ 0 w 2064774"/>
              <a:gd name="connsiteY1" fmla="*/ 0 h 3873910"/>
              <a:gd name="connsiteX2" fmla="*/ 2064774 w 2064774"/>
              <a:gd name="connsiteY2" fmla="*/ 3873910 h 3873910"/>
              <a:gd name="connsiteX3" fmla="*/ 0 w 2064774"/>
              <a:gd name="connsiteY3" fmla="*/ 3873910 h 3873910"/>
              <a:gd name="connsiteX0" fmla="*/ 0 w 2094271"/>
              <a:gd name="connsiteY0" fmla="*/ 3873910 h 4011562"/>
              <a:gd name="connsiteX1" fmla="*/ 0 w 2094271"/>
              <a:gd name="connsiteY1" fmla="*/ 0 h 4011562"/>
              <a:gd name="connsiteX2" fmla="*/ 2094271 w 2094271"/>
              <a:gd name="connsiteY2" fmla="*/ 4011562 h 4011562"/>
              <a:gd name="connsiteX3" fmla="*/ 0 w 2094271"/>
              <a:gd name="connsiteY3" fmla="*/ 3873910 h 4011562"/>
              <a:gd name="connsiteX0" fmla="*/ 0 w 2094271"/>
              <a:gd name="connsiteY0" fmla="*/ 3873910 h 4011562"/>
              <a:gd name="connsiteX1" fmla="*/ 0 w 2094271"/>
              <a:gd name="connsiteY1" fmla="*/ 0 h 4011562"/>
              <a:gd name="connsiteX2" fmla="*/ 2094271 w 2094271"/>
              <a:gd name="connsiteY2" fmla="*/ 4011562 h 4011562"/>
              <a:gd name="connsiteX3" fmla="*/ 0 w 2094271"/>
              <a:gd name="connsiteY3" fmla="*/ 3873910 h 4011562"/>
              <a:gd name="connsiteX0" fmla="*/ 0 w 2094271"/>
              <a:gd name="connsiteY0" fmla="*/ 3873910 h 4011562"/>
              <a:gd name="connsiteX1" fmla="*/ 0 w 2094271"/>
              <a:gd name="connsiteY1" fmla="*/ 0 h 4011562"/>
              <a:gd name="connsiteX2" fmla="*/ 2094271 w 2094271"/>
              <a:gd name="connsiteY2" fmla="*/ 4011562 h 4011562"/>
              <a:gd name="connsiteX3" fmla="*/ 0 w 2094271"/>
              <a:gd name="connsiteY3" fmla="*/ 3873910 h 4011562"/>
              <a:gd name="connsiteX0" fmla="*/ 0 w 2094271"/>
              <a:gd name="connsiteY0" fmla="*/ 3873910 h 4011562"/>
              <a:gd name="connsiteX1" fmla="*/ 0 w 2094271"/>
              <a:gd name="connsiteY1" fmla="*/ 0 h 4011562"/>
              <a:gd name="connsiteX2" fmla="*/ 2094271 w 2094271"/>
              <a:gd name="connsiteY2" fmla="*/ 4011562 h 4011562"/>
              <a:gd name="connsiteX3" fmla="*/ 0 w 2094271"/>
              <a:gd name="connsiteY3" fmla="*/ 3873910 h 4011562"/>
              <a:gd name="connsiteX0" fmla="*/ 0 w 2094271"/>
              <a:gd name="connsiteY0" fmla="*/ 4554524 h 4692176"/>
              <a:gd name="connsiteX1" fmla="*/ 530149 w 2094271"/>
              <a:gd name="connsiteY1" fmla="*/ 0 h 4692176"/>
              <a:gd name="connsiteX2" fmla="*/ 2094271 w 2094271"/>
              <a:gd name="connsiteY2" fmla="*/ 4692176 h 4692176"/>
              <a:gd name="connsiteX3" fmla="*/ 0 w 2094271"/>
              <a:gd name="connsiteY3" fmla="*/ 4554524 h 469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4271" h="4692176">
                <a:moveTo>
                  <a:pt x="0" y="4554524"/>
                </a:moveTo>
                <a:lnTo>
                  <a:pt x="530149" y="0"/>
                </a:lnTo>
                <a:lnTo>
                  <a:pt x="2094271" y="4692176"/>
                </a:lnTo>
                <a:cubicBezTo>
                  <a:pt x="1307690" y="4488976"/>
                  <a:pt x="737419" y="4482421"/>
                  <a:pt x="0" y="455452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32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B192E87-8F0D-4DC5-BA62-97394ED47935}"/>
              </a:ext>
            </a:extLst>
          </p:cNvPr>
          <p:cNvSpPr/>
          <p:nvPr/>
        </p:nvSpPr>
        <p:spPr>
          <a:xfrm>
            <a:off x="4784069" y="2348691"/>
            <a:ext cx="2004554" cy="190353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Triangle 3">
            <a:extLst>
              <a:ext uri="{FF2B5EF4-FFF2-40B4-BE49-F238E27FC236}">
                <a16:creationId xmlns:a16="http://schemas.microsoft.com/office/drawing/2014/main" id="{2ECB93E0-E3E5-489D-887C-745F126F5E0F}"/>
              </a:ext>
            </a:extLst>
          </p:cNvPr>
          <p:cNvSpPr/>
          <p:nvPr/>
        </p:nvSpPr>
        <p:spPr>
          <a:xfrm>
            <a:off x="5793436" y="781050"/>
            <a:ext cx="1253642" cy="2547071"/>
          </a:xfrm>
          <a:custGeom>
            <a:avLst/>
            <a:gdLst>
              <a:gd name="connsiteX0" fmla="*/ 0 w 2064774"/>
              <a:gd name="connsiteY0" fmla="*/ 3873910 h 3873910"/>
              <a:gd name="connsiteX1" fmla="*/ 0 w 2064774"/>
              <a:gd name="connsiteY1" fmla="*/ 0 h 3873910"/>
              <a:gd name="connsiteX2" fmla="*/ 2064774 w 2064774"/>
              <a:gd name="connsiteY2" fmla="*/ 3873910 h 3873910"/>
              <a:gd name="connsiteX3" fmla="*/ 0 w 2064774"/>
              <a:gd name="connsiteY3" fmla="*/ 3873910 h 3873910"/>
              <a:gd name="connsiteX0" fmla="*/ 0 w 2094271"/>
              <a:gd name="connsiteY0" fmla="*/ 3873910 h 4011562"/>
              <a:gd name="connsiteX1" fmla="*/ 0 w 2094271"/>
              <a:gd name="connsiteY1" fmla="*/ 0 h 4011562"/>
              <a:gd name="connsiteX2" fmla="*/ 2094271 w 2094271"/>
              <a:gd name="connsiteY2" fmla="*/ 4011562 h 4011562"/>
              <a:gd name="connsiteX3" fmla="*/ 0 w 2094271"/>
              <a:gd name="connsiteY3" fmla="*/ 3873910 h 4011562"/>
              <a:gd name="connsiteX0" fmla="*/ 0 w 2094271"/>
              <a:gd name="connsiteY0" fmla="*/ 3873910 h 4011562"/>
              <a:gd name="connsiteX1" fmla="*/ 0 w 2094271"/>
              <a:gd name="connsiteY1" fmla="*/ 0 h 4011562"/>
              <a:gd name="connsiteX2" fmla="*/ 2094271 w 2094271"/>
              <a:gd name="connsiteY2" fmla="*/ 4011562 h 4011562"/>
              <a:gd name="connsiteX3" fmla="*/ 0 w 2094271"/>
              <a:gd name="connsiteY3" fmla="*/ 3873910 h 4011562"/>
              <a:gd name="connsiteX0" fmla="*/ 0 w 2094271"/>
              <a:gd name="connsiteY0" fmla="*/ 3873910 h 4011562"/>
              <a:gd name="connsiteX1" fmla="*/ 0 w 2094271"/>
              <a:gd name="connsiteY1" fmla="*/ 0 h 4011562"/>
              <a:gd name="connsiteX2" fmla="*/ 2094271 w 2094271"/>
              <a:gd name="connsiteY2" fmla="*/ 4011562 h 4011562"/>
              <a:gd name="connsiteX3" fmla="*/ 0 w 2094271"/>
              <a:gd name="connsiteY3" fmla="*/ 3873910 h 4011562"/>
              <a:gd name="connsiteX0" fmla="*/ 0 w 2094271"/>
              <a:gd name="connsiteY0" fmla="*/ 3873910 h 4011562"/>
              <a:gd name="connsiteX1" fmla="*/ 0 w 2094271"/>
              <a:gd name="connsiteY1" fmla="*/ 0 h 4011562"/>
              <a:gd name="connsiteX2" fmla="*/ 2094271 w 2094271"/>
              <a:gd name="connsiteY2" fmla="*/ 4011562 h 4011562"/>
              <a:gd name="connsiteX3" fmla="*/ 0 w 2094271"/>
              <a:gd name="connsiteY3" fmla="*/ 3873910 h 4011562"/>
              <a:gd name="connsiteX0" fmla="*/ 0 w 2160946"/>
              <a:gd name="connsiteY0" fmla="*/ 3873910 h 4125862"/>
              <a:gd name="connsiteX1" fmla="*/ 0 w 2160946"/>
              <a:gd name="connsiteY1" fmla="*/ 0 h 4125862"/>
              <a:gd name="connsiteX2" fmla="*/ 2160946 w 2160946"/>
              <a:gd name="connsiteY2" fmla="*/ 4125862 h 4125862"/>
              <a:gd name="connsiteX3" fmla="*/ 0 w 2160946"/>
              <a:gd name="connsiteY3" fmla="*/ 3873910 h 4125862"/>
              <a:gd name="connsiteX0" fmla="*/ 0 w 2160946"/>
              <a:gd name="connsiteY0" fmla="*/ 3873910 h 4125862"/>
              <a:gd name="connsiteX1" fmla="*/ 0 w 2160946"/>
              <a:gd name="connsiteY1" fmla="*/ 0 h 4125862"/>
              <a:gd name="connsiteX2" fmla="*/ 2160946 w 2160946"/>
              <a:gd name="connsiteY2" fmla="*/ 4125862 h 4125862"/>
              <a:gd name="connsiteX3" fmla="*/ 0 w 2160946"/>
              <a:gd name="connsiteY3" fmla="*/ 3873910 h 4125862"/>
              <a:gd name="connsiteX0" fmla="*/ 0 w 2160946"/>
              <a:gd name="connsiteY0" fmla="*/ 3873910 h 4125862"/>
              <a:gd name="connsiteX1" fmla="*/ 0 w 2160946"/>
              <a:gd name="connsiteY1" fmla="*/ 0 h 4125862"/>
              <a:gd name="connsiteX2" fmla="*/ 2160946 w 2160946"/>
              <a:gd name="connsiteY2" fmla="*/ 4125862 h 4125862"/>
              <a:gd name="connsiteX3" fmla="*/ 0 w 2160946"/>
              <a:gd name="connsiteY3" fmla="*/ 3873910 h 412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946" h="4125862">
                <a:moveTo>
                  <a:pt x="0" y="3873910"/>
                </a:moveTo>
                <a:lnTo>
                  <a:pt x="0" y="0"/>
                </a:lnTo>
                <a:lnTo>
                  <a:pt x="2160946" y="4125862"/>
                </a:lnTo>
                <a:cubicBezTo>
                  <a:pt x="1355315" y="3794075"/>
                  <a:pt x="732656" y="3711320"/>
                  <a:pt x="0" y="387391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ight Triangle 3">
            <a:extLst>
              <a:ext uri="{FF2B5EF4-FFF2-40B4-BE49-F238E27FC236}">
                <a16:creationId xmlns:a16="http://schemas.microsoft.com/office/drawing/2014/main" id="{9572EE7E-230E-406E-AF6D-19088899A3E8}"/>
              </a:ext>
            </a:extLst>
          </p:cNvPr>
          <p:cNvSpPr/>
          <p:nvPr/>
        </p:nvSpPr>
        <p:spPr>
          <a:xfrm flipH="1">
            <a:off x="4562788" y="795056"/>
            <a:ext cx="1534387" cy="2531138"/>
          </a:xfrm>
          <a:custGeom>
            <a:avLst/>
            <a:gdLst>
              <a:gd name="connsiteX0" fmla="*/ 0 w 2064774"/>
              <a:gd name="connsiteY0" fmla="*/ 3873910 h 3873910"/>
              <a:gd name="connsiteX1" fmla="*/ 0 w 2064774"/>
              <a:gd name="connsiteY1" fmla="*/ 0 h 3873910"/>
              <a:gd name="connsiteX2" fmla="*/ 2064774 w 2064774"/>
              <a:gd name="connsiteY2" fmla="*/ 3873910 h 3873910"/>
              <a:gd name="connsiteX3" fmla="*/ 0 w 2064774"/>
              <a:gd name="connsiteY3" fmla="*/ 3873910 h 3873910"/>
              <a:gd name="connsiteX0" fmla="*/ 0 w 2094271"/>
              <a:gd name="connsiteY0" fmla="*/ 3873910 h 4011562"/>
              <a:gd name="connsiteX1" fmla="*/ 0 w 2094271"/>
              <a:gd name="connsiteY1" fmla="*/ 0 h 4011562"/>
              <a:gd name="connsiteX2" fmla="*/ 2094271 w 2094271"/>
              <a:gd name="connsiteY2" fmla="*/ 4011562 h 4011562"/>
              <a:gd name="connsiteX3" fmla="*/ 0 w 2094271"/>
              <a:gd name="connsiteY3" fmla="*/ 3873910 h 4011562"/>
              <a:gd name="connsiteX0" fmla="*/ 0 w 2094271"/>
              <a:gd name="connsiteY0" fmla="*/ 3873910 h 4011562"/>
              <a:gd name="connsiteX1" fmla="*/ 0 w 2094271"/>
              <a:gd name="connsiteY1" fmla="*/ 0 h 4011562"/>
              <a:gd name="connsiteX2" fmla="*/ 2094271 w 2094271"/>
              <a:gd name="connsiteY2" fmla="*/ 4011562 h 4011562"/>
              <a:gd name="connsiteX3" fmla="*/ 0 w 2094271"/>
              <a:gd name="connsiteY3" fmla="*/ 3873910 h 4011562"/>
              <a:gd name="connsiteX0" fmla="*/ 0 w 2094271"/>
              <a:gd name="connsiteY0" fmla="*/ 3873910 h 4011562"/>
              <a:gd name="connsiteX1" fmla="*/ 0 w 2094271"/>
              <a:gd name="connsiteY1" fmla="*/ 0 h 4011562"/>
              <a:gd name="connsiteX2" fmla="*/ 2094271 w 2094271"/>
              <a:gd name="connsiteY2" fmla="*/ 4011562 h 4011562"/>
              <a:gd name="connsiteX3" fmla="*/ 0 w 2094271"/>
              <a:gd name="connsiteY3" fmla="*/ 3873910 h 4011562"/>
              <a:gd name="connsiteX0" fmla="*/ 0 w 2094271"/>
              <a:gd name="connsiteY0" fmla="*/ 3873910 h 4011562"/>
              <a:gd name="connsiteX1" fmla="*/ 0 w 2094271"/>
              <a:gd name="connsiteY1" fmla="*/ 0 h 4011562"/>
              <a:gd name="connsiteX2" fmla="*/ 2094271 w 2094271"/>
              <a:gd name="connsiteY2" fmla="*/ 4011562 h 4011562"/>
              <a:gd name="connsiteX3" fmla="*/ 0 w 2094271"/>
              <a:gd name="connsiteY3" fmla="*/ 3873910 h 4011562"/>
              <a:gd name="connsiteX0" fmla="*/ 0 w 2497393"/>
              <a:gd name="connsiteY0" fmla="*/ 3126659 h 4011562"/>
              <a:gd name="connsiteX1" fmla="*/ 403122 w 2497393"/>
              <a:gd name="connsiteY1" fmla="*/ 0 h 4011562"/>
              <a:gd name="connsiteX2" fmla="*/ 2497393 w 2497393"/>
              <a:gd name="connsiteY2" fmla="*/ 4011562 h 4011562"/>
              <a:gd name="connsiteX3" fmla="*/ 0 w 2497393"/>
              <a:gd name="connsiteY3" fmla="*/ 3126659 h 4011562"/>
              <a:gd name="connsiteX0" fmla="*/ 0 w 2497393"/>
              <a:gd name="connsiteY0" fmla="*/ 3126659 h 4011562"/>
              <a:gd name="connsiteX1" fmla="*/ 403122 w 2497393"/>
              <a:gd name="connsiteY1" fmla="*/ 0 h 4011562"/>
              <a:gd name="connsiteX2" fmla="*/ 2497393 w 2497393"/>
              <a:gd name="connsiteY2" fmla="*/ 4011562 h 4011562"/>
              <a:gd name="connsiteX3" fmla="*/ 0 w 2497393"/>
              <a:gd name="connsiteY3" fmla="*/ 3126659 h 4011562"/>
              <a:gd name="connsiteX0" fmla="*/ 0 w 2644877"/>
              <a:gd name="connsiteY0" fmla="*/ 3126659 h 4011562"/>
              <a:gd name="connsiteX1" fmla="*/ 550606 w 2644877"/>
              <a:gd name="connsiteY1" fmla="*/ 0 h 4011562"/>
              <a:gd name="connsiteX2" fmla="*/ 2644877 w 2644877"/>
              <a:gd name="connsiteY2" fmla="*/ 4011562 h 4011562"/>
              <a:gd name="connsiteX3" fmla="*/ 0 w 2644877"/>
              <a:gd name="connsiteY3" fmla="*/ 3126659 h 4011562"/>
              <a:gd name="connsiteX0" fmla="*/ 0 w 2644877"/>
              <a:gd name="connsiteY0" fmla="*/ 3126659 h 4011562"/>
              <a:gd name="connsiteX1" fmla="*/ 511277 w 2644877"/>
              <a:gd name="connsiteY1" fmla="*/ 0 h 4011562"/>
              <a:gd name="connsiteX2" fmla="*/ 2644877 w 2644877"/>
              <a:gd name="connsiteY2" fmla="*/ 4011562 h 4011562"/>
              <a:gd name="connsiteX3" fmla="*/ 0 w 2644877"/>
              <a:gd name="connsiteY3" fmla="*/ 3126659 h 4011562"/>
              <a:gd name="connsiteX0" fmla="*/ 0 w 2644877"/>
              <a:gd name="connsiteY0" fmla="*/ 3126659 h 4100052"/>
              <a:gd name="connsiteX1" fmla="*/ 511277 w 2644877"/>
              <a:gd name="connsiteY1" fmla="*/ 0 h 4100052"/>
              <a:gd name="connsiteX2" fmla="*/ 2644877 w 2644877"/>
              <a:gd name="connsiteY2" fmla="*/ 4100052 h 4100052"/>
              <a:gd name="connsiteX3" fmla="*/ 0 w 2644877"/>
              <a:gd name="connsiteY3" fmla="*/ 3126659 h 4100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4877" h="4100052">
                <a:moveTo>
                  <a:pt x="0" y="3126659"/>
                </a:moveTo>
                <a:lnTo>
                  <a:pt x="511277" y="0"/>
                </a:lnTo>
                <a:lnTo>
                  <a:pt x="2644877" y="4100052"/>
                </a:lnTo>
                <a:cubicBezTo>
                  <a:pt x="1887793" y="3592052"/>
                  <a:pt x="737419" y="3054556"/>
                  <a:pt x="0" y="312665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959B4853-9293-47B8-8B9B-CDF8A0C5F332}"/>
              </a:ext>
            </a:extLst>
          </p:cNvPr>
          <p:cNvSpPr/>
          <p:nvPr/>
        </p:nvSpPr>
        <p:spPr>
          <a:xfrm flipH="1">
            <a:off x="4581956" y="781050"/>
            <a:ext cx="1438566" cy="2531138"/>
          </a:xfrm>
          <a:custGeom>
            <a:avLst/>
            <a:gdLst>
              <a:gd name="connsiteX0" fmla="*/ 346107 w 2479707"/>
              <a:gd name="connsiteY0" fmla="*/ 0 h 4100052"/>
              <a:gd name="connsiteX1" fmla="*/ 0 w 2479707"/>
              <a:gd name="connsiteY1" fmla="*/ 2116579 h 4100052"/>
              <a:gd name="connsiteX2" fmla="*/ 16943 w 2479707"/>
              <a:gd name="connsiteY2" fmla="*/ 2110518 h 4100052"/>
              <a:gd name="connsiteX3" fmla="*/ 426277 w 2479707"/>
              <a:gd name="connsiteY3" fmla="*/ 2050026 h 4100052"/>
              <a:gd name="connsiteX4" fmla="*/ 1802793 w 2479707"/>
              <a:gd name="connsiteY4" fmla="*/ 3395534 h 4100052"/>
              <a:gd name="connsiteX5" fmla="*/ 1774827 w 2479707"/>
              <a:gd name="connsiteY5" fmla="*/ 3666701 h 4100052"/>
              <a:gd name="connsiteX6" fmla="*/ 1770479 w 2479707"/>
              <a:gd name="connsiteY6" fmla="*/ 3683230 h 4100052"/>
              <a:gd name="connsiteX7" fmla="*/ 1850750 w 2479707"/>
              <a:gd name="connsiteY7" fmla="*/ 3723508 h 4100052"/>
              <a:gd name="connsiteX8" fmla="*/ 2479707 w 2479707"/>
              <a:gd name="connsiteY8" fmla="*/ 4100052 h 4100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9707" h="4100052">
                <a:moveTo>
                  <a:pt x="346107" y="0"/>
                </a:moveTo>
                <a:lnTo>
                  <a:pt x="0" y="2116579"/>
                </a:lnTo>
                <a:lnTo>
                  <a:pt x="16943" y="2110518"/>
                </a:lnTo>
                <a:cubicBezTo>
                  <a:pt x="146252" y="2071204"/>
                  <a:pt x="283734" y="2050026"/>
                  <a:pt x="426277" y="2050026"/>
                </a:cubicBezTo>
                <a:cubicBezTo>
                  <a:pt x="1186506" y="2050026"/>
                  <a:pt x="1802793" y="2652430"/>
                  <a:pt x="1802793" y="3395534"/>
                </a:cubicBezTo>
                <a:cubicBezTo>
                  <a:pt x="1802793" y="3488422"/>
                  <a:pt x="1793164" y="3579112"/>
                  <a:pt x="1774827" y="3666701"/>
                </a:cubicBezTo>
                <a:lnTo>
                  <a:pt x="1770479" y="3683230"/>
                </a:lnTo>
                <a:lnTo>
                  <a:pt x="1850750" y="3723508"/>
                </a:lnTo>
                <a:cubicBezTo>
                  <a:pt x="2076585" y="3844209"/>
                  <a:pt x="2290436" y="3973052"/>
                  <a:pt x="2479707" y="4100052"/>
                </a:cubicBezTo>
                <a:close/>
              </a:path>
            </a:pathLst>
          </a:cu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55CFD7C-A29D-4C5E-A603-7C212BA1C3F4}"/>
              </a:ext>
            </a:extLst>
          </p:cNvPr>
          <p:cNvSpPr/>
          <p:nvPr/>
        </p:nvSpPr>
        <p:spPr>
          <a:xfrm>
            <a:off x="4124821" y="5216207"/>
            <a:ext cx="3353559" cy="78201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84000">
                <a:schemeClr val="bg1">
                  <a:lumMod val="65000"/>
                  <a:alpha val="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16">
            <a:extLst>
              <a:ext uri="{FF2B5EF4-FFF2-40B4-BE49-F238E27FC236}">
                <a16:creationId xmlns:a16="http://schemas.microsoft.com/office/drawing/2014/main" id="{BFC4148C-7968-4A23-8483-97B39D95A5CD}"/>
              </a:ext>
            </a:extLst>
          </p:cNvPr>
          <p:cNvSpPr/>
          <p:nvPr/>
        </p:nvSpPr>
        <p:spPr>
          <a:xfrm>
            <a:off x="8160253" y="2731341"/>
            <a:ext cx="2484439" cy="987381"/>
          </a:xfrm>
          <a:custGeom>
            <a:avLst/>
            <a:gdLst>
              <a:gd name="connsiteX0" fmla="*/ 0 w 4327270"/>
              <a:gd name="connsiteY0" fmla="*/ 509588 h 1019175"/>
              <a:gd name="connsiteX1" fmla="*/ 2163635 w 4327270"/>
              <a:gd name="connsiteY1" fmla="*/ 0 h 1019175"/>
              <a:gd name="connsiteX2" fmla="*/ 4327270 w 4327270"/>
              <a:gd name="connsiteY2" fmla="*/ 509588 h 1019175"/>
              <a:gd name="connsiteX3" fmla="*/ 2163635 w 4327270"/>
              <a:gd name="connsiteY3" fmla="*/ 1019176 h 1019175"/>
              <a:gd name="connsiteX4" fmla="*/ 0 w 4327270"/>
              <a:gd name="connsiteY4" fmla="*/ 509588 h 1019175"/>
              <a:gd name="connsiteX0" fmla="*/ 0 w 4327270"/>
              <a:gd name="connsiteY0" fmla="*/ 1133476 h 1643064"/>
              <a:gd name="connsiteX1" fmla="*/ 2168397 w 4327270"/>
              <a:gd name="connsiteY1" fmla="*/ 0 h 1643064"/>
              <a:gd name="connsiteX2" fmla="*/ 4327270 w 4327270"/>
              <a:gd name="connsiteY2" fmla="*/ 1133476 h 1643064"/>
              <a:gd name="connsiteX3" fmla="*/ 2163635 w 4327270"/>
              <a:gd name="connsiteY3" fmla="*/ 1643064 h 1643064"/>
              <a:gd name="connsiteX4" fmla="*/ 0 w 4327270"/>
              <a:gd name="connsiteY4" fmla="*/ 1133476 h 1643064"/>
              <a:gd name="connsiteX0" fmla="*/ 340 w 4327610"/>
              <a:gd name="connsiteY0" fmla="*/ 1062039 h 1571627"/>
              <a:gd name="connsiteX1" fmla="*/ 2043611 w 4327610"/>
              <a:gd name="connsiteY1" fmla="*/ 0 h 1571627"/>
              <a:gd name="connsiteX2" fmla="*/ 4327610 w 4327610"/>
              <a:gd name="connsiteY2" fmla="*/ 1062039 h 1571627"/>
              <a:gd name="connsiteX3" fmla="*/ 2163975 w 4327610"/>
              <a:gd name="connsiteY3" fmla="*/ 1571627 h 1571627"/>
              <a:gd name="connsiteX4" fmla="*/ 340 w 4327610"/>
              <a:gd name="connsiteY4" fmla="*/ 1062039 h 1571627"/>
              <a:gd name="connsiteX0" fmla="*/ 295 w 4327565"/>
              <a:gd name="connsiteY0" fmla="*/ 1063615 h 1573203"/>
              <a:gd name="connsiteX1" fmla="*/ 2043566 w 4327565"/>
              <a:gd name="connsiteY1" fmla="*/ 1576 h 1573203"/>
              <a:gd name="connsiteX2" fmla="*/ 4327565 w 4327565"/>
              <a:gd name="connsiteY2" fmla="*/ 1063615 h 1573203"/>
              <a:gd name="connsiteX3" fmla="*/ 2163930 w 4327565"/>
              <a:gd name="connsiteY3" fmla="*/ 1573203 h 1573203"/>
              <a:gd name="connsiteX4" fmla="*/ 295 w 4327565"/>
              <a:gd name="connsiteY4" fmla="*/ 1063615 h 1573203"/>
              <a:gd name="connsiteX0" fmla="*/ 268 w 4327538"/>
              <a:gd name="connsiteY0" fmla="*/ 1070606 h 1580194"/>
              <a:gd name="connsiteX1" fmla="*/ 2043539 w 4327538"/>
              <a:gd name="connsiteY1" fmla="*/ 8567 h 1580194"/>
              <a:gd name="connsiteX2" fmla="*/ 4327538 w 4327538"/>
              <a:gd name="connsiteY2" fmla="*/ 1070606 h 1580194"/>
              <a:gd name="connsiteX3" fmla="*/ 2163903 w 4327538"/>
              <a:gd name="connsiteY3" fmla="*/ 1580194 h 1580194"/>
              <a:gd name="connsiteX4" fmla="*/ 268 w 4327538"/>
              <a:gd name="connsiteY4" fmla="*/ 1070606 h 1580194"/>
              <a:gd name="connsiteX0" fmla="*/ 262 w 4327532"/>
              <a:gd name="connsiteY0" fmla="*/ 1089816 h 1599404"/>
              <a:gd name="connsiteX1" fmla="*/ 2043533 w 4327532"/>
              <a:gd name="connsiteY1" fmla="*/ 27777 h 1599404"/>
              <a:gd name="connsiteX2" fmla="*/ 4327532 w 4327532"/>
              <a:gd name="connsiteY2" fmla="*/ 1089816 h 1599404"/>
              <a:gd name="connsiteX3" fmla="*/ 2163897 w 4327532"/>
              <a:gd name="connsiteY3" fmla="*/ 1599404 h 1599404"/>
              <a:gd name="connsiteX4" fmla="*/ 262 w 4327532"/>
              <a:gd name="connsiteY4" fmla="*/ 1089816 h 1599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7532" h="1599404">
                <a:moveTo>
                  <a:pt x="262" y="1089816"/>
                </a:moveTo>
                <a:cubicBezTo>
                  <a:pt x="-19799" y="827878"/>
                  <a:pt x="1118093" y="232563"/>
                  <a:pt x="2043533" y="27777"/>
                </a:cubicBezTo>
                <a:cubicBezTo>
                  <a:pt x="2968973" y="-177009"/>
                  <a:pt x="4327532" y="808378"/>
                  <a:pt x="4327532" y="1089816"/>
                </a:cubicBezTo>
                <a:cubicBezTo>
                  <a:pt x="4327532" y="1371254"/>
                  <a:pt x="3358840" y="1599404"/>
                  <a:pt x="2163897" y="1599404"/>
                </a:cubicBezTo>
                <a:cubicBezTo>
                  <a:pt x="968954" y="1599404"/>
                  <a:pt x="20323" y="1351754"/>
                  <a:pt x="262" y="108981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Triangle 3">
            <a:extLst>
              <a:ext uri="{FF2B5EF4-FFF2-40B4-BE49-F238E27FC236}">
                <a16:creationId xmlns:a16="http://schemas.microsoft.com/office/drawing/2014/main" id="{BA33A7B4-AC46-408A-9548-6FFC1E8902FC}"/>
              </a:ext>
            </a:extLst>
          </p:cNvPr>
          <p:cNvSpPr/>
          <p:nvPr/>
        </p:nvSpPr>
        <p:spPr>
          <a:xfrm>
            <a:off x="9291750" y="1106340"/>
            <a:ext cx="637781" cy="1903536"/>
          </a:xfrm>
          <a:custGeom>
            <a:avLst/>
            <a:gdLst>
              <a:gd name="connsiteX0" fmla="*/ 0 w 2064774"/>
              <a:gd name="connsiteY0" fmla="*/ 3873910 h 3873910"/>
              <a:gd name="connsiteX1" fmla="*/ 0 w 2064774"/>
              <a:gd name="connsiteY1" fmla="*/ 0 h 3873910"/>
              <a:gd name="connsiteX2" fmla="*/ 2064774 w 2064774"/>
              <a:gd name="connsiteY2" fmla="*/ 3873910 h 3873910"/>
              <a:gd name="connsiteX3" fmla="*/ 0 w 2064774"/>
              <a:gd name="connsiteY3" fmla="*/ 3873910 h 3873910"/>
              <a:gd name="connsiteX0" fmla="*/ 0 w 2094271"/>
              <a:gd name="connsiteY0" fmla="*/ 3873910 h 4011562"/>
              <a:gd name="connsiteX1" fmla="*/ 0 w 2094271"/>
              <a:gd name="connsiteY1" fmla="*/ 0 h 4011562"/>
              <a:gd name="connsiteX2" fmla="*/ 2094271 w 2094271"/>
              <a:gd name="connsiteY2" fmla="*/ 4011562 h 4011562"/>
              <a:gd name="connsiteX3" fmla="*/ 0 w 2094271"/>
              <a:gd name="connsiteY3" fmla="*/ 3873910 h 4011562"/>
              <a:gd name="connsiteX0" fmla="*/ 0 w 2094271"/>
              <a:gd name="connsiteY0" fmla="*/ 3873910 h 4011562"/>
              <a:gd name="connsiteX1" fmla="*/ 0 w 2094271"/>
              <a:gd name="connsiteY1" fmla="*/ 0 h 4011562"/>
              <a:gd name="connsiteX2" fmla="*/ 2094271 w 2094271"/>
              <a:gd name="connsiteY2" fmla="*/ 4011562 h 4011562"/>
              <a:gd name="connsiteX3" fmla="*/ 0 w 2094271"/>
              <a:gd name="connsiteY3" fmla="*/ 3873910 h 4011562"/>
              <a:gd name="connsiteX0" fmla="*/ 0 w 2094271"/>
              <a:gd name="connsiteY0" fmla="*/ 3873910 h 4011562"/>
              <a:gd name="connsiteX1" fmla="*/ 0 w 2094271"/>
              <a:gd name="connsiteY1" fmla="*/ 0 h 4011562"/>
              <a:gd name="connsiteX2" fmla="*/ 2094271 w 2094271"/>
              <a:gd name="connsiteY2" fmla="*/ 4011562 h 4011562"/>
              <a:gd name="connsiteX3" fmla="*/ 0 w 2094271"/>
              <a:gd name="connsiteY3" fmla="*/ 3873910 h 4011562"/>
              <a:gd name="connsiteX0" fmla="*/ 0 w 2094271"/>
              <a:gd name="connsiteY0" fmla="*/ 3873910 h 4011562"/>
              <a:gd name="connsiteX1" fmla="*/ 0 w 2094271"/>
              <a:gd name="connsiteY1" fmla="*/ 0 h 4011562"/>
              <a:gd name="connsiteX2" fmla="*/ 2094271 w 2094271"/>
              <a:gd name="connsiteY2" fmla="*/ 4011562 h 4011562"/>
              <a:gd name="connsiteX3" fmla="*/ 0 w 2094271"/>
              <a:gd name="connsiteY3" fmla="*/ 3873910 h 4011562"/>
              <a:gd name="connsiteX0" fmla="*/ 0 w 2094271"/>
              <a:gd name="connsiteY0" fmla="*/ 4554524 h 4692176"/>
              <a:gd name="connsiteX1" fmla="*/ 530149 w 2094271"/>
              <a:gd name="connsiteY1" fmla="*/ 0 h 4692176"/>
              <a:gd name="connsiteX2" fmla="*/ 2094271 w 2094271"/>
              <a:gd name="connsiteY2" fmla="*/ 4692176 h 4692176"/>
              <a:gd name="connsiteX3" fmla="*/ 0 w 2094271"/>
              <a:gd name="connsiteY3" fmla="*/ 4554524 h 469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4271" h="4692176">
                <a:moveTo>
                  <a:pt x="0" y="4554524"/>
                </a:moveTo>
                <a:lnTo>
                  <a:pt x="530149" y="0"/>
                </a:lnTo>
                <a:lnTo>
                  <a:pt x="2094271" y="4692176"/>
                </a:lnTo>
                <a:cubicBezTo>
                  <a:pt x="1307690" y="4488976"/>
                  <a:pt x="737419" y="4482421"/>
                  <a:pt x="0" y="455452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32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FD84334-993F-4806-9808-CD1F80D9B201}"/>
              </a:ext>
            </a:extLst>
          </p:cNvPr>
          <p:cNvSpPr/>
          <p:nvPr/>
        </p:nvSpPr>
        <p:spPr>
          <a:xfrm>
            <a:off x="8510762" y="2402090"/>
            <a:ext cx="1984780" cy="187683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Triangle 3">
            <a:extLst>
              <a:ext uri="{FF2B5EF4-FFF2-40B4-BE49-F238E27FC236}">
                <a16:creationId xmlns:a16="http://schemas.microsoft.com/office/drawing/2014/main" id="{302001D4-A938-4245-94C1-0ADD458B9118}"/>
              </a:ext>
            </a:extLst>
          </p:cNvPr>
          <p:cNvSpPr/>
          <p:nvPr/>
        </p:nvSpPr>
        <p:spPr>
          <a:xfrm>
            <a:off x="9391050" y="841329"/>
            <a:ext cx="1253642" cy="2547071"/>
          </a:xfrm>
          <a:custGeom>
            <a:avLst/>
            <a:gdLst>
              <a:gd name="connsiteX0" fmla="*/ 0 w 2064774"/>
              <a:gd name="connsiteY0" fmla="*/ 3873910 h 3873910"/>
              <a:gd name="connsiteX1" fmla="*/ 0 w 2064774"/>
              <a:gd name="connsiteY1" fmla="*/ 0 h 3873910"/>
              <a:gd name="connsiteX2" fmla="*/ 2064774 w 2064774"/>
              <a:gd name="connsiteY2" fmla="*/ 3873910 h 3873910"/>
              <a:gd name="connsiteX3" fmla="*/ 0 w 2064774"/>
              <a:gd name="connsiteY3" fmla="*/ 3873910 h 3873910"/>
              <a:gd name="connsiteX0" fmla="*/ 0 w 2094271"/>
              <a:gd name="connsiteY0" fmla="*/ 3873910 h 4011562"/>
              <a:gd name="connsiteX1" fmla="*/ 0 w 2094271"/>
              <a:gd name="connsiteY1" fmla="*/ 0 h 4011562"/>
              <a:gd name="connsiteX2" fmla="*/ 2094271 w 2094271"/>
              <a:gd name="connsiteY2" fmla="*/ 4011562 h 4011562"/>
              <a:gd name="connsiteX3" fmla="*/ 0 w 2094271"/>
              <a:gd name="connsiteY3" fmla="*/ 3873910 h 4011562"/>
              <a:gd name="connsiteX0" fmla="*/ 0 w 2094271"/>
              <a:gd name="connsiteY0" fmla="*/ 3873910 h 4011562"/>
              <a:gd name="connsiteX1" fmla="*/ 0 w 2094271"/>
              <a:gd name="connsiteY1" fmla="*/ 0 h 4011562"/>
              <a:gd name="connsiteX2" fmla="*/ 2094271 w 2094271"/>
              <a:gd name="connsiteY2" fmla="*/ 4011562 h 4011562"/>
              <a:gd name="connsiteX3" fmla="*/ 0 w 2094271"/>
              <a:gd name="connsiteY3" fmla="*/ 3873910 h 4011562"/>
              <a:gd name="connsiteX0" fmla="*/ 0 w 2094271"/>
              <a:gd name="connsiteY0" fmla="*/ 3873910 h 4011562"/>
              <a:gd name="connsiteX1" fmla="*/ 0 w 2094271"/>
              <a:gd name="connsiteY1" fmla="*/ 0 h 4011562"/>
              <a:gd name="connsiteX2" fmla="*/ 2094271 w 2094271"/>
              <a:gd name="connsiteY2" fmla="*/ 4011562 h 4011562"/>
              <a:gd name="connsiteX3" fmla="*/ 0 w 2094271"/>
              <a:gd name="connsiteY3" fmla="*/ 3873910 h 4011562"/>
              <a:gd name="connsiteX0" fmla="*/ 0 w 2094271"/>
              <a:gd name="connsiteY0" fmla="*/ 3873910 h 4011562"/>
              <a:gd name="connsiteX1" fmla="*/ 0 w 2094271"/>
              <a:gd name="connsiteY1" fmla="*/ 0 h 4011562"/>
              <a:gd name="connsiteX2" fmla="*/ 2094271 w 2094271"/>
              <a:gd name="connsiteY2" fmla="*/ 4011562 h 4011562"/>
              <a:gd name="connsiteX3" fmla="*/ 0 w 2094271"/>
              <a:gd name="connsiteY3" fmla="*/ 3873910 h 4011562"/>
              <a:gd name="connsiteX0" fmla="*/ 0 w 2160946"/>
              <a:gd name="connsiteY0" fmla="*/ 3873910 h 4125862"/>
              <a:gd name="connsiteX1" fmla="*/ 0 w 2160946"/>
              <a:gd name="connsiteY1" fmla="*/ 0 h 4125862"/>
              <a:gd name="connsiteX2" fmla="*/ 2160946 w 2160946"/>
              <a:gd name="connsiteY2" fmla="*/ 4125862 h 4125862"/>
              <a:gd name="connsiteX3" fmla="*/ 0 w 2160946"/>
              <a:gd name="connsiteY3" fmla="*/ 3873910 h 4125862"/>
              <a:gd name="connsiteX0" fmla="*/ 0 w 2160946"/>
              <a:gd name="connsiteY0" fmla="*/ 3873910 h 4125862"/>
              <a:gd name="connsiteX1" fmla="*/ 0 w 2160946"/>
              <a:gd name="connsiteY1" fmla="*/ 0 h 4125862"/>
              <a:gd name="connsiteX2" fmla="*/ 2160946 w 2160946"/>
              <a:gd name="connsiteY2" fmla="*/ 4125862 h 4125862"/>
              <a:gd name="connsiteX3" fmla="*/ 0 w 2160946"/>
              <a:gd name="connsiteY3" fmla="*/ 3873910 h 4125862"/>
              <a:gd name="connsiteX0" fmla="*/ 0 w 2160946"/>
              <a:gd name="connsiteY0" fmla="*/ 3873910 h 4125862"/>
              <a:gd name="connsiteX1" fmla="*/ 0 w 2160946"/>
              <a:gd name="connsiteY1" fmla="*/ 0 h 4125862"/>
              <a:gd name="connsiteX2" fmla="*/ 2160946 w 2160946"/>
              <a:gd name="connsiteY2" fmla="*/ 4125862 h 4125862"/>
              <a:gd name="connsiteX3" fmla="*/ 0 w 2160946"/>
              <a:gd name="connsiteY3" fmla="*/ 3873910 h 412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946" h="4125862">
                <a:moveTo>
                  <a:pt x="0" y="3873910"/>
                </a:moveTo>
                <a:lnTo>
                  <a:pt x="0" y="0"/>
                </a:lnTo>
                <a:lnTo>
                  <a:pt x="2160946" y="4125862"/>
                </a:lnTo>
                <a:cubicBezTo>
                  <a:pt x="1355315" y="3794075"/>
                  <a:pt x="732656" y="3711320"/>
                  <a:pt x="0" y="3873910"/>
                </a:cubicBezTo>
                <a:close/>
              </a:path>
            </a:pathLst>
          </a:custGeom>
          <a:solidFill>
            <a:srgbClr val="7ED4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Triangle 3">
            <a:extLst>
              <a:ext uri="{FF2B5EF4-FFF2-40B4-BE49-F238E27FC236}">
                <a16:creationId xmlns:a16="http://schemas.microsoft.com/office/drawing/2014/main" id="{48A111B7-0786-4449-BB26-E8005981C857}"/>
              </a:ext>
            </a:extLst>
          </p:cNvPr>
          <p:cNvSpPr/>
          <p:nvPr/>
        </p:nvSpPr>
        <p:spPr>
          <a:xfrm flipH="1">
            <a:off x="8160402" y="855335"/>
            <a:ext cx="1534387" cy="2531138"/>
          </a:xfrm>
          <a:custGeom>
            <a:avLst/>
            <a:gdLst>
              <a:gd name="connsiteX0" fmla="*/ 0 w 2064774"/>
              <a:gd name="connsiteY0" fmla="*/ 3873910 h 3873910"/>
              <a:gd name="connsiteX1" fmla="*/ 0 w 2064774"/>
              <a:gd name="connsiteY1" fmla="*/ 0 h 3873910"/>
              <a:gd name="connsiteX2" fmla="*/ 2064774 w 2064774"/>
              <a:gd name="connsiteY2" fmla="*/ 3873910 h 3873910"/>
              <a:gd name="connsiteX3" fmla="*/ 0 w 2064774"/>
              <a:gd name="connsiteY3" fmla="*/ 3873910 h 3873910"/>
              <a:gd name="connsiteX0" fmla="*/ 0 w 2094271"/>
              <a:gd name="connsiteY0" fmla="*/ 3873910 h 4011562"/>
              <a:gd name="connsiteX1" fmla="*/ 0 w 2094271"/>
              <a:gd name="connsiteY1" fmla="*/ 0 h 4011562"/>
              <a:gd name="connsiteX2" fmla="*/ 2094271 w 2094271"/>
              <a:gd name="connsiteY2" fmla="*/ 4011562 h 4011562"/>
              <a:gd name="connsiteX3" fmla="*/ 0 w 2094271"/>
              <a:gd name="connsiteY3" fmla="*/ 3873910 h 4011562"/>
              <a:gd name="connsiteX0" fmla="*/ 0 w 2094271"/>
              <a:gd name="connsiteY0" fmla="*/ 3873910 h 4011562"/>
              <a:gd name="connsiteX1" fmla="*/ 0 w 2094271"/>
              <a:gd name="connsiteY1" fmla="*/ 0 h 4011562"/>
              <a:gd name="connsiteX2" fmla="*/ 2094271 w 2094271"/>
              <a:gd name="connsiteY2" fmla="*/ 4011562 h 4011562"/>
              <a:gd name="connsiteX3" fmla="*/ 0 w 2094271"/>
              <a:gd name="connsiteY3" fmla="*/ 3873910 h 4011562"/>
              <a:gd name="connsiteX0" fmla="*/ 0 w 2094271"/>
              <a:gd name="connsiteY0" fmla="*/ 3873910 h 4011562"/>
              <a:gd name="connsiteX1" fmla="*/ 0 w 2094271"/>
              <a:gd name="connsiteY1" fmla="*/ 0 h 4011562"/>
              <a:gd name="connsiteX2" fmla="*/ 2094271 w 2094271"/>
              <a:gd name="connsiteY2" fmla="*/ 4011562 h 4011562"/>
              <a:gd name="connsiteX3" fmla="*/ 0 w 2094271"/>
              <a:gd name="connsiteY3" fmla="*/ 3873910 h 4011562"/>
              <a:gd name="connsiteX0" fmla="*/ 0 w 2094271"/>
              <a:gd name="connsiteY0" fmla="*/ 3873910 h 4011562"/>
              <a:gd name="connsiteX1" fmla="*/ 0 w 2094271"/>
              <a:gd name="connsiteY1" fmla="*/ 0 h 4011562"/>
              <a:gd name="connsiteX2" fmla="*/ 2094271 w 2094271"/>
              <a:gd name="connsiteY2" fmla="*/ 4011562 h 4011562"/>
              <a:gd name="connsiteX3" fmla="*/ 0 w 2094271"/>
              <a:gd name="connsiteY3" fmla="*/ 3873910 h 4011562"/>
              <a:gd name="connsiteX0" fmla="*/ 0 w 2497393"/>
              <a:gd name="connsiteY0" fmla="*/ 3126659 h 4011562"/>
              <a:gd name="connsiteX1" fmla="*/ 403122 w 2497393"/>
              <a:gd name="connsiteY1" fmla="*/ 0 h 4011562"/>
              <a:gd name="connsiteX2" fmla="*/ 2497393 w 2497393"/>
              <a:gd name="connsiteY2" fmla="*/ 4011562 h 4011562"/>
              <a:gd name="connsiteX3" fmla="*/ 0 w 2497393"/>
              <a:gd name="connsiteY3" fmla="*/ 3126659 h 4011562"/>
              <a:gd name="connsiteX0" fmla="*/ 0 w 2497393"/>
              <a:gd name="connsiteY0" fmla="*/ 3126659 h 4011562"/>
              <a:gd name="connsiteX1" fmla="*/ 403122 w 2497393"/>
              <a:gd name="connsiteY1" fmla="*/ 0 h 4011562"/>
              <a:gd name="connsiteX2" fmla="*/ 2497393 w 2497393"/>
              <a:gd name="connsiteY2" fmla="*/ 4011562 h 4011562"/>
              <a:gd name="connsiteX3" fmla="*/ 0 w 2497393"/>
              <a:gd name="connsiteY3" fmla="*/ 3126659 h 4011562"/>
              <a:gd name="connsiteX0" fmla="*/ 0 w 2644877"/>
              <a:gd name="connsiteY0" fmla="*/ 3126659 h 4011562"/>
              <a:gd name="connsiteX1" fmla="*/ 550606 w 2644877"/>
              <a:gd name="connsiteY1" fmla="*/ 0 h 4011562"/>
              <a:gd name="connsiteX2" fmla="*/ 2644877 w 2644877"/>
              <a:gd name="connsiteY2" fmla="*/ 4011562 h 4011562"/>
              <a:gd name="connsiteX3" fmla="*/ 0 w 2644877"/>
              <a:gd name="connsiteY3" fmla="*/ 3126659 h 4011562"/>
              <a:gd name="connsiteX0" fmla="*/ 0 w 2644877"/>
              <a:gd name="connsiteY0" fmla="*/ 3126659 h 4011562"/>
              <a:gd name="connsiteX1" fmla="*/ 511277 w 2644877"/>
              <a:gd name="connsiteY1" fmla="*/ 0 h 4011562"/>
              <a:gd name="connsiteX2" fmla="*/ 2644877 w 2644877"/>
              <a:gd name="connsiteY2" fmla="*/ 4011562 h 4011562"/>
              <a:gd name="connsiteX3" fmla="*/ 0 w 2644877"/>
              <a:gd name="connsiteY3" fmla="*/ 3126659 h 4011562"/>
              <a:gd name="connsiteX0" fmla="*/ 0 w 2644877"/>
              <a:gd name="connsiteY0" fmla="*/ 3126659 h 4100052"/>
              <a:gd name="connsiteX1" fmla="*/ 511277 w 2644877"/>
              <a:gd name="connsiteY1" fmla="*/ 0 h 4100052"/>
              <a:gd name="connsiteX2" fmla="*/ 2644877 w 2644877"/>
              <a:gd name="connsiteY2" fmla="*/ 4100052 h 4100052"/>
              <a:gd name="connsiteX3" fmla="*/ 0 w 2644877"/>
              <a:gd name="connsiteY3" fmla="*/ 3126659 h 4100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4877" h="4100052">
                <a:moveTo>
                  <a:pt x="0" y="3126659"/>
                </a:moveTo>
                <a:lnTo>
                  <a:pt x="511277" y="0"/>
                </a:lnTo>
                <a:lnTo>
                  <a:pt x="2644877" y="4100052"/>
                </a:lnTo>
                <a:cubicBezTo>
                  <a:pt x="1887793" y="3592052"/>
                  <a:pt x="737419" y="3054556"/>
                  <a:pt x="0" y="3126659"/>
                </a:cubicBezTo>
                <a:close/>
              </a:path>
            </a:pathLst>
          </a:custGeom>
          <a:solidFill>
            <a:srgbClr val="7ED4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F8C30CBB-36F4-4B4D-895B-8F2339F260C3}"/>
              </a:ext>
            </a:extLst>
          </p:cNvPr>
          <p:cNvSpPr/>
          <p:nvPr/>
        </p:nvSpPr>
        <p:spPr>
          <a:xfrm flipH="1">
            <a:off x="8179570" y="841329"/>
            <a:ext cx="1438566" cy="2531138"/>
          </a:xfrm>
          <a:custGeom>
            <a:avLst/>
            <a:gdLst>
              <a:gd name="connsiteX0" fmla="*/ 346107 w 2479707"/>
              <a:gd name="connsiteY0" fmla="*/ 0 h 4100052"/>
              <a:gd name="connsiteX1" fmla="*/ 0 w 2479707"/>
              <a:gd name="connsiteY1" fmla="*/ 2116579 h 4100052"/>
              <a:gd name="connsiteX2" fmla="*/ 16943 w 2479707"/>
              <a:gd name="connsiteY2" fmla="*/ 2110518 h 4100052"/>
              <a:gd name="connsiteX3" fmla="*/ 426277 w 2479707"/>
              <a:gd name="connsiteY3" fmla="*/ 2050026 h 4100052"/>
              <a:gd name="connsiteX4" fmla="*/ 1802793 w 2479707"/>
              <a:gd name="connsiteY4" fmla="*/ 3395534 h 4100052"/>
              <a:gd name="connsiteX5" fmla="*/ 1774827 w 2479707"/>
              <a:gd name="connsiteY5" fmla="*/ 3666701 h 4100052"/>
              <a:gd name="connsiteX6" fmla="*/ 1770479 w 2479707"/>
              <a:gd name="connsiteY6" fmla="*/ 3683230 h 4100052"/>
              <a:gd name="connsiteX7" fmla="*/ 1850750 w 2479707"/>
              <a:gd name="connsiteY7" fmla="*/ 3723508 h 4100052"/>
              <a:gd name="connsiteX8" fmla="*/ 2479707 w 2479707"/>
              <a:gd name="connsiteY8" fmla="*/ 4100052 h 4100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9707" h="4100052">
                <a:moveTo>
                  <a:pt x="346107" y="0"/>
                </a:moveTo>
                <a:lnTo>
                  <a:pt x="0" y="2116579"/>
                </a:lnTo>
                <a:lnTo>
                  <a:pt x="16943" y="2110518"/>
                </a:lnTo>
                <a:cubicBezTo>
                  <a:pt x="146252" y="2071204"/>
                  <a:pt x="283734" y="2050026"/>
                  <a:pt x="426277" y="2050026"/>
                </a:cubicBezTo>
                <a:cubicBezTo>
                  <a:pt x="1186506" y="2050026"/>
                  <a:pt x="1802793" y="2652430"/>
                  <a:pt x="1802793" y="3395534"/>
                </a:cubicBezTo>
                <a:cubicBezTo>
                  <a:pt x="1802793" y="3488422"/>
                  <a:pt x="1793164" y="3579112"/>
                  <a:pt x="1774827" y="3666701"/>
                </a:cubicBezTo>
                <a:lnTo>
                  <a:pt x="1770479" y="3683230"/>
                </a:lnTo>
                <a:lnTo>
                  <a:pt x="1850750" y="3723508"/>
                </a:lnTo>
                <a:cubicBezTo>
                  <a:pt x="2076585" y="3844209"/>
                  <a:pt x="2290436" y="3973052"/>
                  <a:pt x="2479707" y="4100052"/>
                </a:cubicBezTo>
                <a:close/>
              </a:path>
            </a:pathLst>
          </a:cu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02AD59F-AFE5-4B06-BB04-C0E3EB983864}"/>
              </a:ext>
            </a:extLst>
          </p:cNvPr>
          <p:cNvSpPr/>
          <p:nvPr/>
        </p:nvSpPr>
        <p:spPr>
          <a:xfrm>
            <a:off x="7714270" y="5262479"/>
            <a:ext cx="3353559" cy="78201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84000">
                <a:schemeClr val="bg1">
                  <a:lumMod val="65000"/>
                  <a:alpha val="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02ADD7D-50A6-45C1-A50F-7C5AF7745BFF}"/>
              </a:ext>
            </a:extLst>
          </p:cNvPr>
          <p:cNvSpPr txBox="1"/>
          <p:nvPr/>
        </p:nvSpPr>
        <p:spPr>
          <a:xfrm>
            <a:off x="537131" y="4186873"/>
            <a:ext cx="3222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98B0D3D-0BFC-4399-8AAA-2A96D9CA4557}"/>
              </a:ext>
            </a:extLst>
          </p:cNvPr>
          <p:cNvSpPr txBox="1"/>
          <p:nvPr/>
        </p:nvSpPr>
        <p:spPr>
          <a:xfrm>
            <a:off x="8111955" y="4047973"/>
            <a:ext cx="29206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সাজানো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0DC2F73-C740-457F-A899-C46CDBBF290E}"/>
              </a:ext>
            </a:extLst>
          </p:cNvPr>
          <p:cNvSpPr txBox="1"/>
          <p:nvPr/>
        </p:nvSpPr>
        <p:spPr>
          <a:xfrm>
            <a:off x="4338834" y="3971741"/>
            <a:ext cx="27106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AAF42B21-E0A9-4D55-9FDF-07213FEAF19F}"/>
              </a:ext>
            </a:extLst>
          </p:cNvPr>
          <p:cNvSpPr/>
          <p:nvPr/>
        </p:nvSpPr>
        <p:spPr>
          <a:xfrm>
            <a:off x="2063035" y="390441"/>
            <a:ext cx="323689" cy="289444"/>
          </a:xfrm>
          <a:prstGeom prst="ellipse">
            <a:avLst/>
          </a:prstGeom>
          <a:solidFill>
            <a:srgbClr val="01C696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BF5846FD-51AA-4ECF-8569-615042661489}"/>
              </a:ext>
            </a:extLst>
          </p:cNvPr>
          <p:cNvSpPr/>
          <p:nvPr/>
        </p:nvSpPr>
        <p:spPr>
          <a:xfrm>
            <a:off x="5660648" y="399329"/>
            <a:ext cx="323689" cy="289444"/>
          </a:xfrm>
          <a:prstGeom prst="ellipse">
            <a:avLst/>
          </a:prstGeom>
          <a:solidFill>
            <a:srgbClr val="FFC0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B60BFA02-DAE1-4A87-AF14-3D4784B2DAE4}"/>
              </a:ext>
            </a:extLst>
          </p:cNvPr>
          <p:cNvSpPr/>
          <p:nvPr/>
        </p:nvSpPr>
        <p:spPr>
          <a:xfrm>
            <a:off x="9248576" y="462805"/>
            <a:ext cx="323689" cy="289444"/>
          </a:xfrm>
          <a:prstGeom prst="ellipse">
            <a:avLst/>
          </a:prstGeom>
          <a:solidFill>
            <a:srgbClr val="7ED459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2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36" grpId="0" animBg="1"/>
      <p:bldP spid="32" grpId="0" animBg="1"/>
      <p:bldP spid="46" grpId="0" animBg="1"/>
      <p:bldP spid="42" grpId="0" animBg="1"/>
      <p:bldP spid="54" grpId="0"/>
      <p:bldP spid="55" grpId="0"/>
      <p:bldP spid="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7099" y="357805"/>
            <a:ext cx="7254875" cy="623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57FC522-356A-4475-9FC5-634D3B1704DC}"/>
              </a:ext>
            </a:extLst>
          </p:cNvPr>
          <p:cNvSpPr/>
          <p:nvPr/>
        </p:nvSpPr>
        <p:spPr>
          <a:xfrm>
            <a:off x="4898782" y="2344825"/>
            <a:ext cx="41392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bn-IN" sz="4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C154F10-689F-4F4D-9DF1-C65C8B10D47C}"/>
              </a:ext>
            </a:extLst>
          </p:cNvPr>
          <p:cNvSpPr txBox="1"/>
          <p:nvPr/>
        </p:nvSpPr>
        <p:spPr>
          <a:xfrm>
            <a:off x="6637835" y="1291320"/>
            <a:ext cx="2861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1" dirty="0">
                <a:ln w="0"/>
                <a:solidFill>
                  <a:srgbClr val="B4E69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03E9B7D-8CBE-425F-A488-4FD3DBE995BB}"/>
              </a:ext>
            </a:extLst>
          </p:cNvPr>
          <p:cNvSpPr/>
          <p:nvPr/>
        </p:nvSpPr>
        <p:spPr>
          <a:xfrm>
            <a:off x="4880476" y="3180885"/>
            <a:ext cx="6234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২.২.১ জোড়ায় জোড়ায় উপকরণ সাজাতে পারবে।</a:t>
            </a:r>
            <a:endParaRPr lang="bn-IN" sz="32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D302031-29B9-4712-A257-11982ECBA54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336" y="1632858"/>
            <a:ext cx="3614177" cy="530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5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7F204C-9B45-42C6-AE37-2ABE90977C9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596" y="229341"/>
            <a:ext cx="11644603" cy="63135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0DD0F4-5606-4FF0-8529-D0C3128A24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4756" y="3293062"/>
            <a:ext cx="827957" cy="85516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111AAF9-2086-4C5B-905E-A545E2845366}"/>
              </a:ext>
            </a:extLst>
          </p:cNvPr>
          <p:cNvSpPr/>
          <p:nvPr/>
        </p:nvSpPr>
        <p:spPr>
          <a:xfrm>
            <a:off x="8145518" y="463994"/>
            <a:ext cx="1975946" cy="2503141"/>
          </a:xfrm>
          <a:prstGeom prst="ellipse">
            <a:avLst/>
          </a:prstGeom>
          <a:noFill/>
          <a:ln w="57150">
            <a:solidFill>
              <a:srgbClr val="F418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95C4436-C27A-415B-ADBB-47C6D976D416}"/>
              </a:ext>
            </a:extLst>
          </p:cNvPr>
          <p:cNvSpPr/>
          <p:nvPr/>
        </p:nvSpPr>
        <p:spPr>
          <a:xfrm>
            <a:off x="6309360" y="5146766"/>
            <a:ext cx="4715992" cy="1005840"/>
          </a:xfrm>
          <a:prstGeom prst="round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7F4A7F-CBDE-42E0-87F2-178A15433791}"/>
              </a:ext>
            </a:extLst>
          </p:cNvPr>
          <p:cNvSpPr txBox="1"/>
          <p:nvPr/>
        </p:nvSpPr>
        <p:spPr>
          <a:xfrm>
            <a:off x="6756400" y="5272986"/>
            <a:ext cx="4006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F1C6B0-6744-4BF0-BABE-D91C511094DE}"/>
              </a:ext>
            </a:extLst>
          </p:cNvPr>
          <p:cNvSpPr txBox="1"/>
          <p:nvPr/>
        </p:nvSpPr>
        <p:spPr>
          <a:xfrm>
            <a:off x="7518751" y="5272986"/>
            <a:ext cx="2602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 জোড়া পাখি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6B5CE2-A5B9-457D-B905-4FE9413826C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0934" y="2379776"/>
            <a:ext cx="1020478" cy="10492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212D1B-D521-4B79-9DD1-B2AF78BAB1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3432" y="1505357"/>
            <a:ext cx="1122496" cy="115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04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4.81481E-6 L 2.77556E-17 0.00023 L 0.0237 0.00138 C 0.03919 0.00254 0.03424 0.00115 0.04284 0.00416 C 0.04557 0.00671 0.04818 0.01018 0.05117 0.01226 C 0.05677 0.01597 0.05729 0.01319 0.0612 0.01643 C 0.06276 0.01759 0.06419 0.01921 0.06576 0.02037 C 0.06771 0.02199 0.06992 0.02291 0.07188 0.02453 C 0.08164 0.03263 0.07266 0.02754 0.08333 0.03541 C 0.08555 0.03703 0.08789 0.03796 0.09023 0.03935 C 0.09492 0.04236 0.09388 0.04282 0.09948 0.0449 C 0.10182 0.04583 0.10977 0.04722 0.11172 0.04768 C 0.11367 0.04861 0.11563 0.05046 0.11784 0.05023 C 0.13477 0.04884 0.13828 0.04699 0.15065 0.04212 C 0.16615 0.02291 0.15078 0.0405 0.16523 0.02731 C 0.16784 0.02476 0.17018 0.02152 0.17292 0.01898 C 0.17461 0.01736 0.17656 0.01689 0.17826 0.01504 C 0.1819 0.01087 0.18542 0.00601 0.18893 0.00138 C 0.19076 -0.00093 0.19232 -0.00348 0.19427 -0.00533 C 0.19714 -0.00811 0.2 -0.01065 0.20273 -0.01366 C 0.20482 -0.01575 0.20872 -0.02107 0.2112 -0.02315 C 0.21315 -0.02477 0.21523 -0.02593 0.21732 -0.02709 C 0.22292 -0.03056 0.22669 -0.03241 0.23255 -0.03403 C 0.2349 -0.03473 0.23711 -0.03496 0.23945 -0.03542 C 0.24714 -0.0345 0.25482 -0.03426 0.26237 -0.03264 C 0.26523 -0.03195 0.26797 -0.02963 0.27083 -0.02848 C 0.27357 -0.02732 0.27643 -0.02686 0.2793 -0.02593 C 0.28151 -0.025 0.28385 -0.02408 0.28607 -0.02315 C 0.28815 -0.0213 0.29023 -0.01945 0.29219 -0.0176 C 0.29909 -0.01204 0.29909 -0.01389 0.30677 -0.00417 C 0.31393 0.00486 0.31901 0.01481 0.32513 0.02592 L 0.32826 0.03125 C 0.32878 0.03217 0.3293 0.03287 0.32969 0.03402 C 0.33099 0.03726 0.33216 0.0405 0.33359 0.04351 C 0.33659 0.04953 0.34831 0.06967 0.35195 0.07337 C 0.35378 0.07523 0.3556 0.07685 0.35729 0.07893 C 0.35911 0.08101 0.36081 0.08356 0.36263 0.08564 C 0.36471 0.08796 0.36667 0.09004 0.36875 0.09259 C 0.37057 0.09467 0.37214 0.09745 0.37409 0.0993 C 0.38047 0.10532 0.38711 0.10694 0.39388 0.11018 C 0.40729 0.1162 0.39831 0.11388 0.41471 0.11574 C 0.41797 0.11481 0.42135 0.11412 0.42461 0.11296 C 0.42591 0.11226 0.42708 0.11087 0.42852 0.11018 C 0.42995 0.10949 0.43151 0.10925 0.43294 0.10879 C 0.45026 0.09861 0.42656 0.11296 0.44141 0.10347 C 0.44375 0.10185 0.44609 0.10092 0.44831 0.0993 C 0.45 0.09814 0.4513 0.09629 0.45299 0.09513 C 0.45417 0.09444 0.45547 0.09444 0.45677 0.09375 C 0.46146 0.0912 0.46224 0.09027 0.46602 0.08703 C 0.46641 0.08564 0.4668 0.08402 0.46745 0.08287 C 0.47253 0.07523 0.46992 0.08263 0.47435 0.07476 C 0.47526 0.07314 0.47591 0.07129 0.47669 0.06944 C 0.47747 0.06712 0.47813 0.06481 0.47891 0.0625 C 0.48424 0.04907 0.48763 0.05046 0.49193 0.02731 C 0.49375 0.01759 0.49258 0.02152 0.49505 0.01504 C 0.49531 0.01319 0.49557 0.01134 0.49583 0.00949 C 0.49609 0.00694 0.49609 0.00393 0.49661 0.00138 C 0.49688 -0.00047 0.49753 -0.00232 0.49805 -0.00417 C 0.4987 -0.00857 0.50026 -0.01991 0.50117 -0.02454 C 0.50208 -0.02917 0.50273 -0.03403 0.50417 -0.03797 C 0.50469 -0.03936 0.50534 -0.04075 0.50573 -0.04213 C 0.50612 -0.04352 0.50599 -0.04514 0.50651 -0.0463 C 0.50755 -0.04838 0.50911 -0.04977 0.51029 -0.05163 C 0.51133 -0.05649 0.51159 -0.05973 0.51419 -0.06389 C 0.51641 -0.0676 0.51914 -0.07061 0.52188 -0.07338 C 0.52565 -0.07755 0.53008 -0.0801 0.53333 -0.08565 C 0.53411 -0.08704 0.53451 -0.08913 0.53555 -0.08982 C 0.53724 -0.09075 0.53919 -0.08982 0.54089 -0.08982 L 0.54089 -0.08959 " pathEditMode="relative" rAng="0" ptsTypes="AAAAAAAAAAAAAAAAAAAAAAAAAAAAAAAAAAAAAAAAAAAAAAAAAAAAAAAAAAAAAAAAAAAAA">
                                      <p:cBhvr>
                                        <p:cTn id="9" dur="3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44" y="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-4.58333E-6 0.00023 C 0.00196 -0.00347 0.00339 -0.00857 0.00612 -0.01088 C 0.00886 -0.01296 0.01224 -0.01157 0.01524 -0.01204 C 0.01706 -0.0125 0.01875 -0.01296 0.02058 -0.01343 C 0.03256 -0.01157 0.04467 -0.01134 0.05652 -0.0081 C 0.06342 -0.00625 0.0698 -0.00093 0.07644 0.00139 C 0.09063 0.00648 0.08425 0.00347 0.09558 0.00972 C 0.1073 0.00741 0.11928 0.00694 0.13086 0.00278 C 0.13451 0.00139 0.13763 -0.00301 0.14076 -0.00671 C 0.14675 -0.01343 0.15209 -0.02245 0.15834 -0.02847 C 0.16277 -0.03241 0.16693 -0.03681 0.17136 -0.04074 C 0.17461 -0.04352 0.17813 -0.0456 0.18138 -0.04884 C 0.18386 -0.05139 0.18581 -0.05556 0.18829 -0.05833 C 0.20495 -0.07778 0.19623 -0.0662 0.2112 -0.08009 C 0.21485 -0.08333 0.2181 -0.08819 0.22188 -0.09097 C 0.22943 -0.09653 0.24753 -0.10671 0.25717 -0.11134 C 0.26316 -0.11412 0.27696 -0.12037 0.28386 -0.12222 C 0.29037 -0.12384 0.30196 -0.12523 0.30912 -0.12616 C 0.325 -0.12454 0.34089 -0.125 0.35665 -0.12083 C 0.36511 -0.11852 0.37292 -0.11181 0.38112 -0.10718 C 0.41055 -0.0912 0.38334 -0.10602 0.4086 -0.09375 C 0.45027 -0.07361 0.39532 -0.09954 0.43321 -0.08009 C 0.43894 -0.07708 0.4448 -0.07315 0.45079 -0.07199 L 0.46303 -0.06921 C 0.48295 -0.07014 0.50287 -0.06968 0.52266 -0.07199 C 0.52396 -0.07199 0.52461 -0.07477 0.52579 -0.07593 C 0.52761 -0.07801 0.5306 -0.08009 0.53269 -0.08148 C 0.53347 -0.08287 0.53412 -0.08426 0.5349 -0.08542 C 0.53607 -0.08704 0.5375 -0.08819 0.53881 -0.08958 C 0.54102 -0.09213 0.54193 -0.09329 0.54415 -0.0963 C 0.54441 -0.09769 0.54467 -0.09907 0.54493 -0.10046 C 0.54519 -0.10232 0.54571 -0.10579 0.54571 -0.10556 L 0.54649 -0.10718 " pathEditMode="relative" rAng="0" ptsTypes="AAAAAAAAAAAAAAAAAAAAAAAAAAAAAAAAAA">
                                      <p:cBhvr>
                                        <p:cTn id="16" dur="3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18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/>
      <p:bldP spid="10" grpId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FA51C1-1179-4434-94C5-6462B62C4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" y="235597"/>
            <a:ext cx="11713819" cy="64077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CD0FC2-AB38-4182-8CCA-FFC5D1CD64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75" b="94444" l="5469" r="89844">
                        <a14:foregroundMark x1="26563" y1="21958" x2="35156" y2="88889"/>
                        <a14:foregroundMark x1="27344" y1="71429" x2="23828" y2="6428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28498" y="2723493"/>
            <a:ext cx="3174125" cy="468679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5F4B414-FEE7-408B-9FD1-3B9ABACFA5F6}"/>
              </a:ext>
            </a:extLst>
          </p:cNvPr>
          <p:cNvSpPr/>
          <p:nvPr/>
        </p:nvSpPr>
        <p:spPr>
          <a:xfrm>
            <a:off x="8481849" y="704193"/>
            <a:ext cx="3037490" cy="427771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C5254B8-98B6-42AF-9D82-4EF6AE9F2B3E}"/>
              </a:ext>
            </a:extLst>
          </p:cNvPr>
          <p:cNvSpPr/>
          <p:nvPr/>
        </p:nvSpPr>
        <p:spPr>
          <a:xfrm>
            <a:off x="6309360" y="5146766"/>
            <a:ext cx="4715992" cy="1005840"/>
          </a:xfrm>
          <a:prstGeom prst="round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4B215D-1ADF-4399-9EEB-0C209EC316D0}"/>
              </a:ext>
            </a:extLst>
          </p:cNvPr>
          <p:cNvSpPr txBox="1"/>
          <p:nvPr/>
        </p:nvSpPr>
        <p:spPr>
          <a:xfrm>
            <a:off x="6756400" y="5272986"/>
            <a:ext cx="4006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F3564B-2741-4C18-80BF-D096FFAFF2B6}"/>
              </a:ext>
            </a:extLst>
          </p:cNvPr>
          <p:cNvSpPr txBox="1"/>
          <p:nvPr/>
        </p:nvSpPr>
        <p:spPr>
          <a:xfrm>
            <a:off x="7180493" y="5272985"/>
            <a:ext cx="2602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 জোড়া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FEF3B2-2A94-4D98-A504-63035105062C}"/>
              </a:ext>
            </a:extLst>
          </p:cNvPr>
          <p:cNvSpPr txBox="1"/>
          <p:nvPr/>
        </p:nvSpPr>
        <p:spPr>
          <a:xfrm>
            <a:off x="7348219" y="5299754"/>
            <a:ext cx="2602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 জোড়া = ২টি</a:t>
            </a:r>
          </a:p>
        </p:txBody>
      </p:sp>
    </p:spTree>
    <p:extLst>
      <p:ext uri="{BB962C8B-B14F-4D97-AF65-F5344CB8AC3E}">
        <p14:creationId xmlns:p14="http://schemas.microsoft.com/office/powerpoint/2010/main" val="213734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375E-6 1.11111E-6 L 0.52513 -0.32824 " pathEditMode="relative" rAng="0" ptsTypes="AA">
                                      <p:cBhvr>
                                        <p:cTn id="11" dur="4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50" y="-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0" grpId="1"/>
      <p:bldP spid="11" grpId="0"/>
      <p:bldP spid="11" grpId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3250</TotalTime>
  <Words>344</Words>
  <Application>Microsoft Office PowerPoint</Application>
  <PresentationFormat>Widescreen</PresentationFormat>
  <Paragraphs>74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Kalpurush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Farjana Amin</dc:creator>
  <cp:lastModifiedBy>Farjana Amin</cp:lastModifiedBy>
  <cp:revision>54</cp:revision>
  <dcterms:created xsi:type="dcterms:W3CDTF">2021-10-01T12:35:10Z</dcterms:created>
  <dcterms:modified xsi:type="dcterms:W3CDTF">2021-10-18T09:25:59Z</dcterms:modified>
</cp:coreProperties>
</file>