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52.jp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056" r:id="rId4"/>
  </p:sldMasterIdLst>
  <p:notesMasterIdLst>
    <p:notesMasterId r:id="rId40"/>
  </p:notesMasterIdLst>
  <p:handoutMasterIdLst>
    <p:handoutMasterId r:id="rId41"/>
  </p:handoutMasterIdLst>
  <p:sldIdLst>
    <p:sldId id="271" r:id="rId5"/>
    <p:sldId id="270" r:id="rId6"/>
    <p:sldId id="272" r:id="rId7"/>
    <p:sldId id="274" r:id="rId8"/>
    <p:sldId id="275" r:id="rId9"/>
    <p:sldId id="276" r:id="rId10"/>
    <p:sldId id="277" r:id="rId11"/>
    <p:sldId id="305" r:id="rId12"/>
    <p:sldId id="278" r:id="rId13"/>
    <p:sldId id="308" r:id="rId14"/>
    <p:sldId id="290" r:id="rId15"/>
    <p:sldId id="311" r:id="rId16"/>
    <p:sldId id="313" r:id="rId17"/>
    <p:sldId id="315" r:id="rId18"/>
    <p:sldId id="320" r:id="rId19"/>
    <p:sldId id="300" r:id="rId20"/>
    <p:sldId id="301" r:id="rId21"/>
    <p:sldId id="297" r:id="rId22"/>
    <p:sldId id="302" r:id="rId23"/>
    <p:sldId id="282" r:id="rId24"/>
    <p:sldId id="280" r:id="rId25"/>
    <p:sldId id="312" r:id="rId26"/>
    <p:sldId id="318" r:id="rId27"/>
    <p:sldId id="310" r:id="rId28"/>
    <p:sldId id="314" r:id="rId29"/>
    <p:sldId id="323" r:id="rId30"/>
    <p:sldId id="316" r:id="rId31"/>
    <p:sldId id="319" r:id="rId32"/>
    <p:sldId id="279" r:id="rId33"/>
    <p:sldId id="288" r:id="rId34"/>
    <p:sldId id="284" r:id="rId35"/>
    <p:sldId id="285" r:id="rId36"/>
    <p:sldId id="321" r:id="rId37"/>
    <p:sldId id="291" r:id="rId38"/>
    <p:sldId id="293" r:id="rId39"/>
  </p:sldIdLst>
  <p:sldSz cx="118872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2E26"/>
    <a:srgbClr val="341716"/>
    <a:srgbClr val="31181B"/>
    <a:srgbClr val="003300"/>
    <a:srgbClr val="008000"/>
    <a:srgbClr val="C8802B"/>
    <a:srgbClr val="FFB501"/>
    <a:srgbClr val="E86C17"/>
    <a:srgbClr val="B7B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16DA210-FB5B-4158-B5E0-FEB733F419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31" autoAdjust="0"/>
  </p:normalViewPr>
  <p:slideViewPr>
    <p:cSldViewPr snapToGrid="0">
      <p:cViewPr>
        <p:scale>
          <a:sx n="39" d="100"/>
          <a:sy n="39" d="100"/>
        </p:scale>
        <p:origin x="1932" y="666"/>
      </p:cViewPr>
      <p:guideLst>
        <p:guide orient="horz" pos="2160"/>
        <p:guide pos="37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6D99DDC6-3677-4AB9-8AB2-2534A3DB26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184C2BF-959E-472E-AF43-C24FA1DD25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E2DB19-16AB-405C-8231-EFCBE3D34415}" type="datetimeFigureOut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4ECDB88-B94E-46C7-9304-BE5A760453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58B22BB-5A72-4AF2-8DB3-AF8F33565A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66E14-224D-4581-AD6C-48D543D5D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844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5F1F5-9B7E-4B06-A83E-C17A7A8546AC}" type="datetimeFigureOut">
              <a:rPr lang="en-US" noProof="0" smtClean="0"/>
              <a:pPr/>
              <a:t>10/18/2021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55650" y="1143000"/>
            <a:ext cx="5346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CC445-1181-4631-964C-4D0584CE199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98464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6"/>
            <a:ext cx="11893391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8986" y="6442525"/>
            <a:ext cx="2674620" cy="365125"/>
          </a:xfrm>
        </p:spPr>
        <p:txBody>
          <a:bodyPr/>
          <a:lstStyle/>
          <a:p>
            <a:fld id="{9DB9268F-40CA-4704-888D-97ECB703DEE1}" type="datetime1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31405" y="6442525"/>
            <a:ext cx="401193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Md. Kawcher Hossen, Assis't teacher. Karim Ullah High School.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4771" y="6442525"/>
            <a:ext cx="2686494" cy="365125"/>
          </a:xfrm>
        </p:spPr>
        <p:txBody>
          <a:bodyPr anchor="ctr"/>
          <a:lstStyle>
            <a:lvl1pPr algn="l">
              <a:defRPr sz="117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8" name="Freeform 57"/>
          <p:cNvSpPr/>
          <p:nvPr/>
        </p:nvSpPr>
        <p:spPr bwMode="auto">
          <a:xfrm>
            <a:off x="4344710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137293" y="467785"/>
            <a:ext cx="475333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22733" y="1023868"/>
            <a:ext cx="3698836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803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22733" y="4945377"/>
            <a:ext cx="3698836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1950" baseline="0">
                <a:solidFill>
                  <a:schemeClr val="bg2"/>
                </a:solidFill>
              </a:defRPr>
            </a:lvl1pPr>
            <a:lvl2pPr marL="445770" indent="0" algn="ctr">
              <a:buNone/>
              <a:defRPr sz="1950"/>
            </a:lvl2pPr>
            <a:lvl3pPr marL="891540" indent="0" algn="ctr">
              <a:buNone/>
              <a:defRPr sz="1755"/>
            </a:lvl3pPr>
            <a:lvl4pPr marL="1337310" indent="0" algn="ctr">
              <a:buNone/>
              <a:defRPr sz="1560"/>
            </a:lvl4pPr>
            <a:lvl5pPr marL="1783080" indent="0" algn="ctr">
              <a:buNone/>
              <a:defRPr sz="1560"/>
            </a:lvl5pPr>
            <a:lvl6pPr marL="2228850" indent="0" algn="ctr">
              <a:buNone/>
              <a:defRPr sz="1560"/>
            </a:lvl6pPr>
            <a:lvl7pPr marL="2674620" indent="0" algn="ctr">
              <a:buNone/>
              <a:defRPr sz="1560"/>
            </a:lvl7pPr>
            <a:lvl8pPr marL="3120390" indent="0" algn="ctr">
              <a:buNone/>
              <a:defRPr sz="1560"/>
            </a:lvl8pPr>
            <a:lvl9pPr marL="3566160" indent="0" algn="ctr">
              <a:buNone/>
              <a:defRPr sz="15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76CFE62-F1C8-4E59-8F99-0D04722B851E}"/>
              </a:ext>
            </a:extLst>
          </p:cNvPr>
          <p:cNvSpPr/>
          <p:nvPr userDrawn="1"/>
        </p:nvSpPr>
        <p:spPr>
          <a:xfrm>
            <a:off x="0" y="6674831"/>
            <a:ext cx="11887200" cy="18317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6">
                  <a:lumMod val="7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BB6C089-1AD0-4BAC-BA16-C013F5D65982}"/>
              </a:ext>
            </a:extLst>
          </p:cNvPr>
          <p:cNvSpPr/>
          <p:nvPr userDrawn="1"/>
        </p:nvSpPr>
        <p:spPr>
          <a:xfrm rot="5400000">
            <a:off x="8430122" y="3400921"/>
            <a:ext cx="6858001" cy="5616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6">
                  <a:lumMod val="7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36ABDA9-56F0-4BD5-957A-9265E295E053}"/>
              </a:ext>
            </a:extLst>
          </p:cNvPr>
          <p:cNvSpPr/>
          <p:nvPr userDrawn="1"/>
        </p:nvSpPr>
        <p:spPr>
          <a:xfrm>
            <a:off x="0" y="6"/>
            <a:ext cx="11887200" cy="18317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21" name="Picture 20" descr="Birds on tree stump">
            <a:extLst>
              <a:ext uri="{FF2B5EF4-FFF2-40B4-BE49-F238E27FC236}">
                <a16:creationId xmlns:a16="http://schemas.microsoft.com/office/drawing/2014/main" xmlns="" id="{C8A90C74-5B47-4CE7-820B-219FDAF12B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2540623"/>
            <a:ext cx="3685351" cy="315800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D71C06E-7F98-4A1B-A1AC-579247DEFA9F}"/>
              </a:ext>
            </a:extLst>
          </p:cNvPr>
          <p:cNvSpPr/>
          <p:nvPr userDrawn="1"/>
        </p:nvSpPr>
        <p:spPr>
          <a:xfrm rot="5400000">
            <a:off x="-3400547" y="3400549"/>
            <a:ext cx="6858000" cy="56907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8393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73F4-9749-4463-92FF-8CA6DDBCC7FD}" type="datetime1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Md. Kawcher Hossen, Assis't teacher. Karim Ullah High School. 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 smtClean="0"/>
              <a:t> </a:t>
            </a:r>
            <a:r>
              <a:rPr lang="en-US" b="1" noProof="0" smtClean="0"/>
              <a:t>Page</a:t>
            </a:r>
            <a:r>
              <a:rPr lang="en-US" noProof="0" smtClean="0"/>
              <a:t>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8356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390696" y="362425"/>
            <a:ext cx="3408580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6016" y="507037"/>
            <a:ext cx="1532335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60358" y="524373"/>
            <a:ext cx="5810588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46016" y="6296616"/>
            <a:ext cx="2443346" cy="365125"/>
          </a:xfrm>
        </p:spPr>
        <p:txBody>
          <a:bodyPr/>
          <a:lstStyle/>
          <a:p>
            <a:fld id="{5B7E40CA-66FE-4B23-9E11-EE791EFFAEF0}" type="datetime1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60357" y="6296616"/>
            <a:ext cx="5810588" cy="365125"/>
          </a:xfrm>
        </p:spPr>
        <p:txBody>
          <a:bodyPr/>
          <a:lstStyle/>
          <a:p>
            <a:r>
              <a:rPr lang="en-US" noProof="0" smtClean="0"/>
              <a:t>Md. Kawcher Hossen, Assis't teacher. Karim Ullah High School. 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448987" y="2860755"/>
            <a:ext cx="5383267" cy="58916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 </a:t>
            </a:r>
            <a:r>
              <a:rPr lang="en-US" b="1" noProof="0" smtClean="0"/>
              <a:t>Page</a:t>
            </a:r>
            <a:r>
              <a:rPr lang="en-US" noProof="0" smtClean="0"/>
              <a:t>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8883792" y="571503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77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Layout 3 X Square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ot air balloon">
            <a:extLst>
              <a:ext uri="{FF2B5EF4-FFF2-40B4-BE49-F238E27FC236}">
                <a16:creationId xmlns:a16="http://schemas.microsoft.com/office/drawing/2014/main" xmlns="" id="{23449EB5-675D-4254-B742-DF807E93DD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9964" y="4350090"/>
            <a:ext cx="398256" cy="621846"/>
          </a:xfrm>
          <a:prstGeom prst="rect">
            <a:avLst/>
          </a:prstGeom>
        </p:spPr>
      </p:pic>
      <p:sp>
        <p:nvSpPr>
          <p:cNvPr id="93" name="Oval 92">
            <a:extLst>
              <a:ext uri="{FF2B5EF4-FFF2-40B4-BE49-F238E27FC236}">
                <a16:creationId xmlns:a16="http://schemas.microsoft.com/office/drawing/2014/main" xmlns="" id="{CE35B785-B7A2-4D3E-A0B9-7FC90CCEA9AB}"/>
              </a:ext>
            </a:extLst>
          </p:cNvPr>
          <p:cNvSpPr/>
          <p:nvPr userDrawn="1"/>
        </p:nvSpPr>
        <p:spPr>
          <a:xfrm>
            <a:off x="71248" y="4045769"/>
            <a:ext cx="3722406" cy="3817852"/>
          </a:xfrm>
          <a:prstGeom prst="ellipse">
            <a:avLst/>
          </a:prstGeom>
          <a:gradFill>
            <a:gsLst>
              <a:gs pos="0">
                <a:schemeClr val="accent1">
                  <a:alpha val="22000"/>
                </a:schemeClr>
              </a:gs>
              <a:gs pos="6800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8" name="Picture 7" descr="Tree and leaves">
            <a:extLst>
              <a:ext uri="{FF2B5EF4-FFF2-40B4-BE49-F238E27FC236}">
                <a16:creationId xmlns:a16="http://schemas.microsoft.com/office/drawing/2014/main" xmlns="" id="{97AB5CCD-FCDA-4761-8C68-77B8685D51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384" y="1907241"/>
            <a:ext cx="4101441" cy="4858933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Md. Kawcher Hossen, Assis't teacher. Karim Ullah High School. </a:t>
            </a:r>
            <a:endParaRPr lang="en-US" noProof="0" dirty="0"/>
          </a:p>
        </p:txBody>
      </p:sp>
      <p:sp>
        <p:nvSpPr>
          <p:cNvPr id="88" name="Picture Placeholder 87" descr="Image Placeholder">
            <a:extLst>
              <a:ext uri="{FF2B5EF4-FFF2-40B4-BE49-F238E27FC236}">
                <a16:creationId xmlns:a16="http://schemas.microsoft.com/office/drawing/2014/main" xmlns="" id="{6A6A0E3C-503B-4CC6-B734-0089A8AF6D0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46270" y="2539500"/>
            <a:ext cx="2106000" cy="2160000"/>
          </a:xfrm>
          <a:custGeom>
            <a:avLst/>
            <a:gdLst>
              <a:gd name="connsiteX0" fmla="*/ 0 w 2160000"/>
              <a:gd name="connsiteY0" fmla="*/ 0 h 2160000"/>
              <a:gd name="connsiteX1" fmla="*/ 2074275 w 2160000"/>
              <a:gd name="connsiteY1" fmla="*/ 47625 h 2160000"/>
              <a:gd name="connsiteX2" fmla="*/ 2160000 w 2160000"/>
              <a:gd name="connsiteY2" fmla="*/ 2160000 h 2160000"/>
              <a:gd name="connsiteX3" fmla="*/ 0 w 2160000"/>
              <a:gd name="connsiteY3" fmla="*/ 216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lnTo>
                  <a:pt x="2074275" y="47625"/>
                </a:lnTo>
                <a:lnTo>
                  <a:pt x="2160000" y="2160000"/>
                </a:lnTo>
                <a:lnTo>
                  <a:pt x="0" y="216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89" name="Picture Placeholder 88" descr="Image Placeholder">
            <a:extLst>
              <a:ext uri="{FF2B5EF4-FFF2-40B4-BE49-F238E27FC236}">
                <a16:creationId xmlns:a16="http://schemas.microsoft.com/office/drawing/2014/main" xmlns="" id="{50C15B4A-7C33-4EA6-859D-E3756026C0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60000">
            <a:off x="5815778" y="2431500"/>
            <a:ext cx="2316600" cy="2376000"/>
          </a:xfrm>
          <a:custGeom>
            <a:avLst/>
            <a:gdLst>
              <a:gd name="connsiteX0" fmla="*/ 0 w 2160000"/>
              <a:gd name="connsiteY0" fmla="*/ 0 h 2160000"/>
              <a:gd name="connsiteX1" fmla="*/ 2160000 w 2160000"/>
              <a:gd name="connsiteY1" fmla="*/ 0 h 2160000"/>
              <a:gd name="connsiteX2" fmla="*/ 2160000 w 2160000"/>
              <a:gd name="connsiteY2" fmla="*/ 2160000 h 2160000"/>
              <a:gd name="connsiteX3" fmla="*/ 19050 w 2160000"/>
              <a:gd name="connsiteY3" fmla="*/ 2112375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lnTo>
                  <a:pt x="2160000" y="0"/>
                </a:lnTo>
                <a:lnTo>
                  <a:pt x="2160000" y="2160000"/>
                </a:lnTo>
                <a:lnTo>
                  <a:pt x="19050" y="21123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90" name="Picture Placeholder 89" descr="Image Placeholder">
            <a:extLst>
              <a:ext uri="{FF2B5EF4-FFF2-40B4-BE49-F238E27FC236}">
                <a16:creationId xmlns:a16="http://schemas.microsoft.com/office/drawing/2014/main" xmlns="" id="{E6461C44-9265-4B21-9508-3F5F8EB48EE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295887" y="2539500"/>
            <a:ext cx="2087427" cy="2160000"/>
          </a:xfrm>
          <a:custGeom>
            <a:avLst/>
            <a:gdLst>
              <a:gd name="connsiteX0" fmla="*/ 0 w 2140950"/>
              <a:gd name="connsiteY0" fmla="*/ 0 h 2160000"/>
              <a:gd name="connsiteX1" fmla="*/ 2140950 w 2140950"/>
              <a:gd name="connsiteY1" fmla="*/ 104775 h 2160000"/>
              <a:gd name="connsiteX2" fmla="*/ 1931400 w 2140950"/>
              <a:gd name="connsiteY2" fmla="*/ 2036175 h 2160000"/>
              <a:gd name="connsiteX3" fmla="*/ 0 w 2140950"/>
              <a:gd name="connsiteY3" fmla="*/ 216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0950" h="2160000">
                <a:moveTo>
                  <a:pt x="0" y="0"/>
                </a:moveTo>
                <a:lnTo>
                  <a:pt x="2140950" y="104775"/>
                </a:lnTo>
                <a:lnTo>
                  <a:pt x="1931400" y="2036175"/>
                </a:lnTo>
                <a:lnTo>
                  <a:pt x="0" y="216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083298-AB38-43B9-87B9-6ABA29D18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43A4D07-07AF-4595-9524-82932F60A99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9" name="Picture 8" descr="Autumn leaves">
            <a:extLst>
              <a:ext uri="{FF2B5EF4-FFF2-40B4-BE49-F238E27FC236}">
                <a16:creationId xmlns:a16="http://schemas.microsoft.com/office/drawing/2014/main" xmlns="" id="{75B35B31-68BB-42AB-A508-2583991C09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4485" y="4980275"/>
            <a:ext cx="1732717" cy="1877731"/>
          </a:xfrm>
          <a:prstGeom prst="rect">
            <a:avLst/>
          </a:prstGeom>
        </p:spPr>
      </p:pic>
      <p:grpSp>
        <p:nvGrpSpPr>
          <p:cNvPr id="4" name="Group 10" descr="Banting">
            <a:extLst>
              <a:ext uri="{FF2B5EF4-FFF2-40B4-BE49-F238E27FC236}">
                <a16:creationId xmlns:a16="http://schemas.microsoft.com/office/drawing/2014/main" xmlns="" id="{7F73D4F1-B311-4C1A-996F-409D3F4D82D9}"/>
              </a:ext>
            </a:extLst>
          </p:cNvPr>
          <p:cNvGrpSpPr/>
          <p:nvPr userDrawn="1"/>
        </p:nvGrpSpPr>
        <p:grpSpPr>
          <a:xfrm>
            <a:off x="9439573" y="-1537"/>
            <a:ext cx="2447628" cy="555099"/>
            <a:chOff x="9681613" y="-1537"/>
            <a:chExt cx="2510387" cy="555099"/>
          </a:xfrm>
        </p:grpSpPr>
        <p:grpSp>
          <p:nvGrpSpPr>
            <p:cNvPr id="7" name="Group 12">
              <a:extLst>
                <a:ext uri="{FF2B5EF4-FFF2-40B4-BE49-F238E27FC236}">
                  <a16:creationId xmlns:a16="http://schemas.microsoft.com/office/drawing/2014/main" xmlns="" id="{B3EEE157-1E84-4AC0-9670-7110FDB22E4A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3" name="Isosceles Triangle 82">
                <a:extLst>
                  <a:ext uri="{FF2B5EF4-FFF2-40B4-BE49-F238E27FC236}">
                    <a16:creationId xmlns:a16="http://schemas.microsoft.com/office/drawing/2014/main" xmlns="" id="{64767949-E2AA-45B5-8A82-6F9B9351C218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xmlns="" id="{8A01D613-618A-48C0-817F-8022CBE846CA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0" name="Group 13">
              <a:extLst>
                <a:ext uri="{FF2B5EF4-FFF2-40B4-BE49-F238E27FC236}">
                  <a16:creationId xmlns:a16="http://schemas.microsoft.com/office/drawing/2014/main" xmlns="" id="{209F22A9-B273-49A1-BA6A-01A517918AC2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1" name="Isosceles Triangle 80">
                <a:extLst>
                  <a:ext uri="{FF2B5EF4-FFF2-40B4-BE49-F238E27FC236}">
                    <a16:creationId xmlns:a16="http://schemas.microsoft.com/office/drawing/2014/main" xmlns="" id="{E6F8FD54-8B3B-4A23-BE8F-3455579CC3D9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xmlns="" id="{B0338A40-B553-4078-B7AC-D613D6374F6C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1" name="Group 14">
              <a:extLst>
                <a:ext uri="{FF2B5EF4-FFF2-40B4-BE49-F238E27FC236}">
                  <a16:creationId xmlns:a16="http://schemas.microsoft.com/office/drawing/2014/main" xmlns="" id="{3C329F59-25D3-4584-B8E7-34900D2FA09B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9" name="Isosceles Triangle 78">
                <a:extLst>
                  <a:ext uri="{FF2B5EF4-FFF2-40B4-BE49-F238E27FC236}">
                    <a16:creationId xmlns:a16="http://schemas.microsoft.com/office/drawing/2014/main" xmlns="" id="{5C494F6D-7C25-43D0-AC2A-F0BF1935547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xmlns="" id="{68C53871-D1B2-4319-A0F6-C559172B204C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2" name="Group 15">
              <a:extLst>
                <a:ext uri="{FF2B5EF4-FFF2-40B4-BE49-F238E27FC236}">
                  <a16:creationId xmlns:a16="http://schemas.microsoft.com/office/drawing/2014/main" xmlns="" id="{D4094861-36F5-46AE-B7A5-BDF349E06C67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7" name="Isosceles Triangle 76">
                <a:extLst>
                  <a:ext uri="{FF2B5EF4-FFF2-40B4-BE49-F238E27FC236}">
                    <a16:creationId xmlns:a16="http://schemas.microsoft.com/office/drawing/2014/main" xmlns="" id="{74DD8715-D6BC-4080-A6ED-C82D30DFFE99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xmlns="" id="{2D06DDDF-3C60-4583-A9BF-F28C1F217C8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" name="Group 16">
              <a:extLst>
                <a:ext uri="{FF2B5EF4-FFF2-40B4-BE49-F238E27FC236}">
                  <a16:creationId xmlns:a16="http://schemas.microsoft.com/office/drawing/2014/main" xmlns="" id="{EB7AE63F-8C67-48E2-9287-2A581F709087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5" name="Isosceles Triangle 74">
                <a:extLst>
                  <a:ext uri="{FF2B5EF4-FFF2-40B4-BE49-F238E27FC236}">
                    <a16:creationId xmlns:a16="http://schemas.microsoft.com/office/drawing/2014/main" xmlns="" id="{1ED47038-D0FC-4D3D-91FE-7CC355153402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="" id="{3B128767-646B-42F1-AFCF-F0E7F9A4C035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" name="Group 17">
              <a:extLst>
                <a:ext uri="{FF2B5EF4-FFF2-40B4-BE49-F238E27FC236}">
                  <a16:creationId xmlns:a16="http://schemas.microsoft.com/office/drawing/2014/main" xmlns="" id="{4CB2752C-A1A0-4487-B7A2-79E5CC59A9CB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3" name="Isosceles Triangle 72">
                <a:extLst>
                  <a:ext uri="{FF2B5EF4-FFF2-40B4-BE49-F238E27FC236}">
                    <a16:creationId xmlns:a16="http://schemas.microsoft.com/office/drawing/2014/main" xmlns="" id="{25E7C5B7-52F5-4CF2-83EE-256099F87149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xmlns="" id="{E4F745E9-715E-495C-BB55-7F80C86CA6E8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" name="Group 18">
              <a:extLst>
                <a:ext uri="{FF2B5EF4-FFF2-40B4-BE49-F238E27FC236}">
                  <a16:creationId xmlns:a16="http://schemas.microsoft.com/office/drawing/2014/main" xmlns="" id="{6F669206-7ED5-453B-8DAE-592119D9EC59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1" name="Isosceles Triangle 70">
                <a:extLst>
                  <a:ext uri="{FF2B5EF4-FFF2-40B4-BE49-F238E27FC236}">
                    <a16:creationId xmlns:a16="http://schemas.microsoft.com/office/drawing/2014/main" xmlns="" id="{3DD41C08-D9F0-4A67-9355-2F04679AE49E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xmlns="" id="{F4673E12-69D8-44A8-AEDF-2360154B810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6" name="Group 19">
              <a:extLst>
                <a:ext uri="{FF2B5EF4-FFF2-40B4-BE49-F238E27FC236}">
                  <a16:creationId xmlns:a16="http://schemas.microsoft.com/office/drawing/2014/main" xmlns="" id="{3981162A-B361-4DFD-9A61-1297EA926BE5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9" name="Isosceles Triangle 68">
                <a:extLst>
                  <a:ext uri="{FF2B5EF4-FFF2-40B4-BE49-F238E27FC236}">
                    <a16:creationId xmlns:a16="http://schemas.microsoft.com/office/drawing/2014/main" xmlns="" id="{C0921382-B1F5-4CEA-9A3B-1ADF1F0F229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="" id="{463CEF61-BE7D-4D5C-83E6-1B4EA3C20023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20">
              <a:extLst>
                <a:ext uri="{FF2B5EF4-FFF2-40B4-BE49-F238E27FC236}">
                  <a16:creationId xmlns:a16="http://schemas.microsoft.com/office/drawing/2014/main" xmlns="" id="{870BEFAE-7B68-41DE-A8EB-4930606D1555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7" name="Isosceles Triangle 66">
                <a:extLst>
                  <a:ext uri="{FF2B5EF4-FFF2-40B4-BE49-F238E27FC236}">
                    <a16:creationId xmlns:a16="http://schemas.microsoft.com/office/drawing/2014/main" xmlns="" id="{14145F5C-835C-4BB6-820B-565969E69DFA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xmlns="" id="{9619EB4A-816C-423C-AF71-672470604682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8" name="Group 21">
              <a:extLst>
                <a:ext uri="{FF2B5EF4-FFF2-40B4-BE49-F238E27FC236}">
                  <a16:creationId xmlns:a16="http://schemas.microsoft.com/office/drawing/2014/main" xmlns="" id="{16EC30F3-29BB-40BE-87BC-9A1CA92D56E3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5" name="Isosceles Triangle 64">
                <a:extLst>
                  <a:ext uri="{FF2B5EF4-FFF2-40B4-BE49-F238E27FC236}">
                    <a16:creationId xmlns:a16="http://schemas.microsoft.com/office/drawing/2014/main" xmlns="" id="{D8FCA1A1-481F-4BCD-9842-D5A0E54E6FF7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xmlns="" id="{7EC002C8-1D6B-433D-86C5-BD14D79CA52F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9" name="Group 22">
              <a:extLst>
                <a:ext uri="{FF2B5EF4-FFF2-40B4-BE49-F238E27FC236}">
                  <a16:creationId xmlns:a16="http://schemas.microsoft.com/office/drawing/2014/main" xmlns="" id="{FCB0FECD-5DEF-4CD7-8447-38BEC7C50753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3" name="Isosceles Triangle 62">
                <a:extLst>
                  <a:ext uri="{FF2B5EF4-FFF2-40B4-BE49-F238E27FC236}">
                    <a16:creationId xmlns:a16="http://schemas.microsoft.com/office/drawing/2014/main" xmlns="" id="{CEC4A798-F58A-4BC7-9484-071DB9EBED5B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xmlns="" id="{5441D149-168A-4678-9FDE-EA77C0E59979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0" name="Group 23">
              <a:extLst>
                <a:ext uri="{FF2B5EF4-FFF2-40B4-BE49-F238E27FC236}">
                  <a16:creationId xmlns:a16="http://schemas.microsoft.com/office/drawing/2014/main" xmlns="" id="{C66735AF-8540-46FC-9A1A-5F6A36EEC466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1" name="Isosceles Triangle 60">
                <a:extLst>
                  <a:ext uri="{FF2B5EF4-FFF2-40B4-BE49-F238E27FC236}">
                    <a16:creationId xmlns:a16="http://schemas.microsoft.com/office/drawing/2014/main" xmlns="" id="{C95FF1DD-8559-49A7-9E3C-C8A1677D2B30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xmlns="" id="{DE3CE037-B36F-48A9-A552-FE26074C69CD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1" name="Group 24">
              <a:extLst>
                <a:ext uri="{FF2B5EF4-FFF2-40B4-BE49-F238E27FC236}">
                  <a16:creationId xmlns:a16="http://schemas.microsoft.com/office/drawing/2014/main" xmlns="" id="{98A020B9-1BDF-499C-B9E6-7AB91AF57F7C}"/>
                </a:ext>
              </a:extLst>
            </p:cNvPr>
            <p:cNvGrpSpPr/>
            <p:nvPr userDrawn="1"/>
          </p:nvGrpSpPr>
          <p:grpSpPr>
            <a:xfrm>
              <a:off x="11512840" y="61155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9" name="Isosceles Triangle 58">
                <a:extLst>
                  <a:ext uri="{FF2B5EF4-FFF2-40B4-BE49-F238E27FC236}">
                    <a16:creationId xmlns:a16="http://schemas.microsoft.com/office/drawing/2014/main" xmlns="" id="{C087A643-3A15-4966-A29E-F671B8908A7A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xmlns="" id="{14125750-8B34-4957-BB73-C1ED0737C191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2" name="Group 25">
              <a:extLst>
                <a:ext uri="{FF2B5EF4-FFF2-40B4-BE49-F238E27FC236}">
                  <a16:creationId xmlns:a16="http://schemas.microsoft.com/office/drawing/2014/main" xmlns="" id="{BEBC2AF1-9A32-4FBE-8C42-57505D8A21D2}"/>
                </a:ext>
              </a:extLst>
            </p:cNvPr>
            <p:cNvGrpSpPr/>
            <p:nvPr userDrawn="1"/>
          </p:nvGrpSpPr>
          <p:grpSpPr>
            <a:xfrm rot="21540000">
              <a:off x="11625962" y="60101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7" name="Isosceles Triangle 56">
                <a:extLst>
                  <a:ext uri="{FF2B5EF4-FFF2-40B4-BE49-F238E27FC236}">
                    <a16:creationId xmlns:a16="http://schemas.microsoft.com/office/drawing/2014/main" xmlns="" id="{8076BD33-5D7F-4F54-A534-053C19ED2488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xmlns="" id="{3CD70AEB-8810-497E-821C-688437867B80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3" name="Group 26">
              <a:extLst>
                <a:ext uri="{FF2B5EF4-FFF2-40B4-BE49-F238E27FC236}">
                  <a16:creationId xmlns:a16="http://schemas.microsoft.com/office/drawing/2014/main" xmlns="" id="{D7EBD15C-064C-477E-9537-A0D5AC7E4B61}"/>
                </a:ext>
              </a:extLst>
            </p:cNvPr>
            <p:cNvGrpSpPr/>
            <p:nvPr userDrawn="1"/>
          </p:nvGrpSpPr>
          <p:grpSpPr>
            <a:xfrm rot="21420000">
              <a:off x="11739085" y="55883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5" name="Isosceles Triangle 54">
                <a:extLst>
                  <a:ext uri="{FF2B5EF4-FFF2-40B4-BE49-F238E27FC236}">
                    <a16:creationId xmlns:a16="http://schemas.microsoft.com/office/drawing/2014/main" xmlns="" id="{D2E0759D-8E86-45D1-A73E-C5E9140C9749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="" id="{A91EAA3B-A9F9-4861-8AD6-FBEE8156409B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4" name="Group 27">
              <a:extLst>
                <a:ext uri="{FF2B5EF4-FFF2-40B4-BE49-F238E27FC236}">
                  <a16:creationId xmlns:a16="http://schemas.microsoft.com/office/drawing/2014/main" xmlns="" id="{40893F79-B6A4-4AD8-B134-5F89782A7B75}"/>
                </a:ext>
              </a:extLst>
            </p:cNvPr>
            <p:cNvGrpSpPr/>
            <p:nvPr userDrawn="1"/>
          </p:nvGrpSpPr>
          <p:grpSpPr>
            <a:xfrm rot="21300000">
              <a:off x="1185220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3" name="Isosceles Triangle 52">
                <a:extLst>
                  <a:ext uri="{FF2B5EF4-FFF2-40B4-BE49-F238E27FC236}">
                    <a16:creationId xmlns:a16="http://schemas.microsoft.com/office/drawing/2014/main" xmlns="" id="{75FA04BD-272F-4A45-86C8-5FFD21B19B2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id="{D5E5120C-8C5F-442F-867D-975E1D04D850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5" name="Group 28">
              <a:extLst>
                <a:ext uri="{FF2B5EF4-FFF2-40B4-BE49-F238E27FC236}">
                  <a16:creationId xmlns:a16="http://schemas.microsoft.com/office/drawing/2014/main" xmlns="" id="{A19DC698-BBC2-4E78-8495-7EECD77A5B66}"/>
                </a:ext>
              </a:extLst>
            </p:cNvPr>
            <p:cNvGrpSpPr/>
            <p:nvPr userDrawn="1"/>
          </p:nvGrpSpPr>
          <p:grpSpPr>
            <a:xfrm rot="21180000">
              <a:off x="11965330" y="35850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1" name="Isosceles Triangle 50">
                <a:extLst>
                  <a:ext uri="{FF2B5EF4-FFF2-40B4-BE49-F238E27FC236}">
                    <a16:creationId xmlns:a16="http://schemas.microsoft.com/office/drawing/2014/main" xmlns="" id="{C8D3C9E4-7CED-44AA-A718-9317DE99D425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id="{C0C65DBE-4895-47B2-B4AD-43A1291A645A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6" name="Group 29">
              <a:extLst>
                <a:ext uri="{FF2B5EF4-FFF2-40B4-BE49-F238E27FC236}">
                  <a16:creationId xmlns:a16="http://schemas.microsoft.com/office/drawing/2014/main" xmlns="" id="{E3EEA2AC-90AE-4C4C-8415-846D0EB74402}"/>
                </a:ext>
              </a:extLst>
            </p:cNvPr>
            <p:cNvGrpSpPr/>
            <p:nvPr userDrawn="1"/>
          </p:nvGrpSpPr>
          <p:grpSpPr>
            <a:xfrm rot="21060000">
              <a:off x="12078452" y="20034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9" name="Isosceles Triangle 48">
                <a:extLst>
                  <a:ext uri="{FF2B5EF4-FFF2-40B4-BE49-F238E27FC236}">
                    <a16:creationId xmlns:a16="http://schemas.microsoft.com/office/drawing/2014/main" xmlns="" id="{C9406C9C-DA94-47C6-AF8E-A7F931F9AC20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="" id="{DC394A72-4E16-4AA7-BB0A-ABE3760244A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7" name="Group 30">
              <a:extLst>
                <a:ext uri="{FF2B5EF4-FFF2-40B4-BE49-F238E27FC236}">
                  <a16:creationId xmlns:a16="http://schemas.microsoft.com/office/drawing/2014/main" xmlns="" id="{53786F28-C692-49D3-90A5-395A6CA84FBF}"/>
                </a:ext>
              </a:extLst>
            </p:cNvPr>
            <p:cNvGrpSpPr/>
            <p:nvPr userDrawn="1"/>
          </p:nvGrpSpPr>
          <p:grpSpPr>
            <a:xfrm rot="660000">
              <a:off x="10841090" y="0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7" name="Isosceles Triangle 46">
                <a:extLst>
                  <a:ext uri="{FF2B5EF4-FFF2-40B4-BE49-F238E27FC236}">
                    <a16:creationId xmlns:a16="http://schemas.microsoft.com/office/drawing/2014/main" xmlns="" id="{3612EECC-070C-4E17-A048-93FA43EC27D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xmlns="" id="{301A65DB-E452-4950-AD93-29ECC51D6277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8" name="Group 31">
              <a:extLst>
                <a:ext uri="{FF2B5EF4-FFF2-40B4-BE49-F238E27FC236}">
                  <a16:creationId xmlns:a16="http://schemas.microsoft.com/office/drawing/2014/main" xmlns="" id="{3DF893FC-1945-483B-9A3E-E0B9407536B9}"/>
                </a:ext>
              </a:extLst>
            </p:cNvPr>
            <p:cNvGrpSpPr/>
            <p:nvPr userDrawn="1"/>
          </p:nvGrpSpPr>
          <p:grpSpPr>
            <a:xfrm rot="540000">
              <a:off x="10954212" y="20034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xmlns="" id="{FA702539-B428-49B3-B301-6F006DBB6425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="" id="{97BEEA13-7536-4379-8F83-F6EE270EC3C1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9" name="Group 32">
              <a:extLst>
                <a:ext uri="{FF2B5EF4-FFF2-40B4-BE49-F238E27FC236}">
                  <a16:creationId xmlns:a16="http://schemas.microsoft.com/office/drawing/2014/main" xmlns="" id="{9A3F4C1C-8270-4EFD-8A77-79376A45F7B2}"/>
                </a:ext>
              </a:extLst>
            </p:cNvPr>
            <p:cNvGrpSpPr/>
            <p:nvPr userDrawn="1"/>
          </p:nvGrpSpPr>
          <p:grpSpPr>
            <a:xfrm rot="420000">
              <a:off x="11067335" y="35850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3" name="Isosceles Triangle 42">
                <a:extLst>
                  <a:ext uri="{FF2B5EF4-FFF2-40B4-BE49-F238E27FC236}">
                    <a16:creationId xmlns:a16="http://schemas.microsoft.com/office/drawing/2014/main" xmlns="" id="{F5978713-8525-4DC7-A2A1-E55ABBEB5EAC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D7766C61-8F60-4883-ACD8-75AF58DCC4E0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0" name="Group 33">
              <a:extLst>
                <a:ext uri="{FF2B5EF4-FFF2-40B4-BE49-F238E27FC236}">
                  <a16:creationId xmlns:a16="http://schemas.microsoft.com/office/drawing/2014/main" xmlns="" id="{EBD002BC-7714-4260-AA61-F473D75F7D7A}"/>
                </a:ext>
              </a:extLst>
            </p:cNvPr>
            <p:cNvGrpSpPr/>
            <p:nvPr userDrawn="1"/>
          </p:nvGrpSpPr>
          <p:grpSpPr>
            <a:xfrm rot="300000">
              <a:off x="1118045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Isosceles Triangle 40">
                <a:extLst>
                  <a:ext uri="{FF2B5EF4-FFF2-40B4-BE49-F238E27FC236}">
                    <a16:creationId xmlns:a16="http://schemas.microsoft.com/office/drawing/2014/main" xmlns="" id="{9EA2FC1D-040B-4947-B171-A471E3A1E57D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EB35FDE9-59AF-4578-A93F-4A7482CBC642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1" name="Group 34">
              <a:extLst>
                <a:ext uri="{FF2B5EF4-FFF2-40B4-BE49-F238E27FC236}">
                  <a16:creationId xmlns:a16="http://schemas.microsoft.com/office/drawing/2014/main" xmlns="" id="{4F040F6D-A279-4087-B065-00FC074B9AF6}"/>
                </a:ext>
              </a:extLst>
            </p:cNvPr>
            <p:cNvGrpSpPr/>
            <p:nvPr userDrawn="1"/>
          </p:nvGrpSpPr>
          <p:grpSpPr>
            <a:xfrm rot="180000">
              <a:off x="11293580" y="55883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9" name="Isosceles Triangle 38">
                <a:extLst>
                  <a:ext uri="{FF2B5EF4-FFF2-40B4-BE49-F238E27FC236}">
                    <a16:creationId xmlns:a16="http://schemas.microsoft.com/office/drawing/2014/main" xmlns="" id="{DA775577-DF78-4DAF-A47B-A78E6E034371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id="{0AAB521D-CB3A-4F85-9AF8-58B36B0660D5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2" name="Group 35">
              <a:extLst>
                <a:ext uri="{FF2B5EF4-FFF2-40B4-BE49-F238E27FC236}">
                  <a16:creationId xmlns:a16="http://schemas.microsoft.com/office/drawing/2014/main" xmlns="" id="{F05004BB-2141-4CDD-82EA-75B380DBE480}"/>
                </a:ext>
              </a:extLst>
            </p:cNvPr>
            <p:cNvGrpSpPr/>
            <p:nvPr userDrawn="1"/>
          </p:nvGrpSpPr>
          <p:grpSpPr>
            <a:xfrm rot="60000">
              <a:off x="11406702" y="60101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7" name="Isosceles Triangle 36">
                <a:extLst>
                  <a:ext uri="{FF2B5EF4-FFF2-40B4-BE49-F238E27FC236}">
                    <a16:creationId xmlns:a16="http://schemas.microsoft.com/office/drawing/2014/main" xmlns="" id="{6AEF698D-7F22-4C7F-8D36-405358A3C3D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CEBAA2E8-A488-49D3-AEA7-A87FF8CB384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7791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Layout 2 x 2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D850B6B-FD11-4E59-8BBF-2FE62A2184F9}"/>
              </a:ext>
            </a:extLst>
          </p:cNvPr>
          <p:cNvSpPr/>
          <p:nvPr userDrawn="1"/>
        </p:nvSpPr>
        <p:spPr>
          <a:xfrm>
            <a:off x="11183396" y="1736789"/>
            <a:ext cx="264390" cy="235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9" name="Picture 8" descr="Autumn leaves">
            <a:extLst>
              <a:ext uri="{FF2B5EF4-FFF2-40B4-BE49-F238E27FC236}">
                <a16:creationId xmlns:a16="http://schemas.microsoft.com/office/drawing/2014/main" xmlns="" id="{D32B3F80-3308-424F-9277-5C4367FD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4485" y="4980275"/>
            <a:ext cx="1732717" cy="1877731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Md. Kawcher Hossen, Assis't teacher. Karim Ullah High School. </a:t>
            </a:r>
            <a:endParaRPr lang="en-US" noProof="0" dirty="0"/>
          </a:p>
        </p:txBody>
      </p:sp>
      <p:sp>
        <p:nvSpPr>
          <p:cNvPr id="114" name="Picture Placeholder 113" descr="Image Placeholder">
            <a:extLst>
              <a:ext uri="{FF2B5EF4-FFF2-40B4-BE49-F238E27FC236}">
                <a16:creationId xmlns:a16="http://schemas.microsoft.com/office/drawing/2014/main" xmlns="" id="{85DD534E-B28A-4181-BCAA-EDF680B795A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546270" y="1215500"/>
            <a:ext cx="2316600" cy="2376000"/>
          </a:xfrm>
          <a:custGeom>
            <a:avLst/>
            <a:gdLst>
              <a:gd name="connsiteX0" fmla="*/ 0 w 2376000"/>
              <a:gd name="connsiteY0" fmla="*/ 0 h 2376000"/>
              <a:gd name="connsiteX1" fmla="*/ 2281703 w 2376000"/>
              <a:gd name="connsiteY1" fmla="*/ 52388 h 2376000"/>
              <a:gd name="connsiteX2" fmla="*/ 2376000 w 2376000"/>
              <a:gd name="connsiteY2" fmla="*/ 2376000 h 2376000"/>
              <a:gd name="connsiteX3" fmla="*/ 0 w 2376000"/>
              <a:gd name="connsiteY3" fmla="*/ 237600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000" h="2376000">
                <a:moveTo>
                  <a:pt x="0" y="0"/>
                </a:moveTo>
                <a:lnTo>
                  <a:pt x="2281703" y="52388"/>
                </a:lnTo>
                <a:lnTo>
                  <a:pt x="2376000" y="2376000"/>
                </a:lnTo>
                <a:lnTo>
                  <a:pt x="0" y="2376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15" name="Picture Placeholder 114" descr="Image Placeholder">
            <a:extLst>
              <a:ext uri="{FF2B5EF4-FFF2-40B4-BE49-F238E27FC236}">
                <a16:creationId xmlns:a16="http://schemas.microsoft.com/office/drawing/2014/main" xmlns="" id="{3205F2A1-51DF-4507-AFED-8D8020B31A4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60000">
            <a:off x="6024332" y="1215500"/>
            <a:ext cx="2303311" cy="2376000"/>
          </a:xfrm>
          <a:custGeom>
            <a:avLst/>
            <a:gdLst>
              <a:gd name="connsiteX0" fmla="*/ 2355045 w 2362370"/>
              <a:gd name="connsiteY0" fmla="*/ 0 h 2376000"/>
              <a:gd name="connsiteX1" fmla="*/ 2362370 w 2362370"/>
              <a:gd name="connsiteY1" fmla="*/ 2376000 h 2376000"/>
              <a:gd name="connsiteX2" fmla="*/ 36196 w 2362370"/>
              <a:gd name="connsiteY2" fmla="*/ 2376000 h 2376000"/>
              <a:gd name="connsiteX3" fmla="*/ 0 w 2362370"/>
              <a:gd name="connsiteY3" fmla="*/ 94298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2370" h="2376000">
                <a:moveTo>
                  <a:pt x="2355045" y="0"/>
                </a:moveTo>
                <a:lnTo>
                  <a:pt x="2362370" y="2376000"/>
                </a:lnTo>
                <a:lnTo>
                  <a:pt x="36196" y="2376000"/>
                </a:lnTo>
                <a:lnTo>
                  <a:pt x="0" y="942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16" name="Picture Placeholder 115" descr="Image Placeholder">
            <a:extLst>
              <a:ext uri="{FF2B5EF4-FFF2-40B4-BE49-F238E27FC236}">
                <a16:creationId xmlns:a16="http://schemas.microsoft.com/office/drawing/2014/main" xmlns="" id="{B8E644EC-9479-4BD3-8BDA-09138E09324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-60000">
            <a:off x="3651570" y="3865100"/>
            <a:ext cx="2106000" cy="2160000"/>
          </a:xfrm>
          <a:custGeom>
            <a:avLst/>
            <a:gdLst>
              <a:gd name="connsiteX0" fmla="*/ 0 w 2376000"/>
              <a:gd name="connsiteY0" fmla="*/ 0 h 2376000"/>
              <a:gd name="connsiteX1" fmla="*/ 2376000 w 2376000"/>
              <a:gd name="connsiteY1" fmla="*/ 0 h 2376000"/>
              <a:gd name="connsiteX2" fmla="*/ 2302658 w 2376000"/>
              <a:gd name="connsiteY2" fmla="*/ 2365523 h 2376000"/>
              <a:gd name="connsiteX3" fmla="*/ 83820 w 2376000"/>
              <a:gd name="connsiteY3" fmla="*/ 237600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000" h="2376000">
                <a:moveTo>
                  <a:pt x="0" y="0"/>
                </a:moveTo>
                <a:lnTo>
                  <a:pt x="2376000" y="0"/>
                </a:lnTo>
                <a:lnTo>
                  <a:pt x="2302658" y="2365523"/>
                </a:lnTo>
                <a:lnTo>
                  <a:pt x="83820" y="2376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17" name="Picture Placeholder 116" descr="Image Placeholder">
            <a:extLst>
              <a:ext uri="{FF2B5EF4-FFF2-40B4-BE49-F238E27FC236}">
                <a16:creationId xmlns:a16="http://schemas.microsoft.com/office/drawing/2014/main" xmlns="" id="{46EE8601-0203-4577-B453-6B458B46DA0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24333" y="3757100"/>
            <a:ext cx="2306430" cy="2376000"/>
          </a:xfrm>
          <a:custGeom>
            <a:avLst/>
            <a:gdLst>
              <a:gd name="connsiteX0" fmla="*/ 2261254 w 2365569"/>
              <a:gd name="connsiteY0" fmla="*/ 0 h 2376000"/>
              <a:gd name="connsiteX1" fmla="*/ 2365569 w 2365569"/>
              <a:gd name="connsiteY1" fmla="*/ 2376000 h 2376000"/>
              <a:gd name="connsiteX2" fmla="*/ 0 w 2365569"/>
              <a:gd name="connsiteY2" fmla="*/ 2376000 h 2376000"/>
              <a:gd name="connsiteX3" fmla="*/ 93884 w 2365569"/>
              <a:gd name="connsiteY3" fmla="*/ 10432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5569" h="2376000">
                <a:moveTo>
                  <a:pt x="2261254" y="0"/>
                </a:moveTo>
                <a:lnTo>
                  <a:pt x="2365569" y="2376000"/>
                </a:lnTo>
                <a:lnTo>
                  <a:pt x="0" y="2376000"/>
                </a:lnTo>
                <a:lnTo>
                  <a:pt x="93884" y="104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68DA69-1B14-4558-B932-6D138115A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B1196AF-1E70-4517-9CDC-BA1962F4986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7" name="Group 24" descr="Banting">
            <a:extLst>
              <a:ext uri="{FF2B5EF4-FFF2-40B4-BE49-F238E27FC236}">
                <a16:creationId xmlns:a16="http://schemas.microsoft.com/office/drawing/2014/main" xmlns="" id="{478E2A4A-BAEA-4DE7-A7E3-7C18BBAD9E08}"/>
              </a:ext>
            </a:extLst>
          </p:cNvPr>
          <p:cNvGrpSpPr/>
          <p:nvPr userDrawn="1"/>
        </p:nvGrpSpPr>
        <p:grpSpPr>
          <a:xfrm>
            <a:off x="9439573" y="-1537"/>
            <a:ext cx="2447628" cy="555099"/>
            <a:chOff x="9681613" y="-1537"/>
            <a:chExt cx="2510387" cy="555099"/>
          </a:xfrm>
        </p:grpSpPr>
        <p:grpSp>
          <p:nvGrpSpPr>
            <p:cNvPr id="10" name="Group 25">
              <a:extLst>
                <a:ext uri="{FF2B5EF4-FFF2-40B4-BE49-F238E27FC236}">
                  <a16:creationId xmlns:a16="http://schemas.microsoft.com/office/drawing/2014/main" xmlns="" id="{768C62A4-C871-4E5C-ADE4-3848703BDF04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6" name="Isosceles Triangle 95">
                <a:extLst>
                  <a:ext uri="{FF2B5EF4-FFF2-40B4-BE49-F238E27FC236}">
                    <a16:creationId xmlns:a16="http://schemas.microsoft.com/office/drawing/2014/main" xmlns="" id="{8B46B580-1AAE-4BA2-B1A2-D4ED013716E9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13B1EBF1-4774-4E2F-AC7A-D8FFDFD7527C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1" name="Group 26">
              <a:extLst>
                <a:ext uri="{FF2B5EF4-FFF2-40B4-BE49-F238E27FC236}">
                  <a16:creationId xmlns:a16="http://schemas.microsoft.com/office/drawing/2014/main" xmlns="" id="{C5BAF910-B6B9-4B04-8A2B-B2982D737CCD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4" name="Isosceles Triangle 93">
                <a:extLst>
                  <a:ext uri="{FF2B5EF4-FFF2-40B4-BE49-F238E27FC236}">
                    <a16:creationId xmlns:a16="http://schemas.microsoft.com/office/drawing/2014/main" xmlns="" id="{7AE7106F-867B-4420-B1C8-1401EDD3F7E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9F7D05A0-DDC6-4F97-ADD5-47480842487F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2" name="Group 27">
              <a:extLst>
                <a:ext uri="{FF2B5EF4-FFF2-40B4-BE49-F238E27FC236}">
                  <a16:creationId xmlns:a16="http://schemas.microsoft.com/office/drawing/2014/main" xmlns="" id="{94CD27C6-703F-4BE0-B0E2-1CB4787462D0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2" name="Isosceles Triangle 91">
                <a:extLst>
                  <a:ext uri="{FF2B5EF4-FFF2-40B4-BE49-F238E27FC236}">
                    <a16:creationId xmlns:a16="http://schemas.microsoft.com/office/drawing/2014/main" xmlns="" id="{7D0AC767-4F46-4945-ACE4-5BA95D12C0E4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FFAF6AF7-892A-45A8-BD3D-A7913F58442D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" name="Group 28">
              <a:extLst>
                <a:ext uri="{FF2B5EF4-FFF2-40B4-BE49-F238E27FC236}">
                  <a16:creationId xmlns:a16="http://schemas.microsoft.com/office/drawing/2014/main" xmlns="" id="{4D8FF7FC-5F97-43CB-9C0D-68AF25805EA5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0" name="Isosceles Triangle 89">
                <a:extLst>
                  <a:ext uri="{FF2B5EF4-FFF2-40B4-BE49-F238E27FC236}">
                    <a16:creationId xmlns:a16="http://schemas.microsoft.com/office/drawing/2014/main" xmlns="" id="{8DD5AD2B-60C0-40B4-9B30-E059C2470495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xmlns="" id="{5B6D57BC-9034-4BF3-A220-2DB4A5859C83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" name="Group 29">
              <a:extLst>
                <a:ext uri="{FF2B5EF4-FFF2-40B4-BE49-F238E27FC236}">
                  <a16:creationId xmlns:a16="http://schemas.microsoft.com/office/drawing/2014/main" xmlns="" id="{AE11F44D-2298-4778-9A79-A4057259FFCD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8" name="Isosceles Triangle 87">
                <a:extLst>
                  <a:ext uri="{FF2B5EF4-FFF2-40B4-BE49-F238E27FC236}">
                    <a16:creationId xmlns:a16="http://schemas.microsoft.com/office/drawing/2014/main" xmlns="" id="{E0DBDA37-84FF-49C3-8BA2-19E046F4D2AF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xmlns="" id="{268AD3FC-C16A-441E-B293-E030DFD3DE9C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" name="Group 30">
              <a:extLst>
                <a:ext uri="{FF2B5EF4-FFF2-40B4-BE49-F238E27FC236}">
                  <a16:creationId xmlns:a16="http://schemas.microsoft.com/office/drawing/2014/main" xmlns="" id="{45DE3CB3-3249-4D16-BC9B-470272AE2F76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6" name="Isosceles Triangle 85">
                <a:extLst>
                  <a:ext uri="{FF2B5EF4-FFF2-40B4-BE49-F238E27FC236}">
                    <a16:creationId xmlns:a16="http://schemas.microsoft.com/office/drawing/2014/main" xmlns="" id="{D0053BCD-E7CA-4118-AE83-AA2A20BBBB3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xmlns="" id="{7B9052C3-E656-4FD0-B8E5-6273724F6FB0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6" name="Group 31">
              <a:extLst>
                <a:ext uri="{FF2B5EF4-FFF2-40B4-BE49-F238E27FC236}">
                  <a16:creationId xmlns:a16="http://schemas.microsoft.com/office/drawing/2014/main" xmlns="" id="{99E11EC6-0D2F-46FE-821D-4673B850080B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4" name="Isosceles Triangle 83">
                <a:extLst>
                  <a:ext uri="{FF2B5EF4-FFF2-40B4-BE49-F238E27FC236}">
                    <a16:creationId xmlns:a16="http://schemas.microsoft.com/office/drawing/2014/main" xmlns="" id="{87A1F968-CC5B-4337-A0DC-E373FCE04B96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xmlns="" id="{32A209D6-E483-4D2A-98AA-81084BAEFD98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32">
              <a:extLst>
                <a:ext uri="{FF2B5EF4-FFF2-40B4-BE49-F238E27FC236}">
                  <a16:creationId xmlns:a16="http://schemas.microsoft.com/office/drawing/2014/main" xmlns="" id="{0B4FEC73-7680-4979-9E90-1900906A7124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2" name="Isosceles Triangle 81">
                <a:extLst>
                  <a:ext uri="{FF2B5EF4-FFF2-40B4-BE49-F238E27FC236}">
                    <a16:creationId xmlns:a16="http://schemas.microsoft.com/office/drawing/2014/main" xmlns="" id="{AD2AC109-F40B-4B80-8581-310A55B02B58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xmlns="" id="{30F5AC93-43A1-4EE5-AD5A-2AC7F896F225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8" name="Group 33">
              <a:extLst>
                <a:ext uri="{FF2B5EF4-FFF2-40B4-BE49-F238E27FC236}">
                  <a16:creationId xmlns:a16="http://schemas.microsoft.com/office/drawing/2014/main" xmlns="" id="{11037EE7-5C97-4D79-92BC-153575150A74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Isosceles Triangle 79">
                <a:extLst>
                  <a:ext uri="{FF2B5EF4-FFF2-40B4-BE49-F238E27FC236}">
                    <a16:creationId xmlns:a16="http://schemas.microsoft.com/office/drawing/2014/main" xmlns="" id="{D22D4145-3562-4466-9D42-D8A1FE2652DD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xmlns="" id="{97A89598-52C3-4A06-BAD4-50329D348625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9" name="Group 34">
              <a:extLst>
                <a:ext uri="{FF2B5EF4-FFF2-40B4-BE49-F238E27FC236}">
                  <a16:creationId xmlns:a16="http://schemas.microsoft.com/office/drawing/2014/main" xmlns="" id="{33D27903-280F-41E0-A811-95DF957B7412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Isosceles Triangle 77">
                <a:extLst>
                  <a:ext uri="{FF2B5EF4-FFF2-40B4-BE49-F238E27FC236}">
                    <a16:creationId xmlns:a16="http://schemas.microsoft.com/office/drawing/2014/main" xmlns="" id="{E615178B-83FC-4CE9-AD0B-B020DC3F76F6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BAFD07FA-E8E9-4D1A-82F5-5B42FC52E1EF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0" name="Group 35">
              <a:extLst>
                <a:ext uri="{FF2B5EF4-FFF2-40B4-BE49-F238E27FC236}">
                  <a16:creationId xmlns:a16="http://schemas.microsoft.com/office/drawing/2014/main" xmlns="" id="{79BD92AC-EE2E-4EA0-9955-533E96C41D26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6" name="Isosceles Triangle 75">
                <a:extLst>
                  <a:ext uri="{FF2B5EF4-FFF2-40B4-BE49-F238E27FC236}">
                    <a16:creationId xmlns:a16="http://schemas.microsoft.com/office/drawing/2014/main" xmlns="" id="{700D6C98-1FF2-4ECB-9795-49CCE74C0A91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B7C10BCB-EF6E-4C5D-B5EC-6FD035F7D034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1" name="Group 36">
              <a:extLst>
                <a:ext uri="{FF2B5EF4-FFF2-40B4-BE49-F238E27FC236}">
                  <a16:creationId xmlns:a16="http://schemas.microsoft.com/office/drawing/2014/main" xmlns="" id="{85EA1BEE-B51A-423E-BECF-C9D502863BDE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4" name="Isosceles Triangle 73">
                <a:extLst>
                  <a:ext uri="{FF2B5EF4-FFF2-40B4-BE49-F238E27FC236}">
                    <a16:creationId xmlns:a16="http://schemas.microsoft.com/office/drawing/2014/main" xmlns="" id="{39CE3679-B131-40F1-9998-383679743A7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116492DD-55B0-401F-A308-85ADDEE3FE04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2" name="Group 37">
              <a:extLst>
                <a:ext uri="{FF2B5EF4-FFF2-40B4-BE49-F238E27FC236}">
                  <a16:creationId xmlns:a16="http://schemas.microsoft.com/office/drawing/2014/main" xmlns="" id="{FF030E6F-5086-4DC5-9604-8388423586BE}"/>
                </a:ext>
              </a:extLst>
            </p:cNvPr>
            <p:cNvGrpSpPr/>
            <p:nvPr userDrawn="1"/>
          </p:nvGrpSpPr>
          <p:grpSpPr>
            <a:xfrm>
              <a:off x="11512840" y="61155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2" name="Isosceles Triangle 71">
                <a:extLst>
                  <a:ext uri="{FF2B5EF4-FFF2-40B4-BE49-F238E27FC236}">
                    <a16:creationId xmlns:a16="http://schemas.microsoft.com/office/drawing/2014/main" xmlns="" id="{2F9BDBF7-73A9-41B1-A4B9-C7FB9A0E2954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xmlns="" id="{0445D289-F86C-4B74-89B9-2B3E40DC45B7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3" name="Group 38">
              <a:extLst>
                <a:ext uri="{FF2B5EF4-FFF2-40B4-BE49-F238E27FC236}">
                  <a16:creationId xmlns:a16="http://schemas.microsoft.com/office/drawing/2014/main" xmlns="" id="{ACFAD914-F08F-4827-8DCE-A54F9092A629}"/>
                </a:ext>
              </a:extLst>
            </p:cNvPr>
            <p:cNvGrpSpPr/>
            <p:nvPr userDrawn="1"/>
          </p:nvGrpSpPr>
          <p:grpSpPr>
            <a:xfrm rot="21540000">
              <a:off x="11625962" y="60101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0" name="Isosceles Triangle 69">
                <a:extLst>
                  <a:ext uri="{FF2B5EF4-FFF2-40B4-BE49-F238E27FC236}">
                    <a16:creationId xmlns:a16="http://schemas.microsoft.com/office/drawing/2014/main" xmlns="" id="{9F6768B0-6DA6-447E-ACA2-8E205BA1EE83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="" id="{1369E3B6-FAFA-4545-87A3-8FEBEA409CFF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4" name="Group 39">
              <a:extLst>
                <a:ext uri="{FF2B5EF4-FFF2-40B4-BE49-F238E27FC236}">
                  <a16:creationId xmlns:a16="http://schemas.microsoft.com/office/drawing/2014/main" xmlns="" id="{F447B5AD-D9B7-4A62-A94C-C228B27184BD}"/>
                </a:ext>
              </a:extLst>
            </p:cNvPr>
            <p:cNvGrpSpPr/>
            <p:nvPr userDrawn="1"/>
          </p:nvGrpSpPr>
          <p:grpSpPr>
            <a:xfrm rot="21420000">
              <a:off x="11739085" y="55883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8" name="Isosceles Triangle 67">
                <a:extLst>
                  <a:ext uri="{FF2B5EF4-FFF2-40B4-BE49-F238E27FC236}">
                    <a16:creationId xmlns:a16="http://schemas.microsoft.com/office/drawing/2014/main" xmlns="" id="{B71D7B12-FC18-42F0-A645-6434A95F45CA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EE6160AE-B5B0-4CD5-8DB0-EDF6B06C9CD9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5" name="Group 40">
              <a:extLst>
                <a:ext uri="{FF2B5EF4-FFF2-40B4-BE49-F238E27FC236}">
                  <a16:creationId xmlns:a16="http://schemas.microsoft.com/office/drawing/2014/main" xmlns="" id="{668F22F4-0F77-470A-8ED6-F665CDE01341}"/>
                </a:ext>
              </a:extLst>
            </p:cNvPr>
            <p:cNvGrpSpPr/>
            <p:nvPr userDrawn="1"/>
          </p:nvGrpSpPr>
          <p:grpSpPr>
            <a:xfrm rot="21300000">
              <a:off x="1185220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6" name="Isosceles Triangle 65">
                <a:extLst>
                  <a:ext uri="{FF2B5EF4-FFF2-40B4-BE49-F238E27FC236}">
                    <a16:creationId xmlns:a16="http://schemas.microsoft.com/office/drawing/2014/main" xmlns="" id="{C04F1AE3-0DF0-4545-A771-CE34F0B557AE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xmlns="" id="{D77661EF-637B-492E-A117-AC418CA57BFC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6" name="Group 41">
              <a:extLst>
                <a:ext uri="{FF2B5EF4-FFF2-40B4-BE49-F238E27FC236}">
                  <a16:creationId xmlns:a16="http://schemas.microsoft.com/office/drawing/2014/main" xmlns="" id="{1563D2A8-EAC7-4735-8332-CE466835D2A3}"/>
                </a:ext>
              </a:extLst>
            </p:cNvPr>
            <p:cNvGrpSpPr/>
            <p:nvPr userDrawn="1"/>
          </p:nvGrpSpPr>
          <p:grpSpPr>
            <a:xfrm rot="21180000">
              <a:off x="11965330" y="35850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4" name="Isosceles Triangle 63">
                <a:extLst>
                  <a:ext uri="{FF2B5EF4-FFF2-40B4-BE49-F238E27FC236}">
                    <a16:creationId xmlns:a16="http://schemas.microsoft.com/office/drawing/2014/main" xmlns="" id="{1522DB4E-7720-414C-898C-2B9524DD529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4D19FC7B-8AC5-40D7-8C62-E853FB8706F4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7" name="Group 42">
              <a:extLst>
                <a:ext uri="{FF2B5EF4-FFF2-40B4-BE49-F238E27FC236}">
                  <a16:creationId xmlns:a16="http://schemas.microsoft.com/office/drawing/2014/main" xmlns="" id="{FCDE05D7-6940-483F-99E6-B76F578FD8A3}"/>
                </a:ext>
              </a:extLst>
            </p:cNvPr>
            <p:cNvGrpSpPr/>
            <p:nvPr userDrawn="1"/>
          </p:nvGrpSpPr>
          <p:grpSpPr>
            <a:xfrm rot="21060000">
              <a:off x="12078452" y="20034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2" name="Isosceles Triangle 61">
                <a:extLst>
                  <a:ext uri="{FF2B5EF4-FFF2-40B4-BE49-F238E27FC236}">
                    <a16:creationId xmlns:a16="http://schemas.microsoft.com/office/drawing/2014/main" xmlns="" id="{CE632022-04AD-4446-9B22-9369104FF7D0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xmlns="" id="{30F653CB-9C36-49CD-AE31-726E292CAC61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8" name="Group 43">
              <a:extLst>
                <a:ext uri="{FF2B5EF4-FFF2-40B4-BE49-F238E27FC236}">
                  <a16:creationId xmlns:a16="http://schemas.microsoft.com/office/drawing/2014/main" xmlns="" id="{01ACBDF8-2FC6-4908-975F-A490CA7C8DCB}"/>
                </a:ext>
              </a:extLst>
            </p:cNvPr>
            <p:cNvGrpSpPr/>
            <p:nvPr userDrawn="1"/>
          </p:nvGrpSpPr>
          <p:grpSpPr>
            <a:xfrm rot="660000">
              <a:off x="10841090" y="0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0" name="Isosceles Triangle 59">
                <a:extLst>
                  <a:ext uri="{FF2B5EF4-FFF2-40B4-BE49-F238E27FC236}">
                    <a16:creationId xmlns:a16="http://schemas.microsoft.com/office/drawing/2014/main" xmlns="" id="{E5C2CB18-17AF-4231-BA5B-C227965B699E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xmlns="" id="{6B63B2B1-88F3-424B-BE63-E21CB5D8D54D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9" name="Group 44">
              <a:extLst>
                <a:ext uri="{FF2B5EF4-FFF2-40B4-BE49-F238E27FC236}">
                  <a16:creationId xmlns:a16="http://schemas.microsoft.com/office/drawing/2014/main" xmlns="" id="{423E1E96-3469-4167-B1F6-58916A0188B0}"/>
                </a:ext>
              </a:extLst>
            </p:cNvPr>
            <p:cNvGrpSpPr/>
            <p:nvPr userDrawn="1"/>
          </p:nvGrpSpPr>
          <p:grpSpPr>
            <a:xfrm rot="540000">
              <a:off x="10954212" y="20034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8" name="Isosceles Triangle 57">
                <a:extLst>
                  <a:ext uri="{FF2B5EF4-FFF2-40B4-BE49-F238E27FC236}">
                    <a16:creationId xmlns:a16="http://schemas.microsoft.com/office/drawing/2014/main" xmlns="" id="{84F31165-4354-44F9-AFAA-6F2E71EDC2B2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xmlns="" id="{306E3F0B-90C7-4691-B263-96D79F1921C9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0" name="Group 45">
              <a:extLst>
                <a:ext uri="{FF2B5EF4-FFF2-40B4-BE49-F238E27FC236}">
                  <a16:creationId xmlns:a16="http://schemas.microsoft.com/office/drawing/2014/main" xmlns="" id="{D865341C-8C77-44D3-A109-54FA030D17CA}"/>
                </a:ext>
              </a:extLst>
            </p:cNvPr>
            <p:cNvGrpSpPr/>
            <p:nvPr userDrawn="1"/>
          </p:nvGrpSpPr>
          <p:grpSpPr>
            <a:xfrm rot="420000">
              <a:off x="11067335" y="35850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Isosceles Triangle 55">
                <a:extLst>
                  <a:ext uri="{FF2B5EF4-FFF2-40B4-BE49-F238E27FC236}">
                    <a16:creationId xmlns:a16="http://schemas.microsoft.com/office/drawing/2014/main" xmlns="" id="{EA4605FB-06D0-4222-9B60-A7B7989810A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xmlns="" id="{CB40A379-E62D-4654-BE4B-4D8A8A561FD1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1" name="Group 46">
              <a:extLst>
                <a:ext uri="{FF2B5EF4-FFF2-40B4-BE49-F238E27FC236}">
                  <a16:creationId xmlns:a16="http://schemas.microsoft.com/office/drawing/2014/main" xmlns="" id="{509D4CB4-A717-4A8B-93C5-7608B011305D}"/>
                </a:ext>
              </a:extLst>
            </p:cNvPr>
            <p:cNvGrpSpPr/>
            <p:nvPr userDrawn="1"/>
          </p:nvGrpSpPr>
          <p:grpSpPr>
            <a:xfrm rot="300000">
              <a:off x="1118045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4" name="Isosceles Triangle 53">
                <a:extLst>
                  <a:ext uri="{FF2B5EF4-FFF2-40B4-BE49-F238E27FC236}">
                    <a16:creationId xmlns:a16="http://schemas.microsoft.com/office/drawing/2014/main" xmlns="" id="{D55560D9-3021-4733-BC46-6BD8F3E5EA6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xmlns="" id="{841B35D5-EBAB-4BB0-922F-5AEAB8FDDF72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2" name="Group 47">
              <a:extLst>
                <a:ext uri="{FF2B5EF4-FFF2-40B4-BE49-F238E27FC236}">
                  <a16:creationId xmlns:a16="http://schemas.microsoft.com/office/drawing/2014/main" xmlns="" id="{3EFF34A5-C778-45CF-874A-AC2715A1C8B6}"/>
                </a:ext>
              </a:extLst>
            </p:cNvPr>
            <p:cNvGrpSpPr/>
            <p:nvPr userDrawn="1"/>
          </p:nvGrpSpPr>
          <p:grpSpPr>
            <a:xfrm rot="180000">
              <a:off x="11293580" y="55883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2" name="Isosceles Triangle 51">
                <a:extLst>
                  <a:ext uri="{FF2B5EF4-FFF2-40B4-BE49-F238E27FC236}">
                    <a16:creationId xmlns:a16="http://schemas.microsoft.com/office/drawing/2014/main" xmlns="" id="{1A67F04B-67D9-4A06-B5EB-E67126A29EF4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0834421A-1772-4C3A-95BC-BB94D055E424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3" name="Group 48">
              <a:extLst>
                <a:ext uri="{FF2B5EF4-FFF2-40B4-BE49-F238E27FC236}">
                  <a16:creationId xmlns:a16="http://schemas.microsoft.com/office/drawing/2014/main" xmlns="" id="{D7B31DC9-8C13-4FA6-923C-7C2334591AF3}"/>
                </a:ext>
              </a:extLst>
            </p:cNvPr>
            <p:cNvGrpSpPr/>
            <p:nvPr userDrawn="1"/>
          </p:nvGrpSpPr>
          <p:grpSpPr>
            <a:xfrm rot="60000">
              <a:off x="11406702" y="60101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Isosceles Triangle 49">
                <a:extLst>
                  <a:ext uri="{FF2B5EF4-FFF2-40B4-BE49-F238E27FC236}">
                    <a16:creationId xmlns:a16="http://schemas.microsoft.com/office/drawing/2014/main" xmlns="" id="{7730F2FB-D529-417C-9E6C-4266B0BBF074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CF4C16C4-CC11-4BA6-99E8-0E07A9AEEC34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pic>
        <p:nvPicPr>
          <p:cNvPr id="5" name="Picture 4" descr="Birds on tree stump">
            <a:extLst>
              <a:ext uri="{FF2B5EF4-FFF2-40B4-BE49-F238E27FC236}">
                <a16:creationId xmlns:a16="http://schemas.microsoft.com/office/drawing/2014/main" xmlns="" id="{04331281-F088-403F-91CC-F87EE16015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2540623"/>
            <a:ext cx="3685351" cy="3158002"/>
          </a:xfrm>
          <a:prstGeom prst="rect">
            <a:avLst/>
          </a:prstGeom>
        </p:spPr>
      </p:pic>
      <p:pic>
        <p:nvPicPr>
          <p:cNvPr id="8" name="Picture 7" descr="Leaves blowing in wind">
            <a:extLst>
              <a:ext uri="{FF2B5EF4-FFF2-40B4-BE49-F238E27FC236}">
                <a16:creationId xmlns:a16="http://schemas.microsoft.com/office/drawing/2014/main" xmlns="" id="{7D82EA5C-EDD3-4F0C-9E60-D23FE01F23D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 flipV="1">
            <a:off x="631209" y="1267588"/>
            <a:ext cx="3221709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665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Layout 3 x 2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>
            <a:extLst>
              <a:ext uri="{FF2B5EF4-FFF2-40B4-BE49-F238E27FC236}">
                <a16:creationId xmlns:a16="http://schemas.microsoft.com/office/drawing/2014/main" xmlns="" id="{7E338BF5-EBCD-425F-B47F-51291B3B68B8}"/>
              </a:ext>
            </a:extLst>
          </p:cNvPr>
          <p:cNvSpPr/>
          <p:nvPr userDrawn="1"/>
        </p:nvSpPr>
        <p:spPr>
          <a:xfrm>
            <a:off x="11183396" y="1736789"/>
            <a:ext cx="264390" cy="235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8" name="Oval 117" descr="Glow">
            <a:extLst>
              <a:ext uri="{FF2B5EF4-FFF2-40B4-BE49-F238E27FC236}">
                <a16:creationId xmlns:a16="http://schemas.microsoft.com/office/drawing/2014/main" xmlns="" id="{0235AA7C-8224-4753-A2B3-DF93A9E8104A}"/>
              </a:ext>
            </a:extLst>
          </p:cNvPr>
          <p:cNvSpPr/>
          <p:nvPr userDrawn="1"/>
        </p:nvSpPr>
        <p:spPr>
          <a:xfrm>
            <a:off x="-840896" y="2293896"/>
            <a:ext cx="4301353" cy="4411643"/>
          </a:xfrm>
          <a:prstGeom prst="ellipse">
            <a:avLst/>
          </a:prstGeom>
          <a:gradFill>
            <a:gsLst>
              <a:gs pos="0">
                <a:schemeClr val="accent1">
                  <a:alpha val="22000"/>
                </a:schemeClr>
              </a:gs>
              <a:gs pos="6800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9" name="Picture 8" descr="Reindeer standing in front of mountain">
            <a:extLst>
              <a:ext uri="{FF2B5EF4-FFF2-40B4-BE49-F238E27FC236}">
                <a16:creationId xmlns:a16="http://schemas.microsoft.com/office/drawing/2014/main" xmlns="" id="{F993948E-C98E-4A21-AC10-33AFB3BD12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63568"/>
            <a:ext cx="3582124" cy="5994437"/>
          </a:xfrm>
          <a:prstGeom prst="rect">
            <a:avLst/>
          </a:prstGeom>
        </p:spPr>
      </p:pic>
      <p:sp>
        <p:nvSpPr>
          <p:cNvPr id="98" name="Picture Placeholder 97" descr="Image Placeholder">
            <a:extLst>
              <a:ext uri="{FF2B5EF4-FFF2-40B4-BE49-F238E27FC236}">
                <a16:creationId xmlns:a16="http://schemas.microsoft.com/office/drawing/2014/main" xmlns="" id="{D0121EFF-16E1-4879-BD9E-E0B5366B9A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46272" y="1215500"/>
            <a:ext cx="2181898" cy="2376000"/>
          </a:xfrm>
          <a:custGeom>
            <a:avLst/>
            <a:gdLst>
              <a:gd name="connsiteX0" fmla="*/ 2237844 w 2237844"/>
              <a:gd name="connsiteY0" fmla="*/ 0 h 2376000"/>
              <a:gd name="connsiteX1" fmla="*/ 2237844 w 2237844"/>
              <a:gd name="connsiteY1" fmla="*/ 2376000 h 2376000"/>
              <a:gd name="connsiteX2" fmla="*/ 207234 w 2237844"/>
              <a:gd name="connsiteY2" fmla="*/ 2297054 h 2376000"/>
              <a:gd name="connsiteX3" fmla="*/ 0 w 2237844"/>
              <a:gd name="connsiteY3" fmla="*/ 138156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7844" h="2376000">
                <a:moveTo>
                  <a:pt x="2237844" y="0"/>
                </a:moveTo>
                <a:lnTo>
                  <a:pt x="2237844" y="2376000"/>
                </a:lnTo>
                <a:lnTo>
                  <a:pt x="207234" y="2297054"/>
                </a:lnTo>
                <a:lnTo>
                  <a:pt x="0" y="138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99" name="Picture Placeholder 98" descr="Image Placeholder">
            <a:extLst>
              <a:ext uri="{FF2B5EF4-FFF2-40B4-BE49-F238E27FC236}">
                <a16:creationId xmlns:a16="http://schemas.microsoft.com/office/drawing/2014/main" xmlns="" id="{5DB5F608-7AAE-47B2-AC60-84D2A0262B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24330" y="1215500"/>
            <a:ext cx="2316600" cy="2376000"/>
          </a:xfrm>
          <a:custGeom>
            <a:avLst/>
            <a:gdLst>
              <a:gd name="connsiteX0" fmla="*/ 0 w 2376000"/>
              <a:gd name="connsiteY0" fmla="*/ 0 h 2376000"/>
              <a:gd name="connsiteX1" fmla="*/ 2376000 w 2376000"/>
              <a:gd name="connsiteY1" fmla="*/ 0 h 2376000"/>
              <a:gd name="connsiteX2" fmla="*/ 2376000 w 2376000"/>
              <a:gd name="connsiteY2" fmla="*/ 2376000 h 2376000"/>
              <a:gd name="connsiteX3" fmla="*/ 20955 w 2376000"/>
              <a:gd name="connsiteY3" fmla="*/ 2323613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000" h="2376000">
                <a:moveTo>
                  <a:pt x="0" y="0"/>
                </a:moveTo>
                <a:lnTo>
                  <a:pt x="2376000" y="0"/>
                </a:lnTo>
                <a:lnTo>
                  <a:pt x="2376000" y="2376000"/>
                </a:lnTo>
                <a:lnTo>
                  <a:pt x="20955" y="23236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00" name="Picture Placeholder 99" descr="Image Placeholder">
            <a:extLst>
              <a:ext uri="{FF2B5EF4-FFF2-40B4-BE49-F238E27FC236}">
                <a16:creationId xmlns:a16="http://schemas.microsoft.com/office/drawing/2014/main" xmlns="" id="{7B277650-145A-4029-9377-59960403543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502390" y="1215500"/>
            <a:ext cx="2316600" cy="2376000"/>
          </a:xfrm>
          <a:custGeom>
            <a:avLst/>
            <a:gdLst>
              <a:gd name="connsiteX0" fmla="*/ 2376000 w 2376000"/>
              <a:gd name="connsiteY0" fmla="*/ 0 h 2376000"/>
              <a:gd name="connsiteX1" fmla="*/ 2187405 w 2376000"/>
              <a:gd name="connsiteY1" fmla="*/ 2187405 h 2376000"/>
              <a:gd name="connsiteX2" fmla="*/ 0 w 2376000"/>
              <a:gd name="connsiteY2" fmla="*/ 2376000 h 2376000"/>
              <a:gd name="connsiteX3" fmla="*/ 20955 w 2376000"/>
              <a:gd name="connsiteY3" fmla="*/ 94298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000" h="2376000">
                <a:moveTo>
                  <a:pt x="2376000" y="0"/>
                </a:moveTo>
                <a:lnTo>
                  <a:pt x="2187405" y="2187405"/>
                </a:lnTo>
                <a:lnTo>
                  <a:pt x="0" y="2376000"/>
                </a:lnTo>
                <a:lnTo>
                  <a:pt x="20955" y="942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02" name="Picture Placeholder 101" descr="Image Placeholder">
            <a:extLst>
              <a:ext uri="{FF2B5EF4-FFF2-40B4-BE49-F238E27FC236}">
                <a16:creationId xmlns:a16="http://schemas.microsoft.com/office/drawing/2014/main" xmlns="" id="{83A9EA41-21F0-4533-B0F6-B97E8C88DF6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024333" y="3757100"/>
            <a:ext cx="2306430" cy="2376000"/>
          </a:xfrm>
          <a:custGeom>
            <a:avLst/>
            <a:gdLst>
              <a:gd name="connsiteX0" fmla="*/ 2261254 w 2365569"/>
              <a:gd name="connsiteY0" fmla="*/ 0 h 2376000"/>
              <a:gd name="connsiteX1" fmla="*/ 2365569 w 2365569"/>
              <a:gd name="connsiteY1" fmla="*/ 2376000 h 2376000"/>
              <a:gd name="connsiteX2" fmla="*/ 0 w 2365569"/>
              <a:gd name="connsiteY2" fmla="*/ 2376000 h 2376000"/>
              <a:gd name="connsiteX3" fmla="*/ 93884 w 2365569"/>
              <a:gd name="connsiteY3" fmla="*/ 10432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5569" h="2376000">
                <a:moveTo>
                  <a:pt x="2261254" y="0"/>
                </a:moveTo>
                <a:lnTo>
                  <a:pt x="2365569" y="2376000"/>
                </a:lnTo>
                <a:lnTo>
                  <a:pt x="0" y="2376000"/>
                </a:lnTo>
                <a:lnTo>
                  <a:pt x="93884" y="104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03" name="Picture Placeholder 102" descr="Image Placeholder">
            <a:extLst>
              <a:ext uri="{FF2B5EF4-FFF2-40B4-BE49-F238E27FC236}">
                <a16:creationId xmlns:a16="http://schemas.microsoft.com/office/drawing/2014/main" xmlns="" id="{4BEA324D-EFE8-4DF3-A65A-CC89D27751A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502391" y="3757100"/>
            <a:ext cx="2296170" cy="2376000"/>
          </a:xfrm>
          <a:custGeom>
            <a:avLst/>
            <a:gdLst>
              <a:gd name="connsiteX0" fmla="*/ 0 w 2355045"/>
              <a:gd name="connsiteY0" fmla="*/ 0 h 2376000"/>
              <a:gd name="connsiteX1" fmla="*/ 2355045 w 2355045"/>
              <a:gd name="connsiteY1" fmla="*/ 115253 h 2376000"/>
              <a:gd name="connsiteX2" fmla="*/ 2124540 w 2355045"/>
              <a:gd name="connsiteY2" fmla="*/ 2239793 h 2376000"/>
              <a:gd name="connsiteX3" fmla="*/ 0 w 2355045"/>
              <a:gd name="connsiteY3" fmla="*/ 237600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5045" h="2376000">
                <a:moveTo>
                  <a:pt x="0" y="0"/>
                </a:moveTo>
                <a:lnTo>
                  <a:pt x="2355045" y="115253"/>
                </a:lnTo>
                <a:lnTo>
                  <a:pt x="2124540" y="2239793"/>
                </a:lnTo>
                <a:lnTo>
                  <a:pt x="0" y="2376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77803" y="6275143"/>
            <a:ext cx="6177600" cy="170111"/>
          </a:xfrm>
        </p:spPr>
        <p:txBody>
          <a:bodyPr/>
          <a:lstStyle/>
          <a:p>
            <a:r>
              <a:rPr lang="en-US" noProof="0" smtClean="0"/>
              <a:t>Md. Kawcher Hossen, Assis't teacher. Karim Ullah High School. 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BE83CA-83BE-46B9-89A9-16546AC6A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8E93E22-7A85-4EE9-82AF-19DEB1470C1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13" name="Picture 12" descr="Autumn leaves">
            <a:extLst>
              <a:ext uri="{FF2B5EF4-FFF2-40B4-BE49-F238E27FC236}">
                <a16:creationId xmlns:a16="http://schemas.microsoft.com/office/drawing/2014/main" xmlns="" id="{5FC592F8-78B8-4AF3-AC16-448A4EE3D4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4485" y="4980275"/>
            <a:ext cx="1732717" cy="1877731"/>
          </a:xfrm>
          <a:prstGeom prst="rect">
            <a:avLst/>
          </a:prstGeom>
        </p:spPr>
      </p:pic>
      <p:grpSp>
        <p:nvGrpSpPr>
          <p:cNvPr id="4" name="Group 15" descr="Banting">
            <a:extLst>
              <a:ext uri="{FF2B5EF4-FFF2-40B4-BE49-F238E27FC236}">
                <a16:creationId xmlns:a16="http://schemas.microsoft.com/office/drawing/2014/main" xmlns="" id="{54ECC3F5-D48B-40C1-BB04-C5B853A016E9}"/>
              </a:ext>
            </a:extLst>
          </p:cNvPr>
          <p:cNvGrpSpPr/>
          <p:nvPr userDrawn="1"/>
        </p:nvGrpSpPr>
        <p:grpSpPr>
          <a:xfrm>
            <a:off x="9439573" y="-1537"/>
            <a:ext cx="2447628" cy="555099"/>
            <a:chOff x="9681613" y="-1537"/>
            <a:chExt cx="2510387" cy="555099"/>
          </a:xfrm>
        </p:grpSpPr>
        <p:grpSp>
          <p:nvGrpSpPr>
            <p:cNvPr id="5" name="Group 16">
              <a:extLst>
                <a:ext uri="{FF2B5EF4-FFF2-40B4-BE49-F238E27FC236}">
                  <a16:creationId xmlns:a16="http://schemas.microsoft.com/office/drawing/2014/main" xmlns="" id="{BFC17195-A4AF-4D45-975C-8C6E9D4640E6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0" name="Isosceles Triangle 89">
                <a:extLst>
                  <a:ext uri="{FF2B5EF4-FFF2-40B4-BE49-F238E27FC236}">
                    <a16:creationId xmlns:a16="http://schemas.microsoft.com/office/drawing/2014/main" xmlns="" id="{F36FF5B5-BC10-4B9A-AF5E-1B8CCA211BA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xmlns="" id="{6116E8B9-49B2-4B7E-87A3-91497D0DA6E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7" name="Group 18">
              <a:extLst>
                <a:ext uri="{FF2B5EF4-FFF2-40B4-BE49-F238E27FC236}">
                  <a16:creationId xmlns:a16="http://schemas.microsoft.com/office/drawing/2014/main" xmlns="" id="{845E5072-DA40-402A-AAAE-1ACFA4EB07FB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8" name="Isosceles Triangle 87">
                <a:extLst>
                  <a:ext uri="{FF2B5EF4-FFF2-40B4-BE49-F238E27FC236}">
                    <a16:creationId xmlns:a16="http://schemas.microsoft.com/office/drawing/2014/main" xmlns="" id="{39F90A8C-C21B-4C3F-93F5-9ACC77D0AC01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xmlns="" id="{D829EBEE-DF2D-462A-81FC-3316267A9A42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8" name="Group 20">
              <a:extLst>
                <a:ext uri="{FF2B5EF4-FFF2-40B4-BE49-F238E27FC236}">
                  <a16:creationId xmlns:a16="http://schemas.microsoft.com/office/drawing/2014/main" xmlns="" id="{45BB8420-44D7-4ACA-A2DE-19C77972C2CD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6" name="Isosceles Triangle 85">
                <a:extLst>
                  <a:ext uri="{FF2B5EF4-FFF2-40B4-BE49-F238E27FC236}">
                    <a16:creationId xmlns:a16="http://schemas.microsoft.com/office/drawing/2014/main" xmlns="" id="{490C8BC7-2B69-41BF-BE2D-ACA4B9495F72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xmlns="" id="{3AD1CFDB-6F89-4665-B8DD-43853A01DA10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0" name="Group 22">
              <a:extLst>
                <a:ext uri="{FF2B5EF4-FFF2-40B4-BE49-F238E27FC236}">
                  <a16:creationId xmlns:a16="http://schemas.microsoft.com/office/drawing/2014/main" xmlns="" id="{2C36170C-64A7-4203-811A-91A70A6456DC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4" name="Isosceles Triangle 83">
                <a:extLst>
                  <a:ext uri="{FF2B5EF4-FFF2-40B4-BE49-F238E27FC236}">
                    <a16:creationId xmlns:a16="http://schemas.microsoft.com/office/drawing/2014/main" xmlns="" id="{85378A3E-D1A0-45D5-A179-E068BFB701CF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xmlns="" id="{E485E84F-7873-4997-AEAC-D063C9C8EF61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1" name="Group 23">
              <a:extLst>
                <a:ext uri="{FF2B5EF4-FFF2-40B4-BE49-F238E27FC236}">
                  <a16:creationId xmlns:a16="http://schemas.microsoft.com/office/drawing/2014/main" xmlns="" id="{81F79A77-501F-4A50-8976-94D13C3D4C29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2" name="Isosceles Triangle 81">
                <a:extLst>
                  <a:ext uri="{FF2B5EF4-FFF2-40B4-BE49-F238E27FC236}">
                    <a16:creationId xmlns:a16="http://schemas.microsoft.com/office/drawing/2014/main" xmlns="" id="{1A60B376-B3F2-4E53-829E-F6C6FADF26F1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xmlns="" id="{A57CB8C4-6E63-468D-BAAF-04F8562D0393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2" name="Group 24">
              <a:extLst>
                <a:ext uri="{FF2B5EF4-FFF2-40B4-BE49-F238E27FC236}">
                  <a16:creationId xmlns:a16="http://schemas.microsoft.com/office/drawing/2014/main" xmlns="" id="{2F792C2F-E1A5-47F2-9E76-EFA10270FC0B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Isosceles Triangle 79">
                <a:extLst>
                  <a:ext uri="{FF2B5EF4-FFF2-40B4-BE49-F238E27FC236}">
                    <a16:creationId xmlns:a16="http://schemas.microsoft.com/office/drawing/2014/main" xmlns="" id="{783BB41B-E66D-466E-B504-00D120899AEC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xmlns="" id="{31B8DD3C-0DBD-4E05-9FA7-C1E68D60C94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" name="Group 25">
              <a:extLst>
                <a:ext uri="{FF2B5EF4-FFF2-40B4-BE49-F238E27FC236}">
                  <a16:creationId xmlns:a16="http://schemas.microsoft.com/office/drawing/2014/main" xmlns="" id="{9334D454-EA81-410F-9126-E3523CE5F829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Isosceles Triangle 77">
                <a:extLst>
                  <a:ext uri="{FF2B5EF4-FFF2-40B4-BE49-F238E27FC236}">
                    <a16:creationId xmlns:a16="http://schemas.microsoft.com/office/drawing/2014/main" xmlns="" id="{4672B09A-6811-4B5F-BCC9-4AE745CE0EA4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F7640C93-E663-403A-A10A-8CAFBB125031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" name="Group 26">
              <a:extLst>
                <a:ext uri="{FF2B5EF4-FFF2-40B4-BE49-F238E27FC236}">
                  <a16:creationId xmlns:a16="http://schemas.microsoft.com/office/drawing/2014/main" xmlns="" id="{467AFCD4-9807-4064-9470-2C48C0078CAE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6" name="Isosceles Triangle 75">
                <a:extLst>
                  <a:ext uri="{FF2B5EF4-FFF2-40B4-BE49-F238E27FC236}">
                    <a16:creationId xmlns:a16="http://schemas.microsoft.com/office/drawing/2014/main" xmlns="" id="{31EAFD33-CCAF-4720-8C11-E3DBC2069318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50525F5A-D867-49FE-BD2D-D862BBF99980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6" name="Group 27">
              <a:extLst>
                <a:ext uri="{FF2B5EF4-FFF2-40B4-BE49-F238E27FC236}">
                  <a16:creationId xmlns:a16="http://schemas.microsoft.com/office/drawing/2014/main" xmlns="" id="{AF6394C1-17D1-4BB2-8706-9E032DDFCBF8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4" name="Isosceles Triangle 73">
                <a:extLst>
                  <a:ext uri="{FF2B5EF4-FFF2-40B4-BE49-F238E27FC236}">
                    <a16:creationId xmlns:a16="http://schemas.microsoft.com/office/drawing/2014/main" xmlns="" id="{C5763269-3DCF-4FCA-A315-31A98B70424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82E4662A-5772-44F8-9F1B-C8654CDFBBD4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28">
              <a:extLst>
                <a:ext uri="{FF2B5EF4-FFF2-40B4-BE49-F238E27FC236}">
                  <a16:creationId xmlns:a16="http://schemas.microsoft.com/office/drawing/2014/main" xmlns="" id="{F4BAEEE8-1EAE-43CD-96CF-51704AB19658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2" name="Isosceles Triangle 71">
                <a:extLst>
                  <a:ext uri="{FF2B5EF4-FFF2-40B4-BE49-F238E27FC236}">
                    <a16:creationId xmlns:a16="http://schemas.microsoft.com/office/drawing/2014/main" xmlns="" id="{46C3195C-987C-4CBF-BB38-F217DC1A6FD1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xmlns="" id="{41710FBC-7E95-4F45-8751-9BB7C97C1EFA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8" name="Group 29">
              <a:extLst>
                <a:ext uri="{FF2B5EF4-FFF2-40B4-BE49-F238E27FC236}">
                  <a16:creationId xmlns:a16="http://schemas.microsoft.com/office/drawing/2014/main" xmlns="" id="{78940A4D-5A30-41AA-AAF2-E44CCDCD9EF3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0" name="Isosceles Triangle 69">
                <a:extLst>
                  <a:ext uri="{FF2B5EF4-FFF2-40B4-BE49-F238E27FC236}">
                    <a16:creationId xmlns:a16="http://schemas.microsoft.com/office/drawing/2014/main" xmlns="" id="{211C2776-ECF2-4AC0-8E8C-25D656C5F6D4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="" id="{F242A684-AB1D-42E4-A41E-0B7F7CD985D7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9" name="Group 30">
              <a:extLst>
                <a:ext uri="{FF2B5EF4-FFF2-40B4-BE49-F238E27FC236}">
                  <a16:creationId xmlns:a16="http://schemas.microsoft.com/office/drawing/2014/main" xmlns="" id="{F3409CBC-EBDC-4C58-9B6E-8A459A7195D8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8" name="Isosceles Triangle 67">
                <a:extLst>
                  <a:ext uri="{FF2B5EF4-FFF2-40B4-BE49-F238E27FC236}">
                    <a16:creationId xmlns:a16="http://schemas.microsoft.com/office/drawing/2014/main" xmlns="" id="{9FF50953-26C3-4C75-BDBD-405C9E4F589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84F9D423-B699-481F-B936-FA8747B9DF4E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0" name="Group 31">
              <a:extLst>
                <a:ext uri="{FF2B5EF4-FFF2-40B4-BE49-F238E27FC236}">
                  <a16:creationId xmlns:a16="http://schemas.microsoft.com/office/drawing/2014/main" xmlns="" id="{B3367AD0-CA81-45D6-A581-E13F4EB1F8E6}"/>
                </a:ext>
              </a:extLst>
            </p:cNvPr>
            <p:cNvGrpSpPr/>
            <p:nvPr userDrawn="1"/>
          </p:nvGrpSpPr>
          <p:grpSpPr>
            <a:xfrm>
              <a:off x="11512840" y="61155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6" name="Isosceles Triangle 65">
                <a:extLst>
                  <a:ext uri="{FF2B5EF4-FFF2-40B4-BE49-F238E27FC236}">
                    <a16:creationId xmlns:a16="http://schemas.microsoft.com/office/drawing/2014/main" xmlns="" id="{8E68AA7B-3D72-4202-A850-254CF0BB06DB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xmlns="" id="{E51AA159-E5F3-40A1-A0D7-B0DE362EF9D8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1" name="Group 32">
              <a:extLst>
                <a:ext uri="{FF2B5EF4-FFF2-40B4-BE49-F238E27FC236}">
                  <a16:creationId xmlns:a16="http://schemas.microsoft.com/office/drawing/2014/main" xmlns="" id="{CACE6371-E9EE-42DB-B55E-9F0243E13699}"/>
                </a:ext>
              </a:extLst>
            </p:cNvPr>
            <p:cNvGrpSpPr/>
            <p:nvPr userDrawn="1"/>
          </p:nvGrpSpPr>
          <p:grpSpPr>
            <a:xfrm rot="21540000">
              <a:off x="11625962" y="60101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4" name="Isosceles Triangle 63">
                <a:extLst>
                  <a:ext uri="{FF2B5EF4-FFF2-40B4-BE49-F238E27FC236}">
                    <a16:creationId xmlns:a16="http://schemas.microsoft.com/office/drawing/2014/main" xmlns="" id="{F0ABE3A5-D914-44C4-854A-7DE3C8F86F87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31779E4A-C7C3-4FD5-B928-26BDD1553DA6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2" name="Group 33">
              <a:extLst>
                <a:ext uri="{FF2B5EF4-FFF2-40B4-BE49-F238E27FC236}">
                  <a16:creationId xmlns:a16="http://schemas.microsoft.com/office/drawing/2014/main" xmlns="" id="{6A580F0F-1FC2-47F7-B493-5FAAED784963}"/>
                </a:ext>
              </a:extLst>
            </p:cNvPr>
            <p:cNvGrpSpPr/>
            <p:nvPr userDrawn="1"/>
          </p:nvGrpSpPr>
          <p:grpSpPr>
            <a:xfrm rot="21420000">
              <a:off x="11739085" y="55883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2" name="Isosceles Triangle 61">
                <a:extLst>
                  <a:ext uri="{FF2B5EF4-FFF2-40B4-BE49-F238E27FC236}">
                    <a16:creationId xmlns:a16="http://schemas.microsoft.com/office/drawing/2014/main" xmlns="" id="{8811100A-6BA1-43EC-A7A6-6374A9E09906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xmlns="" id="{8BAE9576-3812-43AF-8E09-CFE119EC3511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3" name="Group 34">
              <a:extLst>
                <a:ext uri="{FF2B5EF4-FFF2-40B4-BE49-F238E27FC236}">
                  <a16:creationId xmlns:a16="http://schemas.microsoft.com/office/drawing/2014/main" xmlns="" id="{DE0BBC25-9CD4-4509-A96E-568289D152BD}"/>
                </a:ext>
              </a:extLst>
            </p:cNvPr>
            <p:cNvGrpSpPr/>
            <p:nvPr userDrawn="1"/>
          </p:nvGrpSpPr>
          <p:grpSpPr>
            <a:xfrm rot="21300000">
              <a:off x="1185220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0" name="Isosceles Triangle 59">
                <a:extLst>
                  <a:ext uri="{FF2B5EF4-FFF2-40B4-BE49-F238E27FC236}">
                    <a16:creationId xmlns:a16="http://schemas.microsoft.com/office/drawing/2014/main" xmlns="" id="{1452C223-DC41-45AC-AA62-3D1315D3D7A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xmlns="" id="{3C4C8AEB-E244-4FA1-ABDB-334D3772E32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4" name="Group 35">
              <a:extLst>
                <a:ext uri="{FF2B5EF4-FFF2-40B4-BE49-F238E27FC236}">
                  <a16:creationId xmlns:a16="http://schemas.microsoft.com/office/drawing/2014/main" xmlns="" id="{0A0F80F3-6F29-48A2-9049-7851928173C2}"/>
                </a:ext>
              </a:extLst>
            </p:cNvPr>
            <p:cNvGrpSpPr/>
            <p:nvPr userDrawn="1"/>
          </p:nvGrpSpPr>
          <p:grpSpPr>
            <a:xfrm rot="21180000">
              <a:off x="11965330" y="35850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8" name="Isosceles Triangle 57">
                <a:extLst>
                  <a:ext uri="{FF2B5EF4-FFF2-40B4-BE49-F238E27FC236}">
                    <a16:creationId xmlns:a16="http://schemas.microsoft.com/office/drawing/2014/main" xmlns="" id="{6CAE3C7F-DA0D-4125-B837-2E944E101529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xmlns="" id="{EB72A0CF-6334-4EFC-B934-D11CB7EBB393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5" name="Group 36">
              <a:extLst>
                <a:ext uri="{FF2B5EF4-FFF2-40B4-BE49-F238E27FC236}">
                  <a16:creationId xmlns:a16="http://schemas.microsoft.com/office/drawing/2014/main" xmlns="" id="{5ACDB309-8272-4B2E-AA9B-CE7A85538033}"/>
                </a:ext>
              </a:extLst>
            </p:cNvPr>
            <p:cNvGrpSpPr/>
            <p:nvPr userDrawn="1"/>
          </p:nvGrpSpPr>
          <p:grpSpPr>
            <a:xfrm rot="21060000">
              <a:off x="12078452" y="20034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Isosceles Triangle 55">
                <a:extLst>
                  <a:ext uri="{FF2B5EF4-FFF2-40B4-BE49-F238E27FC236}">
                    <a16:creationId xmlns:a16="http://schemas.microsoft.com/office/drawing/2014/main" xmlns="" id="{AA7935A8-BB94-4C5F-914E-63E4C0EDB092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xmlns="" id="{26A251B9-610F-4A7B-A243-598AC0CAC70F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6" name="Group 37">
              <a:extLst>
                <a:ext uri="{FF2B5EF4-FFF2-40B4-BE49-F238E27FC236}">
                  <a16:creationId xmlns:a16="http://schemas.microsoft.com/office/drawing/2014/main" xmlns="" id="{BB45A5AD-52FA-4860-8913-7485B723E772}"/>
                </a:ext>
              </a:extLst>
            </p:cNvPr>
            <p:cNvGrpSpPr/>
            <p:nvPr userDrawn="1"/>
          </p:nvGrpSpPr>
          <p:grpSpPr>
            <a:xfrm rot="660000">
              <a:off x="10841090" y="0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4" name="Isosceles Triangle 53">
                <a:extLst>
                  <a:ext uri="{FF2B5EF4-FFF2-40B4-BE49-F238E27FC236}">
                    <a16:creationId xmlns:a16="http://schemas.microsoft.com/office/drawing/2014/main" xmlns="" id="{0CDC2C5F-81ED-49D3-B083-492DBE38651A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xmlns="" id="{8FD871A4-4437-4D7B-B022-098A628B521B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7" name="Group 38">
              <a:extLst>
                <a:ext uri="{FF2B5EF4-FFF2-40B4-BE49-F238E27FC236}">
                  <a16:creationId xmlns:a16="http://schemas.microsoft.com/office/drawing/2014/main" xmlns="" id="{873A1F91-1DA3-44C1-929F-97FD397DB94F}"/>
                </a:ext>
              </a:extLst>
            </p:cNvPr>
            <p:cNvGrpSpPr/>
            <p:nvPr userDrawn="1"/>
          </p:nvGrpSpPr>
          <p:grpSpPr>
            <a:xfrm rot="540000">
              <a:off x="10954212" y="20034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2" name="Isosceles Triangle 51">
                <a:extLst>
                  <a:ext uri="{FF2B5EF4-FFF2-40B4-BE49-F238E27FC236}">
                    <a16:creationId xmlns:a16="http://schemas.microsoft.com/office/drawing/2014/main" xmlns="" id="{118BA9AA-5E52-4661-9B5E-5DF9FAAC3DB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FA75EFA0-EA71-4277-B165-4421A743D5BA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8" name="Group 39">
              <a:extLst>
                <a:ext uri="{FF2B5EF4-FFF2-40B4-BE49-F238E27FC236}">
                  <a16:creationId xmlns:a16="http://schemas.microsoft.com/office/drawing/2014/main" xmlns="" id="{F43DCEB6-82C8-4DAE-B5AB-AD809FF4B6CE}"/>
                </a:ext>
              </a:extLst>
            </p:cNvPr>
            <p:cNvGrpSpPr/>
            <p:nvPr userDrawn="1"/>
          </p:nvGrpSpPr>
          <p:grpSpPr>
            <a:xfrm rot="420000">
              <a:off x="11067335" y="35850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Isosceles Triangle 49">
                <a:extLst>
                  <a:ext uri="{FF2B5EF4-FFF2-40B4-BE49-F238E27FC236}">
                    <a16:creationId xmlns:a16="http://schemas.microsoft.com/office/drawing/2014/main" xmlns="" id="{3C1DAFF6-AD10-4CBE-8F5B-DA59B9139413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C7E0ED7C-644C-4BFC-8D6E-81D15ED4083A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9" name="Group 40">
              <a:extLst>
                <a:ext uri="{FF2B5EF4-FFF2-40B4-BE49-F238E27FC236}">
                  <a16:creationId xmlns:a16="http://schemas.microsoft.com/office/drawing/2014/main" xmlns="" id="{7D2B0738-85E4-47AB-8E39-4D89D7FFD5B3}"/>
                </a:ext>
              </a:extLst>
            </p:cNvPr>
            <p:cNvGrpSpPr/>
            <p:nvPr userDrawn="1"/>
          </p:nvGrpSpPr>
          <p:grpSpPr>
            <a:xfrm rot="300000">
              <a:off x="1118045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8" name="Isosceles Triangle 47">
                <a:extLst>
                  <a:ext uri="{FF2B5EF4-FFF2-40B4-BE49-F238E27FC236}">
                    <a16:creationId xmlns:a16="http://schemas.microsoft.com/office/drawing/2014/main" xmlns="" id="{71860395-2058-46FD-97DD-1789541660B8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="" id="{3A38441D-51E8-4C90-82D6-7B47AEEA25D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0" name="Group 41">
              <a:extLst>
                <a:ext uri="{FF2B5EF4-FFF2-40B4-BE49-F238E27FC236}">
                  <a16:creationId xmlns:a16="http://schemas.microsoft.com/office/drawing/2014/main" xmlns="" id="{DF3C01FE-D35B-43C4-B442-31DC28F4FBFE}"/>
                </a:ext>
              </a:extLst>
            </p:cNvPr>
            <p:cNvGrpSpPr/>
            <p:nvPr userDrawn="1"/>
          </p:nvGrpSpPr>
          <p:grpSpPr>
            <a:xfrm rot="180000">
              <a:off x="11293580" y="55883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Isosceles Triangle 45">
                <a:extLst>
                  <a:ext uri="{FF2B5EF4-FFF2-40B4-BE49-F238E27FC236}">
                    <a16:creationId xmlns:a16="http://schemas.microsoft.com/office/drawing/2014/main" xmlns="" id="{6B9E8119-52B5-4D9F-BDA1-57BC75440BAE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29068993-ED10-4A17-B04D-F5D16C60DFD5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1" name="Group 42">
              <a:extLst>
                <a:ext uri="{FF2B5EF4-FFF2-40B4-BE49-F238E27FC236}">
                  <a16:creationId xmlns:a16="http://schemas.microsoft.com/office/drawing/2014/main" xmlns="" id="{053E8CA4-CF32-4E2D-BED7-9230F09B62A1}"/>
                </a:ext>
              </a:extLst>
            </p:cNvPr>
            <p:cNvGrpSpPr/>
            <p:nvPr userDrawn="1"/>
          </p:nvGrpSpPr>
          <p:grpSpPr>
            <a:xfrm rot="60000">
              <a:off x="11406702" y="60101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Isosceles Triangle 43">
                <a:extLst>
                  <a:ext uri="{FF2B5EF4-FFF2-40B4-BE49-F238E27FC236}">
                    <a16:creationId xmlns:a16="http://schemas.microsoft.com/office/drawing/2014/main" xmlns="" id="{1E5C0586-373B-40CB-B58E-D2C4C3CB717F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9F4987B8-9531-460F-BB3E-63F726601E95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sp>
        <p:nvSpPr>
          <p:cNvPr id="101" name="Picture Placeholder 100" descr="Image Placeholder">
            <a:extLst>
              <a:ext uri="{FF2B5EF4-FFF2-40B4-BE49-F238E27FC236}">
                <a16:creationId xmlns:a16="http://schemas.microsoft.com/office/drawing/2014/main" xmlns="" id="{00101231-981D-4297-B8ED-41BFC4EF702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546270" y="3757100"/>
            <a:ext cx="2316600" cy="2376000"/>
          </a:xfrm>
          <a:custGeom>
            <a:avLst/>
            <a:gdLst>
              <a:gd name="connsiteX0" fmla="*/ 0 w 2376000"/>
              <a:gd name="connsiteY0" fmla="*/ 0 h 2376000"/>
              <a:gd name="connsiteX1" fmla="*/ 2376000 w 2376000"/>
              <a:gd name="connsiteY1" fmla="*/ 0 h 2376000"/>
              <a:gd name="connsiteX2" fmla="*/ 2302658 w 2376000"/>
              <a:gd name="connsiteY2" fmla="*/ 2365523 h 2376000"/>
              <a:gd name="connsiteX3" fmla="*/ 83820 w 2376000"/>
              <a:gd name="connsiteY3" fmla="*/ 237600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000" h="2376000">
                <a:moveTo>
                  <a:pt x="0" y="0"/>
                </a:moveTo>
                <a:lnTo>
                  <a:pt x="2376000" y="0"/>
                </a:lnTo>
                <a:lnTo>
                  <a:pt x="2302658" y="2365523"/>
                </a:lnTo>
                <a:lnTo>
                  <a:pt x="83820" y="2376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383778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Layout 5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9C7BA5D5-EA22-454A-83DD-D61A5551E23E}"/>
              </a:ext>
            </a:extLst>
          </p:cNvPr>
          <p:cNvSpPr/>
          <p:nvPr userDrawn="1"/>
        </p:nvSpPr>
        <p:spPr>
          <a:xfrm>
            <a:off x="10954278" y="5806788"/>
            <a:ext cx="264390" cy="235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3" name="Group 64">
            <a:extLst>
              <a:ext uri="{FF2B5EF4-FFF2-40B4-BE49-F238E27FC236}">
                <a16:creationId xmlns:a16="http://schemas.microsoft.com/office/drawing/2014/main" xmlns="" id="{3BC60EAE-F2CF-4151-BAC1-84B437868F04}"/>
              </a:ext>
            </a:extLst>
          </p:cNvPr>
          <p:cNvGrpSpPr/>
          <p:nvPr userDrawn="1"/>
        </p:nvGrpSpPr>
        <p:grpSpPr>
          <a:xfrm rot="-60000">
            <a:off x="2957943" y="4438895"/>
            <a:ext cx="6565461" cy="971203"/>
            <a:chOff x="7411964" y="186225"/>
            <a:chExt cx="4716055" cy="682236"/>
          </a:xfrm>
        </p:grpSpPr>
        <p:grpSp>
          <p:nvGrpSpPr>
            <p:cNvPr id="7" name="Group 65">
              <a:extLst>
                <a:ext uri="{FF2B5EF4-FFF2-40B4-BE49-F238E27FC236}">
                  <a16:creationId xmlns:a16="http://schemas.microsoft.com/office/drawing/2014/main" xmlns="" id="{2EBC6043-CCE8-4C74-B856-690666483BA8}"/>
                </a:ext>
              </a:extLst>
            </p:cNvPr>
            <p:cNvGrpSpPr/>
            <p:nvPr userDrawn="1"/>
          </p:nvGrpSpPr>
          <p:grpSpPr>
            <a:xfrm>
              <a:off x="9757057" y="399718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0" name="Isosceles Triangle 99">
                <a:extLst>
                  <a:ext uri="{FF2B5EF4-FFF2-40B4-BE49-F238E27FC236}">
                    <a16:creationId xmlns:a16="http://schemas.microsoft.com/office/drawing/2014/main" xmlns="" id="{0F9DEE5A-B2E3-4314-ADA8-9108F07BD1F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DC015A76-9A90-4A3B-8348-883FC2DE912F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" name="Group 66">
              <a:extLst>
                <a:ext uri="{FF2B5EF4-FFF2-40B4-BE49-F238E27FC236}">
                  <a16:creationId xmlns:a16="http://schemas.microsoft.com/office/drawing/2014/main" xmlns="" id="{3A2D0EE0-A541-4E93-AE49-B9151F65E575}"/>
                </a:ext>
              </a:extLst>
            </p:cNvPr>
            <p:cNvGrpSpPr/>
            <p:nvPr userDrawn="1"/>
          </p:nvGrpSpPr>
          <p:grpSpPr>
            <a:xfrm rot="21540000">
              <a:off x="10151969" y="396039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8" name="Isosceles Triangle 97">
                <a:extLst>
                  <a:ext uri="{FF2B5EF4-FFF2-40B4-BE49-F238E27FC236}">
                    <a16:creationId xmlns:a16="http://schemas.microsoft.com/office/drawing/2014/main" xmlns="" id="{620A2934-25D8-45EB-AD5D-79D007D1359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xmlns="" id="{079E6478-EF75-488A-98FB-A788BA4EB6BA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1" name="Group 67">
              <a:extLst>
                <a:ext uri="{FF2B5EF4-FFF2-40B4-BE49-F238E27FC236}">
                  <a16:creationId xmlns:a16="http://schemas.microsoft.com/office/drawing/2014/main" xmlns="" id="{E5394394-6863-47C0-848D-42352F2DF0D4}"/>
                </a:ext>
              </a:extLst>
            </p:cNvPr>
            <p:cNvGrpSpPr/>
            <p:nvPr userDrawn="1"/>
          </p:nvGrpSpPr>
          <p:grpSpPr>
            <a:xfrm rot="21420000">
              <a:off x="10546883" y="381313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6" name="Isosceles Triangle 95">
                <a:extLst>
                  <a:ext uri="{FF2B5EF4-FFF2-40B4-BE49-F238E27FC236}">
                    <a16:creationId xmlns:a16="http://schemas.microsoft.com/office/drawing/2014/main" xmlns="" id="{FF69C529-ACE8-4689-9657-03F1CC88D83D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A36595F3-EB1C-4FAA-8738-1C92871977FE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2" name="Group 68">
              <a:extLst>
                <a:ext uri="{FF2B5EF4-FFF2-40B4-BE49-F238E27FC236}">
                  <a16:creationId xmlns:a16="http://schemas.microsoft.com/office/drawing/2014/main" xmlns="" id="{9FF68720-5683-4DB9-AC83-A14ADEE6B7FF}"/>
                </a:ext>
              </a:extLst>
            </p:cNvPr>
            <p:cNvGrpSpPr/>
            <p:nvPr userDrawn="1"/>
          </p:nvGrpSpPr>
          <p:grpSpPr>
            <a:xfrm rot="21300000">
              <a:off x="10941795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4" name="Isosceles Triangle 93">
                <a:extLst>
                  <a:ext uri="{FF2B5EF4-FFF2-40B4-BE49-F238E27FC236}">
                    <a16:creationId xmlns:a16="http://schemas.microsoft.com/office/drawing/2014/main" xmlns="" id="{55A83D6A-A16B-436C-BF01-C688CC1157A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63026C32-4536-4D90-AB42-04B6DF227E3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" name="Group 69">
              <a:extLst>
                <a:ext uri="{FF2B5EF4-FFF2-40B4-BE49-F238E27FC236}">
                  <a16:creationId xmlns:a16="http://schemas.microsoft.com/office/drawing/2014/main" xmlns="" id="{DDBCEB59-0F12-43A2-9441-EA2CE4276F0B}"/>
                </a:ext>
              </a:extLst>
            </p:cNvPr>
            <p:cNvGrpSpPr/>
            <p:nvPr userDrawn="1"/>
          </p:nvGrpSpPr>
          <p:grpSpPr>
            <a:xfrm rot="21180000">
              <a:off x="11336709" y="311378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2" name="Isosceles Triangle 91">
                <a:extLst>
                  <a:ext uri="{FF2B5EF4-FFF2-40B4-BE49-F238E27FC236}">
                    <a16:creationId xmlns:a16="http://schemas.microsoft.com/office/drawing/2014/main" xmlns="" id="{09FBFC11-9E68-4D3C-AB07-4DF376030A57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E0010D6D-3191-40E8-847E-08B675FD884A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" name="Group 70">
              <a:extLst>
                <a:ext uri="{FF2B5EF4-FFF2-40B4-BE49-F238E27FC236}">
                  <a16:creationId xmlns:a16="http://schemas.microsoft.com/office/drawing/2014/main" xmlns="" id="{2CC1316D-5D78-45C4-A82A-3B86E35D12FD}"/>
                </a:ext>
              </a:extLst>
            </p:cNvPr>
            <p:cNvGrpSpPr/>
            <p:nvPr userDrawn="1"/>
          </p:nvGrpSpPr>
          <p:grpSpPr>
            <a:xfrm rot="21060000">
              <a:off x="11731621" y="256164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0" name="Isosceles Triangle 89">
                <a:extLst>
                  <a:ext uri="{FF2B5EF4-FFF2-40B4-BE49-F238E27FC236}">
                    <a16:creationId xmlns:a16="http://schemas.microsoft.com/office/drawing/2014/main" xmlns="" id="{C15D4AC5-4E32-4205-83CC-9CDDE3827DE2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xmlns="" id="{B04C89BD-7CD8-4789-8C59-A5A9374638AF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" name="Group 71">
              <a:extLst>
                <a:ext uri="{FF2B5EF4-FFF2-40B4-BE49-F238E27FC236}">
                  <a16:creationId xmlns:a16="http://schemas.microsoft.com/office/drawing/2014/main" xmlns="" id="{47FB7916-6C18-493F-9369-CA613DD825C8}"/>
                </a:ext>
              </a:extLst>
            </p:cNvPr>
            <p:cNvGrpSpPr/>
            <p:nvPr userDrawn="1"/>
          </p:nvGrpSpPr>
          <p:grpSpPr>
            <a:xfrm rot="660000">
              <a:off x="7411964" y="186225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8" name="Isosceles Triangle 87">
                <a:extLst>
                  <a:ext uri="{FF2B5EF4-FFF2-40B4-BE49-F238E27FC236}">
                    <a16:creationId xmlns:a16="http://schemas.microsoft.com/office/drawing/2014/main" xmlns="" id="{ED57669C-C7E9-4E15-93FD-C96EE8782E39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xmlns="" id="{54278C5A-9C2F-45FC-A3FF-669B81C59F2C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6" name="Group 72">
              <a:extLst>
                <a:ext uri="{FF2B5EF4-FFF2-40B4-BE49-F238E27FC236}">
                  <a16:creationId xmlns:a16="http://schemas.microsoft.com/office/drawing/2014/main" xmlns="" id="{F8173E32-6A58-4145-B420-EF06B5D005E5}"/>
                </a:ext>
              </a:extLst>
            </p:cNvPr>
            <p:cNvGrpSpPr/>
            <p:nvPr userDrawn="1"/>
          </p:nvGrpSpPr>
          <p:grpSpPr>
            <a:xfrm rot="540000">
              <a:off x="7806875" y="256164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6" name="Isosceles Triangle 85">
                <a:extLst>
                  <a:ext uri="{FF2B5EF4-FFF2-40B4-BE49-F238E27FC236}">
                    <a16:creationId xmlns:a16="http://schemas.microsoft.com/office/drawing/2014/main" xmlns="" id="{BD874792-3528-4D20-ADD7-3AB265D74C6C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xmlns="" id="{581CCCB9-A576-42E9-97C5-CF2A9C6CBEB1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73">
              <a:extLst>
                <a:ext uri="{FF2B5EF4-FFF2-40B4-BE49-F238E27FC236}">
                  <a16:creationId xmlns:a16="http://schemas.microsoft.com/office/drawing/2014/main" xmlns="" id="{0914D319-AAAE-49CA-8008-1BA0DDC948E2}"/>
                </a:ext>
              </a:extLst>
            </p:cNvPr>
            <p:cNvGrpSpPr/>
            <p:nvPr userDrawn="1"/>
          </p:nvGrpSpPr>
          <p:grpSpPr>
            <a:xfrm rot="420000">
              <a:off x="8201790" y="311378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4" name="Isosceles Triangle 83">
                <a:extLst>
                  <a:ext uri="{FF2B5EF4-FFF2-40B4-BE49-F238E27FC236}">
                    <a16:creationId xmlns:a16="http://schemas.microsoft.com/office/drawing/2014/main" xmlns="" id="{DA64F82A-C38A-46FF-A4B5-7CDE57BEA6F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xmlns="" id="{4C19F559-871F-46D7-A8C6-4EEA355142FA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8" name="Group 74">
              <a:extLst>
                <a:ext uri="{FF2B5EF4-FFF2-40B4-BE49-F238E27FC236}">
                  <a16:creationId xmlns:a16="http://schemas.microsoft.com/office/drawing/2014/main" xmlns="" id="{F96D5D4A-E2FC-49FE-BFEA-14EFEEFA08CC}"/>
                </a:ext>
              </a:extLst>
            </p:cNvPr>
            <p:cNvGrpSpPr/>
            <p:nvPr userDrawn="1"/>
          </p:nvGrpSpPr>
          <p:grpSpPr>
            <a:xfrm rot="300000">
              <a:off x="8596701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2" name="Isosceles Triangle 81">
                <a:extLst>
                  <a:ext uri="{FF2B5EF4-FFF2-40B4-BE49-F238E27FC236}">
                    <a16:creationId xmlns:a16="http://schemas.microsoft.com/office/drawing/2014/main" xmlns="" id="{6E6BF4E4-C834-4D0F-A9BD-63FE12D1067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xmlns="" id="{9CC40558-9F8A-49A4-968F-8BDC03178B90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9" name="Group 75">
              <a:extLst>
                <a:ext uri="{FF2B5EF4-FFF2-40B4-BE49-F238E27FC236}">
                  <a16:creationId xmlns:a16="http://schemas.microsoft.com/office/drawing/2014/main" xmlns="" id="{D94D5610-92CF-486C-8C5B-E23EC72D4F46}"/>
                </a:ext>
              </a:extLst>
            </p:cNvPr>
            <p:cNvGrpSpPr/>
            <p:nvPr userDrawn="1"/>
          </p:nvGrpSpPr>
          <p:grpSpPr>
            <a:xfrm rot="180000">
              <a:off x="8991616" y="381313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Isosceles Triangle 79">
                <a:extLst>
                  <a:ext uri="{FF2B5EF4-FFF2-40B4-BE49-F238E27FC236}">
                    <a16:creationId xmlns:a16="http://schemas.microsoft.com/office/drawing/2014/main" xmlns="" id="{72660BAD-ED2B-4319-A46B-61687B064B20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xmlns="" id="{F8076C89-11E6-4A38-8B8B-D07577856D87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0" name="Group 76">
              <a:extLst>
                <a:ext uri="{FF2B5EF4-FFF2-40B4-BE49-F238E27FC236}">
                  <a16:creationId xmlns:a16="http://schemas.microsoft.com/office/drawing/2014/main" xmlns="" id="{1D2A322E-8C36-4215-9779-11E2678824ED}"/>
                </a:ext>
              </a:extLst>
            </p:cNvPr>
            <p:cNvGrpSpPr/>
            <p:nvPr userDrawn="1"/>
          </p:nvGrpSpPr>
          <p:grpSpPr>
            <a:xfrm rot="60000">
              <a:off x="9386527" y="396039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Isosceles Triangle 77">
                <a:extLst>
                  <a:ext uri="{FF2B5EF4-FFF2-40B4-BE49-F238E27FC236}">
                    <a16:creationId xmlns:a16="http://schemas.microsoft.com/office/drawing/2014/main" xmlns="" id="{AAEC3DDF-24B1-4709-9F0C-FEB36C258A4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F8A88A2E-3652-4D27-B814-ABB60C1AFA2C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pic>
        <p:nvPicPr>
          <p:cNvPr id="54" name="Picture 53" descr="Autumn leaves">
            <a:extLst>
              <a:ext uri="{FF2B5EF4-FFF2-40B4-BE49-F238E27FC236}">
                <a16:creationId xmlns:a16="http://schemas.microsoft.com/office/drawing/2014/main" xmlns="" id="{2BCE6353-F825-4968-A3E3-1BD97E8C16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3943" y="1797599"/>
            <a:ext cx="1836732" cy="1938696"/>
          </a:xfrm>
          <a:prstGeom prst="rect">
            <a:avLst/>
          </a:prstGeom>
        </p:spPr>
      </p:pic>
      <p:pic>
        <p:nvPicPr>
          <p:cNvPr id="56" name="Picture 55" descr="Autumn leaves">
            <a:extLst>
              <a:ext uri="{FF2B5EF4-FFF2-40B4-BE49-F238E27FC236}">
                <a16:creationId xmlns:a16="http://schemas.microsoft.com/office/drawing/2014/main" xmlns="" id="{83300B01-D58B-4898-8370-C584E42748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8831" y="4380209"/>
            <a:ext cx="582524" cy="707197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Md. Kawcher Hossen, Assis't teacher. Karim Ullah High School. </a:t>
            </a:r>
            <a:endParaRPr lang="en-US" noProof="0" dirty="0"/>
          </a:p>
        </p:txBody>
      </p:sp>
      <p:sp>
        <p:nvSpPr>
          <p:cNvPr id="58" name="Picture Placeholder 57" descr="Image Placeholder">
            <a:extLst>
              <a:ext uri="{FF2B5EF4-FFF2-40B4-BE49-F238E27FC236}">
                <a16:creationId xmlns:a16="http://schemas.microsoft.com/office/drawing/2014/main" xmlns="" id="{E8293E3F-028A-4E4B-B624-D344E04795A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6729" y="2574182"/>
            <a:ext cx="1914545" cy="1963636"/>
          </a:xfrm>
          <a:custGeom>
            <a:avLst/>
            <a:gdLst>
              <a:gd name="connsiteX0" fmla="*/ 0 w 2160000"/>
              <a:gd name="connsiteY0" fmla="*/ 0 h 2160000"/>
              <a:gd name="connsiteX1" fmla="*/ 2074275 w 2160000"/>
              <a:gd name="connsiteY1" fmla="*/ 47625 h 2160000"/>
              <a:gd name="connsiteX2" fmla="*/ 2160000 w 2160000"/>
              <a:gd name="connsiteY2" fmla="*/ 2160000 h 2160000"/>
              <a:gd name="connsiteX3" fmla="*/ 0 w 2160000"/>
              <a:gd name="connsiteY3" fmla="*/ 216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lnTo>
                  <a:pt x="2074275" y="47625"/>
                </a:lnTo>
                <a:lnTo>
                  <a:pt x="2160000" y="2160000"/>
                </a:lnTo>
                <a:lnTo>
                  <a:pt x="0" y="216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59" name="Picture Placeholder 58" descr="Image Placeholder">
            <a:extLst>
              <a:ext uri="{FF2B5EF4-FFF2-40B4-BE49-F238E27FC236}">
                <a16:creationId xmlns:a16="http://schemas.microsoft.com/office/drawing/2014/main" xmlns="" id="{E9BF48BE-BE89-4E62-AC81-6FC4D4C4460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-120000">
            <a:off x="2515793" y="2368000"/>
            <a:ext cx="2316600" cy="2376000"/>
          </a:xfrm>
          <a:custGeom>
            <a:avLst/>
            <a:gdLst>
              <a:gd name="connsiteX0" fmla="*/ 0 w 2160000"/>
              <a:gd name="connsiteY0" fmla="*/ 0 h 2160000"/>
              <a:gd name="connsiteX1" fmla="*/ 2160000 w 2160000"/>
              <a:gd name="connsiteY1" fmla="*/ 0 h 2160000"/>
              <a:gd name="connsiteX2" fmla="*/ 2160000 w 2160000"/>
              <a:gd name="connsiteY2" fmla="*/ 2160000 h 2160000"/>
              <a:gd name="connsiteX3" fmla="*/ 200025 w 2160000"/>
              <a:gd name="connsiteY3" fmla="*/ 20838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lnTo>
                  <a:pt x="2160000" y="0"/>
                </a:lnTo>
                <a:lnTo>
                  <a:pt x="2160000" y="2160000"/>
                </a:lnTo>
                <a:lnTo>
                  <a:pt x="200025" y="208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0" name="Picture Placeholder 59" descr="Image Placeholder">
            <a:extLst>
              <a:ext uri="{FF2B5EF4-FFF2-40B4-BE49-F238E27FC236}">
                <a16:creationId xmlns:a16="http://schemas.microsoft.com/office/drawing/2014/main" xmlns="" id="{2D0182BC-D7BD-48B5-8B22-10B9CE4F7C1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86329" y="2574182"/>
            <a:ext cx="1914545" cy="1963636"/>
          </a:xfrm>
          <a:custGeom>
            <a:avLst/>
            <a:gdLst>
              <a:gd name="connsiteX0" fmla="*/ 0 w 2160000"/>
              <a:gd name="connsiteY0" fmla="*/ 0 h 2160000"/>
              <a:gd name="connsiteX1" fmla="*/ 2160000 w 2160000"/>
              <a:gd name="connsiteY1" fmla="*/ 0 h 2160000"/>
              <a:gd name="connsiteX2" fmla="*/ 2160000 w 2160000"/>
              <a:gd name="connsiteY2" fmla="*/ 2160000 h 2160000"/>
              <a:gd name="connsiteX3" fmla="*/ 19050 w 2160000"/>
              <a:gd name="connsiteY3" fmla="*/ 2112375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lnTo>
                  <a:pt x="2160000" y="0"/>
                </a:lnTo>
                <a:lnTo>
                  <a:pt x="2160000" y="2160000"/>
                </a:lnTo>
                <a:lnTo>
                  <a:pt x="19050" y="21123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1" name="Picture Placeholder 60" descr="Image Placeholder">
            <a:extLst>
              <a:ext uri="{FF2B5EF4-FFF2-40B4-BE49-F238E27FC236}">
                <a16:creationId xmlns:a16="http://schemas.microsoft.com/office/drawing/2014/main" xmlns="" id="{49E838D6-A6E1-4430-A344-9FE57F3D34D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161278" y="2476000"/>
            <a:ext cx="2106000" cy="2160000"/>
          </a:xfrm>
          <a:custGeom>
            <a:avLst/>
            <a:gdLst>
              <a:gd name="connsiteX0" fmla="*/ 2160000 w 2160000"/>
              <a:gd name="connsiteY0" fmla="*/ 0 h 2160000"/>
              <a:gd name="connsiteX1" fmla="*/ 1988550 w 2160000"/>
              <a:gd name="connsiteY1" fmla="*/ 1988550 h 2160000"/>
              <a:gd name="connsiteX2" fmla="*/ 0 w 2160000"/>
              <a:gd name="connsiteY2" fmla="*/ 2160000 h 2160000"/>
              <a:gd name="connsiteX3" fmla="*/ 19050 w 2160000"/>
              <a:gd name="connsiteY3" fmla="*/ 85725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2160000" y="0"/>
                </a:moveTo>
                <a:lnTo>
                  <a:pt x="1988550" y="1988550"/>
                </a:lnTo>
                <a:lnTo>
                  <a:pt x="0" y="2160000"/>
                </a:lnTo>
                <a:lnTo>
                  <a:pt x="19050" y="857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3" name="Picture Placeholder 62" descr="Image Placeholder">
            <a:extLst>
              <a:ext uri="{FF2B5EF4-FFF2-40B4-BE49-F238E27FC236}">
                <a16:creationId xmlns:a16="http://schemas.microsoft.com/office/drawing/2014/main" xmlns="" id="{680B8951-155A-44A9-B23C-A5C07EBF3DF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431370" y="2476000"/>
            <a:ext cx="2106000" cy="2160000"/>
          </a:xfrm>
          <a:custGeom>
            <a:avLst/>
            <a:gdLst>
              <a:gd name="connsiteX0" fmla="*/ 85725 w 2160000"/>
              <a:gd name="connsiteY0" fmla="*/ 0 h 2160000"/>
              <a:gd name="connsiteX1" fmla="*/ 2065168 w 2160000"/>
              <a:gd name="connsiteY1" fmla="*/ 0 h 2160000"/>
              <a:gd name="connsiteX2" fmla="*/ 2160000 w 2160000"/>
              <a:gd name="connsiteY2" fmla="*/ 2160000 h 2160000"/>
              <a:gd name="connsiteX3" fmla="*/ 0 w 2160000"/>
              <a:gd name="connsiteY3" fmla="*/ 216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85725" y="0"/>
                </a:moveTo>
                <a:lnTo>
                  <a:pt x="2065168" y="0"/>
                </a:lnTo>
                <a:lnTo>
                  <a:pt x="2160000" y="2160000"/>
                </a:lnTo>
                <a:lnTo>
                  <a:pt x="0" y="216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03FBDD-3937-44F6-8092-A074B3796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A809CC5-FC8B-449C-A2DC-99E306ED67D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5" name="Picture 4" descr="Robin bird">
            <a:extLst>
              <a:ext uri="{FF2B5EF4-FFF2-40B4-BE49-F238E27FC236}">
                <a16:creationId xmlns:a16="http://schemas.microsoft.com/office/drawing/2014/main" xmlns="" id="{5C77360A-D2E3-4EAB-AD18-45363FE4089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54114" y="1793834"/>
            <a:ext cx="647910" cy="926672"/>
          </a:xfrm>
          <a:prstGeom prst="rect">
            <a:avLst/>
          </a:prstGeom>
        </p:spPr>
      </p:pic>
      <p:pic>
        <p:nvPicPr>
          <p:cNvPr id="8" name="Picture 7" descr="Robin bird">
            <a:extLst>
              <a:ext uri="{FF2B5EF4-FFF2-40B4-BE49-F238E27FC236}">
                <a16:creationId xmlns:a16="http://schemas.microsoft.com/office/drawing/2014/main" xmlns="" id="{D9A8A489-D347-4F8D-A9BD-A996AA0D738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021679" y="1747746"/>
            <a:ext cx="826232" cy="634039"/>
          </a:xfrm>
          <a:prstGeom prst="rect">
            <a:avLst/>
          </a:prstGeom>
        </p:spPr>
      </p:pic>
      <p:pic>
        <p:nvPicPr>
          <p:cNvPr id="10" name="Picture 9" descr="Leaves blowing">
            <a:extLst>
              <a:ext uri="{FF2B5EF4-FFF2-40B4-BE49-F238E27FC236}">
                <a16:creationId xmlns:a16="http://schemas.microsoft.com/office/drawing/2014/main" xmlns="" id="{BBF1C5DF-F3F7-460C-B4C1-73ACDB40D81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388911" y="1138887"/>
            <a:ext cx="3221709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943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Layout 3 X Fill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1D904444-6313-4E48-87DA-D4DE7424CDBA}"/>
              </a:ext>
            </a:extLst>
          </p:cNvPr>
          <p:cNvSpPr/>
          <p:nvPr userDrawn="1"/>
        </p:nvSpPr>
        <p:spPr>
          <a:xfrm>
            <a:off x="11441101" y="5925215"/>
            <a:ext cx="264390" cy="235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5" name="Group 8" descr="Banting">
            <a:extLst>
              <a:ext uri="{FF2B5EF4-FFF2-40B4-BE49-F238E27FC236}">
                <a16:creationId xmlns:a16="http://schemas.microsoft.com/office/drawing/2014/main" xmlns="" id="{7A867902-7176-4DCD-BB43-9AEB0FD0A8F5}"/>
              </a:ext>
            </a:extLst>
          </p:cNvPr>
          <p:cNvGrpSpPr/>
          <p:nvPr userDrawn="1"/>
        </p:nvGrpSpPr>
        <p:grpSpPr>
          <a:xfrm rot="-60000">
            <a:off x="2660871" y="5303309"/>
            <a:ext cx="6565461" cy="971203"/>
            <a:chOff x="7411964" y="186225"/>
            <a:chExt cx="4716055" cy="682236"/>
          </a:xfrm>
        </p:grpSpPr>
        <p:grpSp>
          <p:nvGrpSpPr>
            <p:cNvPr id="8" name="Group 10">
              <a:extLst>
                <a:ext uri="{FF2B5EF4-FFF2-40B4-BE49-F238E27FC236}">
                  <a16:creationId xmlns:a16="http://schemas.microsoft.com/office/drawing/2014/main" xmlns="" id="{839C4442-5209-4593-B2A0-3C66FFA4B679}"/>
                </a:ext>
              </a:extLst>
            </p:cNvPr>
            <p:cNvGrpSpPr/>
            <p:nvPr userDrawn="1"/>
          </p:nvGrpSpPr>
          <p:grpSpPr>
            <a:xfrm>
              <a:off x="9757057" y="399718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xmlns="" id="{B4DDA894-2C25-4665-8FF3-E22DA0E13F56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="" id="{0E760A9E-D9AF-4AD8-AEC6-4164532A4FC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" name="Group 11">
              <a:extLst>
                <a:ext uri="{FF2B5EF4-FFF2-40B4-BE49-F238E27FC236}">
                  <a16:creationId xmlns:a16="http://schemas.microsoft.com/office/drawing/2014/main" xmlns="" id="{542C4766-9DB4-4EA6-954C-D18A3DD9810F}"/>
                </a:ext>
              </a:extLst>
            </p:cNvPr>
            <p:cNvGrpSpPr/>
            <p:nvPr userDrawn="1"/>
          </p:nvGrpSpPr>
          <p:grpSpPr>
            <a:xfrm rot="21540000">
              <a:off x="10151969" y="396039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3" name="Isosceles Triangle 42">
                <a:extLst>
                  <a:ext uri="{FF2B5EF4-FFF2-40B4-BE49-F238E27FC236}">
                    <a16:creationId xmlns:a16="http://schemas.microsoft.com/office/drawing/2014/main" xmlns="" id="{449E3785-C9A8-4A92-9A0F-7E8F944A923B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2170E774-66BB-44B5-A5EC-795D847FD0A7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1" name="Group 12">
              <a:extLst>
                <a:ext uri="{FF2B5EF4-FFF2-40B4-BE49-F238E27FC236}">
                  <a16:creationId xmlns:a16="http://schemas.microsoft.com/office/drawing/2014/main" xmlns="" id="{C4AB82B2-9C1A-492F-BE21-CD5645251AD0}"/>
                </a:ext>
              </a:extLst>
            </p:cNvPr>
            <p:cNvGrpSpPr/>
            <p:nvPr userDrawn="1"/>
          </p:nvGrpSpPr>
          <p:grpSpPr>
            <a:xfrm rot="21420000">
              <a:off x="10546883" y="381313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Isosceles Triangle 40">
                <a:extLst>
                  <a:ext uri="{FF2B5EF4-FFF2-40B4-BE49-F238E27FC236}">
                    <a16:creationId xmlns:a16="http://schemas.microsoft.com/office/drawing/2014/main" xmlns="" id="{80363DF9-3526-42C0-A80C-B253A7B2B37C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A019BB64-5CAF-4980-8793-8326F0DB3272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2" name="Group 13">
              <a:extLst>
                <a:ext uri="{FF2B5EF4-FFF2-40B4-BE49-F238E27FC236}">
                  <a16:creationId xmlns:a16="http://schemas.microsoft.com/office/drawing/2014/main" xmlns="" id="{B0E43DD5-31C7-4F39-8599-2D549B4C8E21}"/>
                </a:ext>
              </a:extLst>
            </p:cNvPr>
            <p:cNvGrpSpPr/>
            <p:nvPr userDrawn="1"/>
          </p:nvGrpSpPr>
          <p:grpSpPr>
            <a:xfrm rot="21300000">
              <a:off x="10941795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9" name="Isosceles Triangle 38">
                <a:extLst>
                  <a:ext uri="{FF2B5EF4-FFF2-40B4-BE49-F238E27FC236}">
                    <a16:creationId xmlns:a16="http://schemas.microsoft.com/office/drawing/2014/main" xmlns="" id="{0FA7435F-6E94-407D-BA13-DC1EDA80A32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id="{7FD7D35B-3544-47CE-8D06-AA5BDB5454E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" name="Group 14">
              <a:extLst>
                <a:ext uri="{FF2B5EF4-FFF2-40B4-BE49-F238E27FC236}">
                  <a16:creationId xmlns:a16="http://schemas.microsoft.com/office/drawing/2014/main" xmlns="" id="{264E53CB-44AF-4466-9DFB-EA2E69A0FD25}"/>
                </a:ext>
              </a:extLst>
            </p:cNvPr>
            <p:cNvGrpSpPr/>
            <p:nvPr userDrawn="1"/>
          </p:nvGrpSpPr>
          <p:grpSpPr>
            <a:xfrm rot="21180000">
              <a:off x="11336709" y="311378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7" name="Isosceles Triangle 36">
                <a:extLst>
                  <a:ext uri="{FF2B5EF4-FFF2-40B4-BE49-F238E27FC236}">
                    <a16:creationId xmlns:a16="http://schemas.microsoft.com/office/drawing/2014/main" xmlns="" id="{10A0DBA1-E21C-4389-8D9C-4A73526B76F7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1C936C0A-A462-4A9C-8C56-C2931E23515B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" name="Group 15">
              <a:extLst>
                <a:ext uri="{FF2B5EF4-FFF2-40B4-BE49-F238E27FC236}">
                  <a16:creationId xmlns:a16="http://schemas.microsoft.com/office/drawing/2014/main" xmlns="" id="{8AE2DCC4-2313-43D9-B8E0-E4B7840B7605}"/>
                </a:ext>
              </a:extLst>
            </p:cNvPr>
            <p:cNvGrpSpPr/>
            <p:nvPr userDrawn="1"/>
          </p:nvGrpSpPr>
          <p:grpSpPr>
            <a:xfrm rot="21060000">
              <a:off x="11731621" y="256164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5" name="Isosceles Triangle 34">
                <a:extLst>
                  <a:ext uri="{FF2B5EF4-FFF2-40B4-BE49-F238E27FC236}">
                    <a16:creationId xmlns:a16="http://schemas.microsoft.com/office/drawing/2014/main" xmlns="" id="{37C0BDCE-3E81-4276-948F-C50ED857AED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839ABBBC-00AB-47E2-A670-9E0980A75D53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" name="Group 16">
              <a:extLst>
                <a:ext uri="{FF2B5EF4-FFF2-40B4-BE49-F238E27FC236}">
                  <a16:creationId xmlns:a16="http://schemas.microsoft.com/office/drawing/2014/main" xmlns="" id="{775C3AC3-05F1-4E6A-BFAF-7CF8733D164F}"/>
                </a:ext>
              </a:extLst>
            </p:cNvPr>
            <p:cNvGrpSpPr/>
            <p:nvPr userDrawn="1"/>
          </p:nvGrpSpPr>
          <p:grpSpPr>
            <a:xfrm rot="660000">
              <a:off x="7411964" y="186225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xmlns="" id="{C91A6D01-FB4E-4CA5-8377-6025F0C4EAF5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CCB89665-C6AC-44CE-A522-76BC3EC9AB3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6" name="Group 17">
              <a:extLst>
                <a:ext uri="{FF2B5EF4-FFF2-40B4-BE49-F238E27FC236}">
                  <a16:creationId xmlns:a16="http://schemas.microsoft.com/office/drawing/2014/main" xmlns="" id="{DF51EF51-4C20-43AE-A87D-742B7BC59325}"/>
                </a:ext>
              </a:extLst>
            </p:cNvPr>
            <p:cNvGrpSpPr/>
            <p:nvPr userDrawn="1"/>
          </p:nvGrpSpPr>
          <p:grpSpPr>
            <a:xfrm rot="540000">
              <a:off x="7806875" y="256164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1" name="Isosceles Triangle 30">
                <a:extLst>
                  <a:ext uri="{FF2B5EF4-FFF2-40B4-BE49-F238E27FC236}">
                    <a16:creationId xmlns:a16="http://schemas.microsoft.com/office/drawing/2014/main" xmlns="" id="{27D86890-78C1-4E62-9D11-99B7984FB96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id="{582EEB1B-56AC-4211-9353-F8E002A1DD14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18">
              <a:extLst>
                <a:ext uri="{FF2B5EF4-FFF2-40B4-BE49-F238E27FC236}">
                  <a16:creationId xmlns:a16="http://schemas.microsoft.com/office/drawing/2014/main" xmlns="" id="{70DB7311-1E13-407E-A540-D64D23A6285F}"/>
                </a:ext>
              </a:extLst>
            </p:cNvPr>
            <p:cNvGrpSpPr/>
            <p:nvPr userDrawn="1"/>
          </p:nvGrpSpPr>
          <p:grpSpPr>
            <a:xfrm rot="420000">
              <a:off x="8201790" y="311378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9" name="Isosceles Triangle 28">
                <a:extLst>
                  <a:ext uri="{FF2B5EF4-FFF2-40B4-BE49-F238E27FC236}">
                    <a16:creationId xmlns:a16="http://schemas.microsoft.com/office/drawing/2014/main" xmlns="" id="{05E912E4-BDB2-4628-A108-01344AD67D2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id="{FFD2DF0C-F11A-4C26-8594-B0446B7B6272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8" name="Group 19">
              <a:extLst>
                <a:ext uri="{FF2B5EF4-FFF2-40B4-BE49-F238E27FC236}">
                  <a16:creationId xmlns:a16="http://schemas.microsoft.com/office/drawing/2014/main" xmlns="" id="{B482F78B-C611-4F19-A7B3-934B3DCD326C}"/>
                </a:ext>
              </a:extLst>
            </p:cNvPr>
            <p:cNvGrpSpPr/>
            <p:nvPr userDrawn="1"/>
          </p:nvGrpSpPr>
          <p:grpSpPr>
            <a:xfrm rot="300000">
              <a:off x="8596701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7" name="Isosceles Triangle 26">
                <a:extLst>
                  <a:ext uri="{FF2B5EF4-FFF2-40B4-BE49-F238E27FC236}">
                    <a16:creationId xmlns:a16="http://schemas.microsoft.com/office/drawing/2014/main" xmlns="" id="{94D041A6-DF11-4DCC-AA77-3555E20C04D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B18521A5-CA9B-40EB-A0E0-7AF9F59ABA86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9" name="Group 20">
              <a:extLst>
                <a:ext uri="{FF2B5EF4-FFF2-40B4-BE49-F238E27FC236}">
                  <a16:creationId xmlns:a16="http://schemas.microsoft.com/office/drawing/2014/main" xmlns="" id="{147EB5A0-03BD-41E2-80DB-B43547A2EDD3}"/>
                </a:ext>
              </a:extLst>
            </p:cNvPr>
            <p:cNvGrpSpPr/>
            <p:nvPr userDrawn="1"/>
          </p:nvGrpSpPr>
          <p:grpSpPr>
            <a:xfrm rot="180000">
              <a:off x="8991616" y="381313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5" name="Isosceles Triangle 24">
                <a:extLst>
                  <a:ext uri="{FF2B5EF4-FFF2-40B4-BE49-F238E27FC236}">
                    <a16:creationId xmlns:a16="http://schemas.microsoft.com/office/drawing/2014/main" xmlns="" id="{00214B7D-7562-4566-A9C2-30D6188808E5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5EB49358-B906-4BB1-9C9B-6192AA291E06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0" name="Group 21">
              <a:extLst>
                <a:ext uri="{FF2B5EF4-FFF2-40B4-BE49-F238E27FC236}">
                  <a16:creationId xmlns:a16="http://schemas.microsoft.com/office/drawing/2014/main" xmlns="" id="{634A0FA6-2A72-43A3-908C-27B003AE5916}"/>
                </a:ext>
              </a:extLst>
            </p:cNvPr>
            <p:cNvGrpSpPr/>
            <p:nvPr userDrawn="1"/>
          </p:nvGrpSpPr>
          <p:grpSpPr>
            <a:xfrm rot="60000">
              <a:off x="9386527" y="396039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3" name="Isosceles Triangle 22">
                <a:extLst>
                  <a:ext uri="{FF2B5EF4-FFF2-40B4-BE49-F238E27FC236}">
                    <a16:creationId xmlns:a16="http://schemas.microsoft.com/office/drawing/2014/main" xmlns="" id="{2206C098-CA19-4A79-969B-2F1891E446AF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4B339014-B348-4453-A9E9-F022CE0EB808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pic>
        <p:nvPicPr>
          <p:cNvPr id="7" name="Picture 6" descr="Robin bird">
            <a:extLst>
              <a:ext uri="{FF2B5EF4-FFF2-40B4-BE49-F238E27FC236}">
                <a16:creationId xmlns:a16="http://schemas.microsoft.com/office/drawing/2014/main" xmlns="" id="{D69C9CD9-9CDD-422B-B045-ED3B8D3C49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69902" y="4419395"/>
            <a:ext cx="2431144" cy="2438611"/>
          </a:xfrm>
          <a:prstGeom prst="rect">
            <a:avLst/>
          </a:prstGeom>
        </p:spPr>
      </p:pic>
      <p:pic>
        <p:nvPicPr>
          <p:cNvPr id="47" name="Picture 46" descr="Autumn leaves">
            <a:extLst>
              <a:ext uri="{FF2B5EF4-FFF2-40B4-BE49-F238E27FC236}">
                <a16:creationId xmlns:a16="http://schemas.microsoft.com/office/drawing/2014/main" xmlns="" id="{B25954B6-8A0C-4FC4-AB12-E473080996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2796" y="4011034"/>
            <a:ext cx="2437088" cy="2432515"/>
          </a:xfrm>
          <a:prstGeom prst="rect">
            <a:avLst/>
          </a:prstGeom>
        </p:spPr>
      </p:pic>
      <p:pic>
        <p:nvPicPr>
          <p:cNvPr id="48" name="Picture 47" descr="Autumn leaves">
            <a:extLst>
              <a:ext uri="{FF2B5EF4-FFF2-40B4-BE49-F238E27FC236}">
                <a16:creationId xmlns:a16="http://schemas.microsoft.com/office/drawing/2014/main" xmlns="" id="{DED98852-5226-4E9C-9505-50687712AA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488" y="1069095"/>
            <a:ext cx="1836732" cy="1938696"/>
          </a:xfrm>
          <a:prstGeom prst="rect">
            <a:avLst/>
          </a:prstGeom>
        </p:spPr>
      </p:pic>
      <p:pic>
        <p:nvPicPr>
          <p:cNvPr id="49" name="Picture 48" descr="Autumn leaves">
            <a:extLst>
              <a:ext uri="{FF2B5EF4-FFF2-40B4-BE49-F238E27FC236}">
                <a16:creationId xmlns:a16="http://schemas.microsoft.com/office/drawing/2014/main" xmlns="" id="{55D398F2-B593-4115-B613-CAAFD5F0F60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9022" y="4976574"/>
            <a:ext cx="582524" cy="707197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Md. Kawcher Hossen, Assis't teacher. Karim Ullah High School. </a:t>
            </a:r>
            <a:endParaRPr lang="en-US" noProof="0" dirty="0"/>
          </a:p>
        </p:txBody>
      </p:sp>
      <p:sp>
        <p:nvSpPr>
          <p:cNvPr id="3" name="Picture Placeholder 2" descr="Image Placeholder">
            <a:extLst>
              <a:ext uri="{FF2B5EF4-FFF2-40B4-BE49-F238E27FC236}">
                <a16:creationId xmlns:a16="http://schemas.microsoft.com/office/drawing/2014/main" xmlns="" id="{56B7044F-DA48-42D9-ADB2-BDC8F46A1C5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15334" y="1934050"/>
            <a:ext cx="3286637" cy="3370909"/>
          </a:xfr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D89C55-77D0-4765-97CF-82EDA0C1B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8CBE513-59CD-4C08-A9E4-4314540788B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3" name="Picture Placeholder 52" descr="Image Placeholder">
            <a:extLst>
              <a:ext uri="{FF2B5EF4-FFF2-40B4-BE49-F238E27FC236}">
                <a16:creationId xmlns:a16="http://schemas.microsoft.com/office/drawing/2014/main" xmlns="" id="{BAFF0D93-F0BA-42F4-98C9-C1DEC9C239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60000">
            <a:off x="4136536" y="1765500"/>
            <a:ext cx="3615300" cy="3708000"/>
          </a:xfrm>
          <a:custGeom>
            <a:avLst/>
            <a:gdLst>
              <a:gd name="connsiteX0" fmla="*/ 0 w 3708000"/>
              <a:gd name="connsiteY0" fmla="*/ 0 h 3708000"/>
              <a:gd name="connsiteX1" fmla="*/ 3708000 w 3708000"/>
              <a:gd name="connsiteY1" fmla="*/ 0 h 3708000"/>
              <a:gd name="connsiteX2" fmla="*/ 3708000 w 3708000"/>
              <a:gd name="connsiteY2" fmla="*/ 3708000 h 3708000"/>
              <a:gd name="connsiteX3" fmla="*/ 32703 w 3708000"/>
              <a:gd name="connsiteY3" fmla="*/ 3626244 h 37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8000" h="3708000">
                <a:moveTo>
                  <a:pt x="0" y="0"/>
                </a:moveTo>
                <a:lnTo>
                  <a:pt x="3708000" y="0"/>
                </a:lnTo>
                <a:lnTo>
                  <a:pt x="3708000" y="3708000"/>
                </a:lnTo>
                <a:lnTo>
                  <a:pt x="32703" y="36262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0" name="Picture Placeholder 9" descr="Image Placeholder">
            <a:extLst>
              <a:ext uri="{FF2B5EF4-FFF2-40B4-BE49-F238E27FC236}">
                <a16:creationId xmlns:a16="http://schemas.microsoft.com/office/drawing/2014/main" xmlns="" id="{65C612AD-FBA1-454E-BFE9-1D962E4384A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86404" y="1934050"/>
            <a:ext cx="3286637" cy="3370909"/>
          </a:xfr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pic>
        <p:nvPicPr>
          <p:cNvPr id="57" name="Picture 56" descr="Leaves in the wind">
            <a:extLst>
              <a:ext uri="{FF2B5EF4-FFF2-40B4-BE49-F238E27FC236}">
                <a16:creationId xmlns:a16="http://schemas.microsoft.com/office/drawing/2014/main" xmlns="" id="{0F098C97-C7F4-4BF8-957A-649D6D47356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754767" y="1312447"/>
            <a:ext cx="4832565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343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Layout 2 X Square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3DC89EE3-71E3-4AF1-9681-382419631951}"/>
              </a:ext>
            </a:extLst>
          </p:cNvPr>
          <p:cNvSpPr/>
          <p:nvPr userDrawn="1"/>
        </p:nvSpPr>
        <p:spPr>
          <a:xfrm>
            <a:off x="11183396" y="1736789"/>
            <a:ext cx="264390" cy="235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20" name="Picture 119" descr="Autumn leaves">
            <a:extLst>
              <a:ext uri="{FF2B5EF4-FFF2-40B4-BE49-F238E27FC236}">
                <a16:creationId xmlns:a16="http://schemas.microsoft.com/office/drawing/2014/main" xmlns="" id="{CFBA88AD-7BCE-407C-B550-00C06AA44A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3211" y="4012739"/>
            <a:ext cx="2437088" cy="2432515"/>
          </a:xfrm>
          <a:prstGeom prst="rect">
            <a:avLst/>
          </a:prstGeom>
        </p:spPr>
      </p:pic>
      <p:pic>
        <p:nvPicPr>
          <p:cNvPr id="121" name="Picture 120" descr="Autumn leaves">
            <a:extLst>
              <a:ext uri="{FF2B5EF4-FFF2-40B4-BE49-F238E27FC236}">
                <a16:creationId xmlns:a16="http://schemas.microsoft.com/office/drawing/2014/main" xmlns="" id="{4634BFF4-8EB5-42E2-AB02-BA938B6488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7372" y="1000668"/>
            <a:ext cx="1836732" cy="1938696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Md. Kawcher Hossen, Assis't teacher. Karim Ullah High School. </a:t>
            </a:r>
            <a:endParaRPr lang="en-US" noProof="0" dirty="0"/>
          </a:p>
        </p:txBody>
      </p:sp>
      <p:sp>
        <p:nvSpPr>
          <p:cNvPr id="86" name="Picture Placeholder 85" descr="Image Placeholder">
            <a:extLst>
              <a:ext uri="{FF2B5EF4-FFF2-40B4-BE49-F238E27FC236}">
                <a16:creationId xmlns:a16="http://schemas.microsoft.com/office/drawing/2014/main" xmlns="" id="{0162CBF3-6466-4554-AD64-F4A5C95AABC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47570" y="1638500"/>
            <a:ext cx="3615300" cy="3708000"/>
          </a:xfrm>
          <a:custGeom>
            <a:avLst/>
            <a:gdLst>
              <a:gd name="connsiteX0" fmla="*/ 0 w 3708000"/>
              <a:gd name="connsiteY0" fmla="*/ 0 h 3708000"/>
              <a:gd name="connsiteX1" fmla="*/ 3708000 w 3708000"/>
              <a:gd name="connsiteY1" fmla="*/ 0 h 3708000"/>
              <a:gd name="connsiteX2" fmla="*/ 3708000 w 3708000"/>
              <a:gd name="connsiteY2" fmla="*/ 3708000 h 3708000"/>
              <a:gd name="connsiteX3" fmla="*/ 32703 w 3708000"/>
              <a:gd name="connsiteY3" fmla="*/ 3626244 h 37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8000" h="3708000">
                <a:moveTo>
                  <a:pt x="0" y="0"/>
                </a:moveTo>
                <a:lnTo>
                  <a:pt x="3708000" y="0"/>
                </a:lnTo>
                <a:lnTo>
                  <a:pt x="3708000" y="3708000"/>
                </a:lnTo>
                <a:lnTo>
                  <a:pt x="32703" y="36262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5" name="Picture Placeholder 4" descr="Image Placeholder">
            <a:extLst>
              <a:ext uri="{FF2B5EF4-FFF2-40B4-BE49-F238E27FC236}">
                <a16:creationId xmlns:a16="http://schemas.microsoft.com/office/drawing/2014/main" xmlns="" id="{FE141A92-FCEC-45D2-8876-A75CA76EB7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60000">
            <a:off x="6024330" y="1638500"/>
            <a:ext cx="3615300" cy="3708000"/>
          </a:xfr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B7B888-8FE8-4A0A-9274-5633DC6F7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7AF7D98-AD66-4A85-A6FB-6A78C227F4C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8" name="Picture 7" descr="Autumn leaves">
            <a:extLst>
              <a:ext uri="{FF2B5EF4-FFF2-40B4-BE49-F238E27FC236}">
                <a16:creationId xmlns:a16="http://schemas.microsoft.com/office/drawing/2014/main" xmlns="" id="{9CAAE223-6471-43E2-9C43-80EF427A5E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4485" y="4980275"/>
            <a:ext cx="1732717" cy="1877731"/>
          </a:xfrm>
          <a:prstGeom prst="rect">
            <a:avLst/>
          </a:prstGeom>
        </p:spPr>
      </p:pic>
      <p:grpSp>
        <p:nvGrpSpPr>
          <p:cNvPr id="3" name="Group 8" descr="Banting">
            <a:extLst>
              <a:ext uri="{FF2B5EF4-FFF2-40B4-BE49-F238E27FC236}">
                <a16:creationId xmlns:a16="http://schemas.microsoft.com/office/drawing/2014/main" xmlns="" id="{AF313BF4-6216-45A9-9688-C635BF23EB95}"/>
              </a:ext>
            </a:extLst>
          </p:cNvPr>
          <p:cNvGrpSpPr/>
          <p:nvPr userDrawn="1"/>
        </p:nvGrpSpPr>
        <p:grpSpPr>
          <a:xfrm>
            <a:off x="9439573" y="-1537"/>
            <a:ext cx="2447628" cy="555099"/>
            <a:chOff x="9681613" y="-1537"/>
            <a:chExt cx="2510387" cy="555099"/>
          </a:xfrm>
        </p:grpSpPr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xmlns="" id="{F0878115-5190-49B0-88E2-FAD499064A04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Isosceles Triangle 79">
                <a:extLst>
                  <a:ext uri="{FF2B5EF4-FFF2-40B4-BE49-F238E27FC236}">
                    <a16:creationId xmlns:a16="http://schemas.microsoft.com/office/drawing/2014/main" xmlns="" id="{3AC926A2-2467-4A1C-A343-A680743CFB68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xmlns="" id="{6EF13F4E-C1E4-4813-BAA8-C69DDA1BD740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xmlns="" id="{4CAF8F22-5F8D-4055-9929-11EF139CE4E3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Isosceles Triangle 77">
                <a:extLst>
                  <a:ext uri="{FF2B5EF4-FFF2-40B4-BE49-F238E27FC236}">
                    <a16:creationId xmlns:a16="http://schemas.microsoft.com/office/drawing/2014/main" xmlns="" id="{EC80CDFC-6E98-4EA1-9AA7-0D54935947C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4F6C9D48-F9A3-4047-8FF7-988C1E7E4D81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xmlns="" id="{EBD305C5-CB5D-4307-9921-BEF37A43F917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6" name="Isosceles Triangle 75">
                <a:extLst>
                  <a:ext uri="{FF2B5EF4-FFF2-40B4-BE49-F238E27FC236}">
                    <a16:creationId xmlns:a16="http://schemas.microsoft.com/office/drawing/2014/main" xmlns="" id="{A0FD1744-C0EF-4F34-A059-F7D2F234F4C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D95AA638-8C3C-4194-9062-FA24EF8F3819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xmlns="" id="{41F1D7A8-A789-4357-8423-42EB8D021202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4" name="Isosceles Triangle 73">
                <a:extLst>
                  <a:ext uri="{FF2B5EF4-FFF2-40B4-BE49-F238E27FC236}">
                    <a16:creationId xmlns:a16="http://schemas.microsoft.com/office/drawing/2014/main" xmlns="" id="{A0B2CE00-D9D3-4732-A63B-D52083D8478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F7DF55A6-8D62-4DEB-BCE5-F4D818450EDC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" name="Group 13">
              <a:extLst>
                <a:ext uri="{FF2B5EF4-FFF2-40B4-BE49-F238E27FC236}">
                  <a16:creationId xmlns:a16="http://schemas.microsoft.com/office/drawing/2014/main" xmlns="" id="{AF9E2322-DA65-4009-9172-719907C57F60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2" name="Isosceles Triangle 71">
                <a:extLst>
                  <a:ext uri="{FF2B5EF4-FFF2-40B4-BE49-F238E27FC236}">
                    <a16:creationId xmlns:a16="http://schemas.microsoft.com/office/drawing/2014/main" xmlns="" id="{8AD044C7-F328-4CFC-806E-EC6CED6F552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xmlns="" id="{FC57CDA3-FC44-48A8-87CE-61E7A01923DB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xmlns="" id="{F9E65321-623C-4B8F-A891-E483BFEED147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0" name="Isosceles Triangle 69">
                <a:extLst>
                  <a:ext uri="{FF2B5EF4-FFF2-40B4-BE49-F238E27FC236}">
                    <a16:creationId xmlns:a16="http://schemas.microsoft.com/office/drawing/2014/main" xmlns="" id="{A738CB00-52CC-467F-80E0-9E1DC09874E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="" id="{365659B6-60A2-4D0A-A9E9-C78BAC62C363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" name="Group 15">
              <a:extLst>
                <a:ext uri="{FF2B5EF4-FFF2-40B4-BE49-F238E27FC236}">
                  <a16:creationId xmlns:a16="http://schemas.microsoft.com/office/drawing/2014/main" xmlns="" id="{EB263F97-9E1C-4DC7-8897-6D91A362D136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8" name="Isosceles Triangle 67">
                <a:extLst>
                  <a:ext uri="{FF2B5EF4-FFF2-40B4-BE49-F238E27FC236}">
                    <a16:creationId xmlns:a16="http://schemas.microsoft.com/office/drawing/2014/main" xmlns="" id="{566B7656-D1C1-48F8-9FD8-F70E708CA347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22EE49EC-3527-4500-9534-E4B487A124B4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xmlns="" id="{98839751-3C23-45F1-89A4-DE73739E6ECE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6" name="Isosceles Triangle 65">
                <a:extLst>
                  <a:ext uri="{FF2B5EF4-FFF2-40B4-BE49-F238E27FC236}">
                    <a16:creationId xmlns:a16="http://schemas.microsoft.com/office/drawing/2014/main" xmlns="" id="{F636CB98-DAE3-4093-8768-E5196BD0692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xmlns="" id="{9CF4930F-048E-4139-9763-74EF00C45DDB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17">
              <a:extLst>
                <a:ext uri="{FF2B5EF4-FFF2-40B4-BE49-F238E27FC236}">
                  <a16:creationId xmlns:a16="http://schemas.microsoft.com/office/drawing/2014/main" xmlns="" id="{05FCF01C-B220-4A14-A002-FC8203270515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4" name="Isosceles Triangle 63">
                <a:extLst>
                  <a:ext uri="{FF2B5EF4-FFF2-40B4-BE49-F238E27FC236}">
                    <a16:creationId xmlns:a16="http://schemas.microsoft.com/office/drawing/2014/main" xmlns="" id="{DF06E794-168F-4108-A05A-4C90FE808D69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4751CA9E-3F62-4C2D-94DA-213AE710FA3B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xmlns="" id="{E1022A0E-F439-4CCC-B6F3-101EBA2DC3DE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2" name="Isosceles Triangle 61">
                <a:extLst>
                  <a:ext uri="{FF2B5EF4-FFF2-40B4-BE49-F238E27FC236}">
                    <a16:creationId xmlns:a16="http://schemas.microsoft.com/office/drawing/2014/main" xmlns="" id="{7C4B978F-594A-449E-84D8-44165D2BADC8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xmlns="" id="{708FB6ED-3404-43D5-BA9C-E314087E4A3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9" name="Group 19">
              <a:extLst>
                <a:ext uri="{FF2B5EF4-FFF2-40B4-BE49-F238E27FC236}">
                  <a16:creationId xmlns:a16="http://schemas.microsoft.com/office/drawing/2014/main" xmlns="" id="{FA3C8C49-C709-4A8A-B535-FE6CE4A8E8B6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0" name="Isosceles Triangle 59">
                <a:extLst>
                  <a:ext uri="{FF2B5EF4-FFF2-40B4-BE49-F238E27FC236}">
                    <a16:creationId xmlns:a16="http://schemas.microsoft.com/office/drawing/2014/main" xmlns="" id="{A9CE8DE2-7CCA-4295-A7C0-6EF96B2A899C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xmlns="" id="{75141693-F1F0-44B0-975F-F4E12C6E2FD5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0" name="Group 20">
              <a:extLst>
                <a:ext uri="{FF2B5EF4-FFF2-40B4-BE49-F238E27FC236}">
                  <a16:creationId xmlns:a16="http://schemas.microsoft.com/office/drawing/2014/main" xmlns="" id="{0F5B1639-1AA2-4C2D-8D4E-A01DC9862212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8" name="Isosceles Triangle 57">
                <a:extLst>
                  <a:ext uri="{FF2B5EF4-FFF2-40B4-BE49-F238E27FC236}">
                    <a16:creationId xmlns:a16="http://schemas.microsoft.com/office/drawing/2014/main" xmlns="" id="{426F7FF2-A12C-42EA-A52B-01807EC0F919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xmlns="" id="{0BB44521-1B89-47CC-A77A-DBD10405D121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xmlns="" id="{76F31ECE-C2CB-4638-888C-AD18F212F8D0}"/>
                </a:ext>
              </a:extLst>
            </p:cNvPr>
            <p:cNvGrpSpPr/>
            <p:nvPr userDrawn="1"/>
          </p:nvGrpSpPr>
          <p:grpSpPr>
            <a:xfrm>
              <a:off x="11512840" y="61155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Isosceles Triangle 55">
                <a:extLst>
                  <a:ext uri="{FF2B5EF4-FFF2-40B4-BE49-F238E27FC236}">
                    <a16:creationId xmlns:a16="http://schemas.microsoft.com/office/drawing/2014/main" xmlns="" id="{2153184D-2ACA-488C-86E0-BE448F70B327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xmlns="" id="{E04869E4-525F-4659-A2C2-7C7AAB7FDFDA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2" name="Group 22">
              <a:extLst>
                <a:ext uri="{FF2B5EF4-FFF2-40B4-BE49-F238E27FC236}">
                  <a16:creationId xmlns:a16="http://schemas.microsoft.com/office/drawing/2014/main" xmlns="" id="{2FB76796-9A72-4B1A-AAE6-95C121416F30}"/>
                </a:ext>
              </a:extLst>
            </p:cNvPr>
            <p:cNvGrpSpPr/>
            <p:nvPr userDrawn="1"/>
          </p:nvGrpSpPr>
          <p:grpSpPr>
            <a:xfrm rot="21540000">
              <a:off x="11625962" y="60101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4" name="Isosceles Triangle 53">
                <a:extLst>
                  <a:ext uri="{FF2B5EF4-FFF2-40B4-BE49-F238E27FC236}">
                    <a16:creationId xmlns:a16="http://schemas.microsoft.com/office/drawing/2014/main" xmlns="" id="{56FFC5A0-B9AF-4DC5-BA40-BAD08675D837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xmlns="" id="{C855FB1B-F9E0-4C71-8798-DB3945AD5B4E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3" name="Group 23">
              <a:extLst>
                <a:ext uri="{FF2B5EF4-FFF2-40B4-BE49-F238E27FC236}">
                  <a16:creationId xmlns:a16="http://schemas.microsoft.com/office/drawing/2014/main" xmlns="" id="{6EF19E8F-AACB-45C5-B0E0-67DB3308A80B}"/>
                </a:ext>
              </a:extLst>
            </p:cNvPr>
            <p:cNvGrpSpPr/>
            <p:nvPr userDrawn="1"/>
          </p:nvGrpSpPr>
          <p:grpSpPr>
            <a:xfrm rot="21420000">
              <a:off x="11739085" y="55883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2" name="Isosceles Triangle 51">
                <a:extLst>
                  <a:ext uri="{FF2B5EF4-FFF2-40B4-BE49-F238E27FC236}">
                    <a16:creationId xmlns:a16="http://schemas.microsoft.com/office/drawing/2014/main" xmlns="" id="{AEABA864-08CD-4EB6-B2DC-D906B083B07C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A586CA9F-A74C-402D-824D-596E7CF8415E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4" name="Group 24">
              <a:extLst>
                <a:ext uri="{FF2B5EF4-FFF2-40B4-BE49-F238E27FC236}">
                  <a16:creationId xmlns:a16="http://schemas.microsoft.com/office/drawing/2014/main" xmlns="" id="{382C0B8D-93FD-41C0-94CF-AB2FC26D892C}"/>
                </a:ext>
              </a:extLst>
            </p:cNvPr>
            <p:cNvGrpSpPr/>
            <p:nvPr userDrawn="1"/>
          </p:nvGrpSpPr>
          <p:grpSpPr>
            <a:xfrm rot="21300000">
              <a:off x="1185220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Isosceles Triangle 49">
                <a:extLst>
                  <a:ext uri="{FF2B5EF4-FFF2-40B4-BE49-F238E27FC236}">
                    <a16:creationId xmlns:a16="http://schemas.microsoft.com/office/drawing/2014/main" xmlns="" id="{AC0F6F1C-8DD7-4B9C-8CF1-4A499D177F29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3AD174CA-E925-4906-9E6B-BE6AB50F0A49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5" name="Group 25">
              <a:extLst>
                <a:ext uri="{FF2B5EF4-FFF2-40B4-BE49-F238E27FC236}">
                  <a16:creationId xmlns:a16="http://schemas.microsoft.com/office/drawing/2014/main" xmlns="" id="{320EA82A-E313-44B6-B9AB-191D95614CBC}"/>
                </a:ext>
              </a:extLst>
            </p:cNvPr>
            <p:cNvGrpSpPr/>
            <p:nvPr userDrawn="1"/>
          </p:nvGrpSpPr>
          <p:grpSpPr>
            <a:xfrm rot="21180000">
              <a:off x="11965330" y="35850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8" name="Isosceles Triangle 47">
                <a:extLst>
                  <a:ext uri="{FF2B5EF4-FFF2-40B4-BE49-F238E27FC236}">
                    <a16:creationId xmlns:a16="http://schemas.microsoft.com/office/drawing/2014/main" xmlns="" id="{9610BBB5-0074-4513-90CE-A38FD1169CF4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="" id="{84173F08-AFF0-4A26-BEBB-B78A6E4068BB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6" name="Group 26">
              <a:extLst>
                <a:ext uri="{FF2B5EF4-FFF2-40B4-BE49-F238E27FC236}">
                  <a16:creationId xmlns:a16="http://schemas.microsoft.com/office/drawing/2014/main" xmlns="" id="{DD2EFA0C-F073-4907-9E40-F9464EFE9631}"/>
                </a:ext>
              </a:extLst>
            </p:cNvPr>
            <p:cNvGrpSpPr/>
            <p:nvPr userDrawn="1"/>
          </p:nvGrpSpPr>
          <p:grpSpPr>
            <a:xfrm rot="21060000">
              <a:off x="12078452" y="20034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Isosceles Triangle 45">
                <a:extLst>
                  <a:ext uri="{FF2B5EF4-FFF2-40B4-BE49-F238E27FC236}">
                    <a16:creationId xmlns:a16="http://schemas.microsoft.com/office/drawing/2014/main" xmlns="" id="{CF74CAA6-EDA1-4F28-8A29-1F6587285FF4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D8A14F4F-1CE4-4485-9AC5-005CC3AC6FD5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xmlns="" id="{1DDD71A5-4F2C-4644-AC76-671E1037AEBE}"/>
                </a:ext>
              </a:extLst>
            </p:cNvPr>
            <p:cNvGrpSpPr/>
            <p:nvPr userDrawn="1"/>
          </p:nvGrpSpPr>
          <p:grpSpPr>
            <a:xfrm rot="660000">
              <a:off x="10841090" y="0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Isosceles Triangle 43">
                <a:extLst>
                  <a:ext uri="{FF2B5EF4-FFF2-40B4-BE49-F238E27FC236}">
                    <a16:creationId xmlns:a16="http://schemas.microsoft.com/office/drawing/2014/main" xmlns="" id="{1E407B3A-A23F-4821-A987-77AC40D00C6C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A5AEC5ED-E392-4759-BF25-56E2C462EE3A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8" name="Group 28">
              <a:extLst>
                <a:ext uri="{FF2B5EF4-FFF2-40B4-BE49-F238E27FC236}">
                  <a16:creationId xmlns:a16="http://schemas.microsoft.com/office/drawing/2014/main" xmlns="" id="{7658DB0E-3F5C-4190-A040-E2FE3AD04DCD}"/>
                </a:ext>
              </a:extLst>
            </p:cNvPr>
            <p:cNvGrpSpPr/>
            <p:nvPr userDrawn="1"/>
          </p:nvGrpSpPr>
          <p:grpSpPr>
            <a:xfrm rot="540000">
              <a:off x="10954212" y="20034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2" name="Isosceles Triangle 41">
                <a:extLst>
                  <a:ext uri="{FF2B5EF4-FFF2-40B4-BE49-F238E27FC236}">
                    <a16:creationId xmlns:a16="http://schemas.microsoft.com/office/drawing/2014/main" xmlns="" id="{01F01755-16C9-4CB9-8861-C8489FE9987C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3B266E3F-E50F-4FE4-B5AD-3EDB9DE0EF4C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9" name="Group 29">
              <a:extLst>
                <a:ext uri="{FF2B5EF4-FFF2-40B4-BE49-F238E27FC236}">
                  <a16:creationId xmlns:a16="http://schemas.microsoft.com/office/drawing/2014/main" xmlns="" id="{2A1FD0C9-54C5-428B-B5EB-87D36D3B6400}"/>
                </a:ext>
              </a:extLst>
            </p:cNvPr>
            <p:cNvGrpSpPr/>
            <p:nvPr userDrawn="1"/>
          </p:nvGrpSpPr>
          <p:grpSpPr>
            <a:xfrm rot="420000">
              <a:off x="11067335" y="35850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0" name="Isosceles Triangle 39">
                <a:extLst>
                  <a:ext uri="{FF2B5EF4-FFF2-40B4-BE49-F238E27FC236}">
                    <a16:creationId xmlns:a16="http://schemas.microsoft.com/office/drawing/2014/main" xmlns="" id="{4654D7BE-30B3-4408-A765-C7247989E9E6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C89C6D9F-BF2D-462A-96E2-F01626DB4735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0" name="Group 30">
              <a:extLst>
                <a:ext uri="{FF2B5EF4-FFF2-40B4-BE49-F238E27FC236}">
                  <a16:creationId xmlns:a16="http://schemas.microsoft.com/office/drawing/2014/main" xmlns="" id="{8978E40A-5520-4CC8-BA42-56E714A56D21}"/>
                </a:ext>
              </a:extLst>
            </p:cNvPr>
            <p:cNvGrpSpPr/>
            <p:nvPr userDrawn="1"/>
          </p:nvGrpSpPr>
          <p:grpSpPr>
            <a:xfrm rot="300000">
              <a:off x="1118045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8" name="Isosceles Triangle 37">
                <a:extLst>
                  <a:ext uri="{FF2B5EF4-FFF2-40B4-BE49-F238E27FC236}">
                    <a16:creationId xmlns:a16="http://schemas.microsoft.com/office/drawing/2014/main" xmlns="" id="{55C12E7E-8637-4681-BCA9-027E8071BA61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xmlns="" id="{A0E8196C-DE1F-49C9-956A-0FC257C87BD3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1" name="Group 31">
              <a:extLst>
                <a:ext uri="{FF2B5EF4-FFF2-40B4-BE49-F238E27FC236}">
                  <a16:creationId xmlns:a16="http://schemas.microsoft.com/office/drawing/2014/main" xmlns="" id="{BF4F2819-4522-47A6-AF64-E14813B2E880}"/>
                </a:ext>
              </a:extLst>
            </p:cNvPr>
            <p:cNvGrpSpPr/>
            <p:nvPr userDrawn="1"/>
          </p:nvGrpSpPr>
          <p:grpSpPr>
            <a:xfrm rot="180000">
              <a:off x="11293580" y="55883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xmlns="" id="{B9565066-822E-42FA-A36A-4B7F88870DFB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A4BB6555-E18A-43E7-8BFC-B192907507DA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2" name="Group 32">
              <a:extLst>
                <a:ext uri="{FF2B5EF4-FFF2-40B4-BE49-F238E27FC236}">
                  <a16:creationId xmlns:a16="http://schemas.microsoft.com/office/drawing/2014/main" xmlns="" id="{F18EBD44-A87B-4C63-8819-DACDD37A7FEE}"/>
                </a:ext>
              </a:extLst>
            </p:cNvPr>
            <p:cNvGrpSpPr/>
            <p:nvPr userDrawn="1"/>
          </p:nvGrpSpPr>
          <p:grpSpPr>
            <a:xfrm rot="60000">
              <a:off x="11406702" y="60101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4" name="Isosceles Triangle 33">
                <a:extLst>
                  <a:ext uri="{FF2B5EF4-FFF2-40B4-BE49-F238E27FC236}">
                    <a16:creationId xmlns:a16="http://schemas.microsoft.com/office/drawing/2014/main" xmlns="" id="{ABC1A4B4-FC1F-4D96-9B9F-743374F1AF36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A4E563B6-E9CD-437D-874D-058605C9F5A8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pic>
        <p:nvPicPr>
          <p:cNvPr id="122" name="Picture 121" descr="Autumn leaves">
            <a:extLst>
              <a:ext uri="{FF2B5EF4-FFF2-40B4-BE49-F238E27FC236}">
                <a16:creationId xmlns:a16="http://schemas.microsoft.com/office/drawing/2014/main" xmlns="" id="{BF8CA6F4-4B87-4D0B-801F-295F0F20141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2503" y="4379998"/>
            <a:ext cx="582524" cy="707197"/>
          </a:xfrm>
          <a:prstGeom prst="rect">
            <a:avLst/>
          </a:prstGeom>
        </p:spPr>
      </p:pic>
      <p:pic>
        <p:nvPicPr>
          <p:cNvPr id="91" name="Picture 90" descr="Leaves in the wind">
            <a:extLst>
              <a:ext uri="{FF2B5EF4-FFF2-40B4-BE49-F238E27FC236}">
                <a16:creationId xmlns:a16="http://schemas.microsoft.com/office/drawing/2014/main" xmlns="" id="{64B5A5E1-936F-42C1-8479-D4CDF97A185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683211" y="1084281"/>
            <a:ext cx="3711514" cy="388628"/>
          </a:xfrm>
          <a:prstGeom prst="rect">
            <a:avLst/>
          </a:prstGeom>
        </p:spPr>
      </p:pic>
      <p:pic>
        <p:nvPicPr>
          <p:cNvPr id="7" name="Picture 6" descr="Ladybug">
            <a:extLst>
              <a:ext uri="{FF2B5EF4-FFF2-40B4-BE49-F238E27FC236}">
                <a16:creationId xmlns:a16="http://schemas.microsoft.com/office/drawing/2014/main" xmlns="" id="{E3623C9C-F472-41D1-9E9B-F388B4AE76F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615176" y="2201270"/>
            <a:ext cx="594412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480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Layout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124">
            <a:extLst>
              <a:ext uri="{FF2B5EF4-FFF2-40B4-BE49-F238E27FC236}">
                <a16:creationId xmlns:a16="http://schemas.microsoft.com/office/drawing/2014/main" xmlns="" id="{DD7984BF-0821-4BD7-B42A-10ED0CF51B20}"/>
              </a:ext>
            </a:extLst>
          </p:cNvPr>
          <p:cNvSpPr/>
          <p:nvPr userDrawn="1"/>
        </p:nvSpPr>
        <p:spPr>
          <a:xfrm>
            <a:off x="11546104" y="1236459"/>
            <a:ext cx="264390" cy="235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5" name="Group 46">
            <a:extLst>
              <a:ext uri="{FF2B5EF4-FFF2-40B4-BE49-F238E27FC236}">
                <a16:creationId xmlns:a16="http://schemas.microsoft.com/office/drawing/2014/main" xmlns="" id="{2F71D4AE-4653-4FDF-BA49-7031DB358BD9}"/>
              </a:ext>
            </a:extLst>
          </p:cNvPr>
          <p:cNvGrpSpPr>
            <a:grpSpLocks noChangeAspect="1"/>
          </p:cNvGrpSpPr>
          <p:nvPr userDrawn="1"/>
        </p:nvGrpSpPr>
        <p:grpSpPr>
          <a:xfrm rot="21180000">
            <a:off x="8963509" y="6026286"/>
            <a:ext cx="2152887" cy="494030"/>
            <a:chOff x="9681613" y="-1537"/>
            <a:chExt cx="2481036" cy="555099"/>
          </a:xfrm>
        </p:grpSpPr>
        <p:grpSp>
          <p:nvGrpSpPr>
            <p:cNvPr id="7" name="Group 85">
              <a:extLst>
                <a:ext uri="{FF2B5EF4-FFF2-40B4-BE49-F238E27FC236}">
                  <a16:creationId xmlns:a16="http://schemas.microsoft.com/office/drawing/2014/main" xmlns="" id="{A8E080B8-595E-4B51-AC7D-5BC74B2E1ED4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0" name="Isosceles Triangle 119">
                <a:extLst>
                  <a:ext uri="{FF2B5EF4-FFF2-40B4-BE49-F238E27FC236}">
                    <a16:creationId xmlns:a16="http://schemas.microsoft.com/office/drawing/2014/main" xmlns="" id="{DFE996B2-EA59-473C-9AA7-E406A2E3AB6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B60F2A38-B4C2-436C-B6F6-2E07BF3EC211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8" name="Group 86">
              <a:extLst>
                <a:ext uri="{FF2B5EF4-FFF2-40B4-BE49-F238E27FC236}">
                  <a16:creationId xmlns:a16="http://schemas.microsoft.com/office/drawing/2014/main" xmlns="" id="{7E3ADA38-9326-4716-A30C-DA674C57110B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8" name="Isosceles Triangle 117">
                <a:extLst>
                  <a:ext uri="{FF2B5EF4-FFF2-40B4-BE49-F238E27FC236}">
                    <a16:creationId xmlns:a16="http://schemas.microsoft.com/office/drawing/2014/main" xmlns="" id="{8649C0E6-2E03-4BB3-B7D9-6A3BE84E759A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9CA98B0E-1F97-41E1-B0F1-84F9A6C81202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" name="Group 87">
              <a:extLst>
                <a:ext uri="{FF2B5EF4-FFF2-40B4-BE49-F238E27FC236}">
                  <a16:creationId xmlns:a16="http://schemas.microsoft.com/office/drawing/2014/main" xmlns="" id="{0238CBC5-24D8-4DAE-AB6E-8D6C624A7916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6" name="Isosceles Triangle 115">
                <a:extLst>
                  <a:ext uri="{FF2B5EF4-FFF2-40B4-BE49-F238E27FC236}">
                    <a16:creationId xmlns:a16="http://schemas.microsoft.com/office/drawing/2014/main" xmlns="" id="{A2A2AA6E-5120-404B-815F-5208242C70CB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xmlns="" id="{2603C350-497F-4E65-B50B-E5284F6A1C1E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0" name="Group 88">
              <a:extLst>
                <a:ext uri="{FF2B5EF4-FFF2-40B4-BE49-F238E27FC236}">
                  <a16:creationId xmlns:a16="http://schemas.microsoft.com/office/drawing/2014/main" xmlns="" id="{AB27A6C0-A161-44D8-A509-56544931BA50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4" name="Isosceles Triangle 113">
                <a:extLst>
                  <a:ext uri="{FF2B5EF4-FFF2-40B4-BE49-F238E27FC236}">
                    <a16:creationId xmlns:a16="http://schemas.microsoft.com/office/drawing/2014/main" xmlns="" id="{074A8D0C-F12A-431C-85FB-61A9AA77EB2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73E41BF5-7B1E-4D94-AE68-00E73C2AF768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1" name="Group 89">
              <a:extLst>
                <a:ext uri="{FF2B5EF4-FFF2-40B4-BE49-F238E27FC236}">
                  <a16:creationId xmlns:a16="http://schemas.microsoft.com/office/drawing/2014/main" xmlns="" id="{73F35D60-93A7-4553-8CF6-29F0BD70CA3A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2" name="Isosceles Triangle 111">
                <a:extLst>
                  <a:ext uri="{FF2B5EF4-FFF2-40B4-BE49-F238E27FC236}">
                    <a16:creationId xmlns:a16="http://schemas.microsoft.com/office/drawing/2014/main" xmlns="" id="{3364B7DD-84EF-4CD6-8AEC-8059B3794ED9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AE610607-5172-48A7-996D-5C16D8405CAD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2" name="Group 90">
              <a:extLst>
                <a:ext uri="{FF2B5EF4-FFF2-40B4-BE49-F238E27FC236}">
                  <a16:creationId xmlns:a16="http://schemas.microsoft.com/office/drawing/2014/main" xmlns="" id="{D916E15C-EE89-4C10-B0EC-0E778B236824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0" name="Isosceles Triangle 109">
                <a:extLst>
                  <a:ext uri="{FF2B5EF4-FFF2-40B4-BE49-F238E27FC236}">
                    <a16:creationId xmlns:a16="http://schemas.microsoft.com/office/drawing/2014/main" xmlns="" id="{18D09016-DEB3-42FA-A286-BD6D0CA4B786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xmlns="" id="{5F71821D-AE1F-47AE-AFD1-D177F0C95C18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" name="Group 91">
              <a:extLst>
                <a:ext uri="{FF2B5EF4-FFF2-40B4-BE49-F238E27FC236}">
                  <a16:creationId xmlns:a16="http://schemas.microsoft.com/office/drawing/2014/main" xmlns="" id="{64FF056E-F2B3-4289-AEFE-31F4DF4F2D05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8" name="Isosceles Triangle 107">
                <a:extLst>
                  <a:ext uri="{FF2B5EF4-FFF2-40B4-BE49-F238E27FC236}">
                    <a16:creationId xmlns:a16="http://schemas.microsoft.com/office/drawing/2014/main" xmlns="" id="{A035C3AB-3E03-4080-9123-8D3C5E0D8559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xmlns="" id="{DA2498C2-9A80-4AA4-B796-97986995B11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" name="Group 92">
              <a:extLst>
                <a:ext uri="{FF2B5EF4-FFF2-40B4-BE49-F238E27FC236}">
                  <a16:creationId xmlns:a16="http://schemas.microsoft.com/office/drawing/2014/main" xmlns="" id="{6EE99E66-23A4-445C-9B12-12963CCDEE56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6" name="Isosceles Triangle 105">
                <a:extLst>
                  <a:ext uri="{FF2B5EF4-FFF2-40B4-BE49-F238E27FC236}">
                    <a16:creationId xmlns:a16="http://schemas.microsoft.com/office/drawing/2014/main" xmlns="" id="{4D255137-889D-4246-B9D9-CC3A230009FB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49D9ADD8-7A4E-4269-9C81-094A74ED926D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" name="Group 93">
              <a:extLst>
                <a:ext uri="{FF2B5EF4-FFF2-40B4-BE49-F238E27FC236}">
                  <a16:creationId xmlns:a16="http://schemas.microsoft.com/office/drawing/2014/main" xmlns="" id="{960EBFD8-1722-4B61-B6BD-5BBA0C3577C2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4" name="Isosceles Triangle 103">
                <a:extLst>
                  <a:ext uri="{FF2B5EF4-FFF2-40B4-BE49-F238E27FC236}">
                    <a16:creationId xmlns:a16="http://schemas.microsoft.com/office/drawing/2014/main" xmlns="" id="{CF207327-08EF-4684-B865-27194DF4E26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xmlns="" id="{C225E155-8F80-41DF-8A82-E52B93B05E40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6" name="Group 94">
              <a:extLst>
                <a:ext uri="{FF2B5EF4-FFF2-40B4-BE49-F238E27FC236}">
                  <a16:creationId xmlns:a16="http://schemas.microsoft.com/office/drawing/2014/main" xmlns="" id="{224CD98E-9564-469E-8034-9964909EE181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2" name="Isosceles Triangle 101">
                <a:extLst>
                  <a:ext uri="{FF2B5EF4-FFF2-40B4-BE49-F238E27FC236}">
                    <a16:creationId xmlns:a16="http://schemas.microsoft.com/office/drawing/2014/main" xmlns="" id="{4541D28B-6FF8-4F32-8B67-92A9541EC8CE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2271272E-0D54-4DC9-AA22-B942501C9A49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95">
              <a:extLst>
                <a:ext uri="{FF2B5EF4-FFF2-40B4-BE49-F238E27FC236}">
                  <a16:creationId xmlns:a16="http://schemas.microsoft.com/office/drawing/2014/main" xmlns="" id="{BA6A27B9-14FA-42FB-A719-B2F3838D337B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0" name="Isosceles Triangle 99">
                <a:extLst>
                  <a:ext uri="{FF2B5EF4-FFF2-40B4-BE49-F238E27FC236}">
                    <a16:creationId xmlns:a16="http://schemas.microsoft.com/office/drawing/2014/main" xmlns="" id="{F3CA0688-A39C-4C8D-91F4-6BDF629CDAE4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9D2C139C-16DD-4E55-B4CD-CF0222DC17B6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8" name="Group 96">
              <a:extLst>
                <a:ext uri="{FF2B5EF4-FFF2-40B4-BE49-F238E27FC236}">
                  <a16:creationId xmlns:a16="http://schemas.microsoft.com/office/drawing/2014/main" xmlns="" id="{58D4B6A0-22A3-4085-B710-73136E0ACF60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8" name="Isosceles Triangle 97">
                <a:extLst>
                  <a:ext uri="{FF2B5EF4-FFF2-40B4-BE49-F238E27FC236}">
                    <a16:creationId xmlns:a16="http://schemas.microsoft.com/office/drawing/2014/main" xmlns="" id="{D0E24F44-D34A-4095-8B4D-C8EF9421BAD5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xmlns="" id="{608B8A2F-6CD7-4140-9113-AB94EDD87889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grpSp>
        <p:nvGrpSpPr>
          <p:cNvPr id="19" name="Group 47">
            <a:extLst>
              <a:ext uri="{FF2B5EF4-FFF2-40B4-BE49-F238E27FC236}">
                <a16:creationId xmlns:a16="http://schemas.microsoft.com/office/drawing/2014/main" xmlns="" id="{80048B69-3926-4161-8F8C-C43027551B23}"/>
              </a:ext>
            </a:extLst>
          </p:cNvPr>
          <p:cNvGrpSpPr>
            <a:grpSpLocks noChangeAspect="1"/>
          </p:cNvGrpSpPr>
          <p:nvPr userDrawn="1"/>
        </p:nvGrpSpPr>
        <p:grpSpPr>
          <a:xfrm rot="21180000">
            <a:off x="7417392" y="5911520"/>
            <a:ext cx="4425966" cy="1015641"/>
            <a:chOff x="9681613" y="-1537"/>
            <a:chExt cx="2481036" cy="555099"/>
          </a:xfrm>
        </p:grpSpPr>
        <p:grpSp>
          <p:nvGrpSpPr>
            <p:cNvPr id="20" name="Group 49">
              <a:extLst>
                <a:ext uri="{FF2B5EF4-FFF2-40B4-BE49-F238E27FC236}">
                  <a16:creationId xmlns:a16="http://schemas.microsoft.com/office/drawing/2014/main" xmlns="" id="{00D9A664-E582-4DE3-B0A7-75D5E8C7A5EC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4" name="Isosceles Triangle 83">
                <a:extLst>
                  <a:ext uri="{FF2B5EF4-FFF2-40B4-BE49-F238E27FC236}">
                    <a16:creationId xmlns:a16="http://schemas.microsoft.com/office/drawing/2014/main" xmlns="" id="{8ADCC0C5-25D4-4078-A1D0-F604A809DBF8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xmlns="" id="{6A91C1B0-6577-42C6-A251-EC6D18689E98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1" name="Group 50">
              <a:extLst>
                <a:ext uri="{FF2B5EF4-FFF2-40B4-BE49-F238E27FC236}">
                  <a16:creationId xmlns:a16="http://schemas.microsoft.com/office/drawing/2014/main" xmlns="" id="{046CAABF-C376-40F3-BC63-C15D4BC88ED9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2" name="Isosceles Triangle 81">
                <a:extLst>
                  <a:ext uri="{FF2B5EF4-FFF2-40B4-BE49-F238E27FC236}">
                    <a16:creationId xmlns:a16="http://schemas.microsoft.com/office/drawing/2014/main" xmlns="" id="{E9195996-09F9-4278-823D-5AF014D2E769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xmlns="" id="{1AD1B050-3C9C-45BE-8838-49EA31C41608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2" name="Group 51">
              <a:extLst>
                <a:ext uri="{FF2B5EF4-FFF2-40B4-BE49-F238E27FC236}">
                  <a16:creationId xmlns:a16="http://schemas.microsoft.com/office/drawing/2014/main" xmlns="" id="{0B7852F1-32ED-40B1-8E64-BF868F57F81E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Isosceles Triangle 79">
                <a:extLst>
                  <a:ext uri="{FF2B5EF4-FFF2-40B4-BE49-F238E27FC236}">
                    <a16:creationId xmlns:a16="http://schemas.microsoft.com/office/drawing/2014/main" xmlns="" id="{6823E0ED-F0E7-47C0-94F6-8FB30139D782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xmlns="" id="{4410DE30-68BF-40B5-BF40-FCBE9C21AED1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3" name="Group 52">
              <a:extLst>
                <a:ext uri="{FF2B5EF4-FFF2-40B4-BE49-F238E27FC236}">
                  <a16:creationId xmlns:a16="http://schemas.microsoft.com/office/drawing/2014/main" xmlns="" id="{55C86E81-9F7C-4A32-8CD1-CCBDEEC90ECC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Isosceles Triangle 77">
                <a:extLst>
                  <a:ext uri="{FF2B5EF4-FFF2-40B4-BE49-F238E27FC236}">
                    <a16:creationId xmlns:a16="http://schemas.microsoft.com/office/drawing/2014/main" xmlns="" id="{8C5957D4-0672-41D6-BCFC-C1243F2B383E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B87A1DCC-D0F2-4A84-8C50-193A70A179B4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4" name="Group 53">
              <a:extLst>
                <a:ext uri="{FF2B5EF4-FFF2-40B4-BE49-F238E27FC236}">
                  <a16:creationId xmlns:a16="http://schemas.microsoft.com/office/drawing/2014/main" xmlns="" id="{269F178F-ED63-419B-BF00-13A2C9643763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6" name="Isosceles Triangle 75">
                <a:extLst>
                  <a:ext uri="{FF2B5EF4-FFF2-40B4-BE49-F238E27FC236}">
                    <a16:creationId xmlns:a16="http://schemas.microsoft.com/office/drawing/2014/main" xmlns="" id="{85F77549-890D-479B-87BC-29F36AC7E314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CA224112-CC2B-4FF2-BAA8-8C8B65DF579C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5" name="Group 54">
              <a:extLst>
                <a:ext uri="{FF2B5EF4-FFF2-40B4-BE49-F238E27FC236}">
                  <a16:creationId xmlns:a16="http://schemas.microsoft.com/office/drawing/2014/main" xmlns="" id="{11C9E234-8839-4CC8-847B-3FD12E7A3851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4" name="Isosceles Triangle 73">
                <a:extLst>
                  <a:ext uri="{FF2B5EF4-FFF2-40B4-BE49-F238E27FC236}">
                    <a16:creationId xmlns:a16="http://schemas.microsoft.com/office/drawing/2014/main" xmlns="" id="{AC3AD160-319B-4B68-9760-7B550D05F77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77B8D6B6-1379-4D6E-B908-F87F4F10ADCC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6" name="Group 55">
              <a:extLst>
                <a:ext uri="{FF2B5EF4-FFF2-40B4-BE49-F238E27FC236}">
                  <a16:creationId xmlns:a16="http://schemas.microsoft.com/office/drawing/2014/main" xmlns="" id="{3BA06D1F-8DDA-4916-A130-AC196B7A8D8F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2" name="Isosceles Triangle 71">
                <a:extLst>
                  <a:ext uri="{FF2B5EF4-FFF2-40B4-BE49-F238E27FC236}">
                    <a16:creationId xmlns:a16="http://schemas.microsoft.com/office/drawing/2014/main" xmlns="" id="{74251815-CBE8-45BE-89DD-00DDBCD97E2C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xmlns="" id="{2B4CFE2C-08D2-4A34-ABED-200D7C5EBF58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7" name="Group 56">
              <a:extLst>
                <a:ext uri="{FF2B5EF4-FFF2-40B4-BE49-F238E27FC236}">
                  <a16:creationId xmlns:a16="http://schemas.microsoft.com/office/drawing/2014/main" xmlns="" id="{08C1F658-09E5-421F-9B65-FBF3C325F8D2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0" name="Isosceles Triangle 69">
                <a:extLst>
                  <a:ext uri="{FF2B5EF4-FFF2-40B4-BE49-F238E27FC236}">
                    <a16:creationId xmlns:a16="http://schemas.microsoft.com/office/drawing/2014/main" xmlns="" id="{F13B00E3-04B0-4180-93A8-BBCC4A734D6B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="" id="{E52B5523-0E78-4E42-B986-0A5AAA25EE9E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8" name="Group 57">
              <a:extLst>
                <a:ext uri="{FF2B5EF4-FFF2-40B4-BE49-F238E27FC236}">
                  <a16:creationId xmlns:a16="http://schemas.microsoft.com/office/drawing/2014/main" xmlns="" id="{9F4EC07F-C088-44F0-B2F7-692C252B9883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8" name="Isosceles Triangle 67">
                <a:extLst>
                  <a:ext uri="{FF2B5EF4-FFF2-40B4-BE49-F238E27FC236}">
                    <a16:creationId xmlns:a16="http://schemas.microsoft.com/office/drawing/2014/main" xmlns="" id="{975D7D53-1413-4A4F-900A-E2DDD7B7BB59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8628CE72-A4F4-421C-BBF7-803CB6026CE4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9" name="Group 58">
              <a:extLst>
                <a:ext uri="{FF2B5EF4-FFF2-40B4-BE49-F238E27FC236}">
                  <a16:creationId xmlns:a16="http://schemas.microsoft.com/office/drawing/2014/main" xmlns="" id="{1DC86F8A-6249-40E3-8325-F433DBBF7541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6" name="Isosceles Triangle 65">
                <a:extLst>
                  <a:ext uri="{FF2B5EF4-FFF2-40B4-BE49-F238E27FC236}">
                    <a16:creationId xmlns:a16="http://schemas.microsoft.com/office/drawing/2014/main" xmlns="" id="{1B59F171-BF69-4402-BAF2-72A93C9E0C3B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xmlns="" id="{73420647-4FAF-4CDC-A741-B8CDA750662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0" name="Group 59">
              <a:extLst>
                <a:ext uri="{FF2B5EF4-FFF2-40B4-BE49-F238E27FC236}">
                  <a16:creationId xmlns:a16="http://schemas.microsoft.com/office/drawing/2014/main" xmlns="" id="{34AEE08B-A766-494B-990B-EEAF5AD04B6B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4" name="Isosceles Triangle 63">
                <a:extLst>
                  <a:ext uri="{FF2B5EF4-FFF2-40B4-BE49-F238E27FC236}">
                    <a16:creationId xmlns:a16="http://schemas.microsoft.com/office/drawing/2014/main" xmlns="" id="{97DF4CE0-2FE7-43FD-A920-D9B0873C948F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0054ADA6-6ADD-4DCB-A6E8-9D43439F76BA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1" name="Group 60">
              <a:extLst>
                <a:ext uri="{FF2B5EF4-FFF2-40B4-BE49-F238E27FC236}">
                  <a16:creationId xmlns:a16="http://schemas.microsoft.com/office/drawing/2014/main" xmlns="" id="{47E0B418-992C-412C-A074-E912C6B3ADB4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2" name="Isosceles Triangle 61">
                <a:extLst>
                  <a:ext uri="{FF2B5EF4-FFF2-40B4-BE49-F238E27FC236}">
                    <a16:creationId xmlns:a16="http://schemas.microsoft.com/office/drawing/2014/main" xmlns="" id="{ACD97043-1FA1-44C2-8615-F3ADADD8C423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xmlns="" id="{312D23FB-B1CA-42A5-9766-0C606B0CB63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sp>
        <p:nvSpPr>
          <p:cNvPr id="3" name="Picture Placeholder 2" descr="Image Placeholder">
            <a:extLst>
              <a:ext uri="{FF2B5EF4-FFF2-40B4-BE49-F238E27FC236}">
                <a16:creationId xmlns:a16="http://schemas.microsoft.com/office/drawing/2014/main" xmlns="" id="{56B7044F-DA48-42D9-ADB2-BDC8F46A1C5A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 rot="-60000">
            <a:off x="349831" y="1190100"/>
            <a:ext cx="11186370" cy="4972938"/>
          </a:xfr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24EA4C-8B3A-4244-AD4E-3B493AE03F8A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Md. Kawcher Hossen, Assis't teacher. Karim Ullah High School. 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28085F-FF9B-4CE6-824E-6A87C07669CF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171161B-FB6E-440A-AF7E-BCCB6BA09FED}"/>
              </a:ext>
            </a:extLst>
          </p:cNvPr>
          <p:cNvSpPr>
            <a:spLocks noGrp="1"/>
          </p:cNvSpPr>
          <p:nvPr userDrawn="1">
            <p:ph type="sldNum" sz="quarter" idx="13"/>
          </p:nvPr>
        </p:nvSpPr>
        <p:spPr/>
        <p:txBody>
          <a:bodyPr/>
          <a:lstStyle/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122" name="Picture 121" descr="Ladybug">
            <a:extLst>
              <a:ext uri="{FF2B5EF4-FFF2-40B4-BE49-F238E27FC236}">
                <a16:creationId xmlns:a16="http://schemas.microsoft.com/office/drawing/2014/main" xmlns="" id="{56218C34-5FC6-42A5-93C2-84D0DD50E3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>
            <a:off x="580913" y="811305"/>
            <a:ext cx="379092" cy="55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513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6">
            <a:extLst>
              <a:ext uri="{FF2B5EF4-FFF2-40B4-BE49-F238E27FC236}">
                <a16:creationId xmlns:a16="http://schemas.microsoft.com/office/drawing/2014/main" xmlns="" id="{2F71D4AE-4653-4FDF-BA49-7031DB358BD9}"/>
              </a:ext>
            </a:extLst>
          </p:cNvPr>
          <p:cNvGrpSpPr>
            <a:grpSpLocks noChangeAspect="1"/>
          </p:cNvGrpSpPr>
          <p:nvPr userDrawn="1"/>
        </p:nvGrpSpPr>
        <p:grpSpPr>
          <a:xfrm rot="21180000">
            <a:off x="8963509" y="6026286"/>
            <a:ext cx="2152887" cy="494030"/>
            <a:chOff x="9681613" y="-1537"/>
            <a:chExt cx="2481036" cy="555099"/>
          </a:xfrm>
        </p:grpSpPr>
        <p:grpSp>
          <p:nvGrpSpPr>
            <p:cNvPr id="5" name="Group 85">
              <a:extLst>
                <a:ext uri="{FF2B5EF4-FFF2-40B4-BE49-F238E27FC236}">
                  <a16:creationId xmlns:a16="http://schemas.microsoft.com/office/drawing/2014/main" xmlns="" id="{A8E080B8-595E-4B51-AC7D-5BC74B2E1ED4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0" name="Isosceles Triangle 119">
                <a:extLst>
                  <a:ext uri="{FF2B5EF4-FFF2-40B4-BE49-F238E27FC236}">
                    <a16:creationId xmlns:a16="http://schemas.microsoft.com/office/drawing/2014/main" xmlns="" id="{DFE996B2-EA59-473C-9AA7-E406A2E3AB6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B60F2A38-B4C2-436C-B6F6-2E07BF3EC211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8" name="Group 86">
              <a:extLst>
                <a:ext uri="{FF2B5EF4-FFF2-40B4-BE49-F238E27FC236}">
                  <a16:creationId xmlns:a16="http://schemas.microsoft.com/office/drawing/2014/main" xmlns="" id="{7E3ADA38-9326-4716-A30C-DA674C57110B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8" name="Isosceles Triangle 117">
                <a:extLst>
                  <a:ext uri="{FF2B5EF4-FFF2-40B4-BE49-F238E27FC236}">
                    <a16:creationId xmlns:a16="http://schemas.microsoft.com/office/drawing/2014/main" xmlns="" id="{8649C0E6-2E03-4BB3-B7D9-6A3BE84E759A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9CA98B0E-1F97-41E1-B0F1-84F9A6C81202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" name="Group 87">
              <a:extLst>
                <a:ext uri="{FF2B5EF4-FFF2-40B4-BE49-F238E27FC236}">
                  <a16:creationId xmlns:a16="http://schemas.microsoft.com/office/drawing/2014/main" xmlns="" id="{0238CBC5-24D8-4DAE-AB6E-8D6C624A7916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6" name="Isosceles Triangle 115">
                <a:extLst>
                  <a:ext uri="{FF2B5EF4-FFF2-40B4-BE49-F238E27FC236}">
                    <a16:creationId xmlns:a16="http://schemas.microsoft.com/office/drawing/2014/main" xmlns="" id="{A2A2AA6E-5120-404B-815F-5208242C70CB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xmlns="" id="{2603C350-497F-4E65-B50B-E5284F6A1C1E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0" name="Group 88">
              <a:extLst>
                <a:ext uri="{FF2B5EF4-FFF2-40B4-BE49-F238E27FC236}">
                  <a16:creationId xmlns:a16="http://schemas.microsoft.com/office/drawing/2014/main" xmlns="" id="{AB27A6C0-A161-44D8-A509-56544931BA50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4" name="Isosceles Triangle 113">
                <a:extLst>
                  <a:ext uri="{FF2B5EF4-FFF2-40B4-BE49-F238E27FC236}">
                    <a16:creationId xmlns:a16="http://schemas.microsoft.com/office/drawing/2014/main" xmlns="" id="{074A8D0C-F12A-431C-85FB-61A9AA77EB2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73E41BF5-7B1E-4D94-AE68-00E73C2AF768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1" name="Group 89">
              <a:extLst>
                <a:ext uri="{FF2B5EF4-FFF2-40B4-BE49-F238E27FC236}">
                  <a16:creationId xmlns:a16="http://schemas.microsoft.com/office/drawing/2014/main" xmlns="" id="{73F35D60-93A7-4553-8CF6-29F0BD70CA3A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2" name="Isosceles Triangle 111">
                <a:extLst>
                  <a:ext uri="{FF2B5EF4-FFF2-40B4-BE49-F238E27FC236}">
                    <a16:creationId xmlns:a16="http://schemas.microsoft.com/office/drawing/2014/main" xmlns="" id="{3364B7DD-84EF-4CD6-8AEC-8059B3794ED9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AE610607-5172-48A7-996D-5C16D8405CAD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2" name="Group 90">
              <a:extLst>
                <a:ext uri="{FF2B5EF4-FFF2-40B4-BE49-F238E27FC236}">
                  <a16:creationId xmlns:a16="http://schemas.microsoft.com/office/drawing/2014/main" xmlns="" id="{D916E15C-EE89-4C10-B0EC-0E778B236824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0" name="Isosceles Triangle 109">
                <a:extLst>
                  <a:ext uri="{FF2B5EF4-FFF2-40B4-BE49-F238E27FC236}">
                    <a16:creationId xmlns:a16="http://schemas.microsoft.com/office/drawing/2014/main" xmlns="" id="{18D09016-DEB3-42FA-A286-BD6D0CA4B786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xmlns="" id="{5F71821D-AE1F-47AE-AFD1-D177F0C95C18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" name="Group 91">
              <a:extLst>
                <a:ext uri="{FF2B5EF4-FFF2-40B4-BE49-F238E27FC236}">
                  <a16:creationId xmlns:a16="http://schemas.microsoft.com/office/drawing/2014/main" xmlns="" id="{64FF056E-F2B3-4289-AEFE-31F4DF4F2D05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8" name="Isosceles Triangle 107">
                <a:extLst>
                  <a:ext uri="{FF2B5EF4-FFF2-40B4-BE49-F238E27FC236}">
                    <a16:creationId xmlns:a16="http://schemas.microsoft.com/office/drawing/2014/main" xmlns="" id="{A035C3AB-3E03-4080-9123-8D3C5E0D8559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xmlns="" id="{DA2498C2-9A80-4AA4-B796-97986995B11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" name="Group 92">
              <a:extLst>
                <a:ext uri="{FF2B5EF4-FFF2-40B4-BE49-F238E27FC236}">
                  <a16:creationId xmlns:a16="http://schemas.microsoft.com/office/drawing/2014/main" xmlns="" id="{6EE99E66-23A4-445C-9B12-12963CCDEE56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6" name="Isosceles Triangle 105">
                <a:extLst>
                  <a:ext uri="{FF2B5EF4-FFF2-40B4-BE49-F238E27FC236}">
                    <a16:creationId xmlns:a16="http://schemas.microsoft.com/office/drawing/2014/main" xmlns="" id="{4D255137-889D-4246-B9D9-CC3A230009FB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49D9ADD8-7A4E-4269-9C81-094A74ED926D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" name="Group 93">
              <a:extLst>
                <a:ext uri="{FF2B5EF4-FFF2-40B4-BE49-F238E27FC236}">
                  <a16:creationId xmlns:a16="http://schemas.microsoft.com/office/drawing/2014/main" xmlns="" id="{960EBFD8-1722-4B61-B6BD-5BBA0C3577C2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4" name="Isosceles Triangle 103">
                <a:extLst>
                  <a:ext uri="{FF2B5EF4-FFF2-40B4-BE49-F238E27FC236}">
                    <a16:creationId xmlns:a16="http://schemas.microsoft.com/office/drawing/2014/main" xmlns="" id="{CF207327-08EF-4684-B865-27194DF4E26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xmlns="" id="{C225E155-8F80-41DF-8A82-E52B93B05E40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6" name="Group 94">
              <a:extLst>
                <a:ext uri="{FF2B5EF4-FFF2-40B4-BE49-F238E27FC236}">
                  <a16:creationId xmlns:a16="http://schemas.microsoft.com/office/drawing/2014/main" xmlns="" id="{224CD98E-9564-469E-8034-9964909EE181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2" name="Isosceles Triangle 101">
                <a:extLst>
                  <a:ext uri="{FF2B5EF4-FFF2-40B4-BE49-F238E27FC236}">
                    <a16:creationId xmlns:a16="http://schemas.microsoft.com/office/drawing/2014/main" xmlns="" id="{4541D28B-6FF8-4F32-8B67-92A9541EC8CE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2271272E-0D54-4DC9-AA22-B942501C9A49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95">
              <a:extLst>
                <a:ext uri="{FF2B5EF4-FFF2-40B4-BE49-F238E27FC236}">
                  <a16:creationId xmlns:a16="http://schemas.microsoft.com/office/drawing/2014/main" xmlns="" id="{BA6A27B9-14FA-42FB-A719-B2F3838D337B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0" name="Isosceles Triangle 99">
                <a:extLst>
                  <a:ext uri="{FF2B5EF4-FFF2-40B4-BE49-F238E27FC236}">
                    <a16:creationId xmlns:a16="http://schemas.microsoft.com/office/drawing/2014/main" xmlns="" id="{F3CA0688-A39C-4C8D-91F4-6BDF629CDAE4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9D2C139C-16DD-4E55-B4CD-CF0222DC17B6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8" name="Group 96">
              <a:extLst>
                <a:ext uri="{FF2B5EF4-FFF2-40B4-BE49-F238E27FC236}">
                  <a16:creationId xmlns:a16="http://schemas.microsoft.com/office/drawing/2014/main" xmlns="" id="{58D4B6A0-22A3-4085-B710-73136E0ACF60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8" name="Isosceles Triangle 97">
                <a:extLst>
                  <a:ext uri="{FF2B5EF4-FFF2-40B4-BE49-F238E27FC236}">
                    <a16:creationId xmlns:a16="http://schemas.microsoft.com/office/drawing/2014/main" xmlns="" id="{D0E24F44-D34A-4095-8B4D-C8EF9421BAD5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xmlns="" id="{608B8A2F-6CD7-4140-9113-AB94EDD87889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grpSp>
        <p:nvGrpSpPr>
          <p:cNvPr id="19" name="Group 47">
            <a:extLst>
              <a:ext uri="{FF2B5EF4-FFF2-40B4-BE49-F238E27FC236}">
                <a16:creationId xmlns:a16="http://schemas.microsoft.com/office/drawing/2014/main" xmlns="" id="{80048B69-3926-4161-8F8C-C43027551B23}"/>
              </a:ext>
            </a:extLst>
          </p:cNvPr>
          <p:cNvGrpSpPr>
            <a:grpSpLocks noChangeAspect="1"/>
          </p:cNvGrpSpPr>
          <p:nvPr userDrawn="1"/>
        </p:nvGrpSpPr>
        <p:grpSpPr>
          <a:xfrm rot="21180000">
            <a:off x="7417392" y="5911520"/>
            <a:ext cx="4425966" cy="1015641"/>
            <a:chOff x="9681613" y="-1537"/>
            <a:chExt cx="2481036" cy="555099"/>
          </a:xfrm>
        </p:grpSpPr>
        <p:grpSp>
          <p:nvGrpSpPr>
            <p:cNvPr id="20" name="Group 49">
              <a:extLst>
                <a:ext uri="{FF2B5EF4-FFF2-40B4-BE49-F238E27FC236}">
                  <a16:creationId xmlns:a16="http://schemas.microsoft.com/office/drawing/2014/main" xmlns="" id="{00D9A664-E582-4DE3-B0A7-75D5E8C7A5EC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4" name="Isosceles Triangle 83">
                <a:extLst>
                  <a:ext uri="{FF2B5EF4-FFF2-40B4-BE49-F238E27FC236}">
                    <a16:creationId xmlns:a16="http://schemas.microsoft.com/office/drawing/2014/main" xmlns="" id="{8ADCC0C5-25D4-4078-A1D0-F604A809DBF8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xmlns="" id="{6A91C1B0-6577-42C6-A251-EC6D18689E98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1" name="Group 50">
              <a:extLst>
                <a:ext uri="{FF2B5EF4-FFF2-40B4-BE49-F238E27FC236}">
                  <a16:creationId xmlns:a16="http://schemas.microsoft.com/office/drawing/2014/main" xmlns="" id="{046CAABF-C376-40F3-BC63-C15D4BC88ED9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2" name="Isosceles Triangle 81">
                <a:extLst>
                  <a:ext uri="{FF2B5EF4-FFF2-40B4-BE49-F238E27FC236}">
                    <a16:creationId xmlns:a16="http://schemas.microsoft.com/office/drawing/2014/main" xmlns="" id="{E9195996-09F9-4278-823D-5AF014D2E769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xmlns="" id="{1AD1B050-3C9C-45BE-8838-49EA31C41608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2" name="Group 51">
              <a:extLst>
                <a:ext uri="{FF2B5EF4-FFF2-40B4-BE49-F238E27FC236}">
                  <a16:creationId xmlns:a16="http://schemas.microsoft.com/office/drawing/2014/main" xmlns="" id="{0B7852F1-32ED-40B1-8E64-BF868F57F81E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Isosceles Triangle 79">
                <a:extLst>
                  <a:ext uri="{FF2B5EF4-FFF2-40B4-BE49-F238E27FC236}">
                    <a16:creationId xmlns:a16="http://schemas.microsoft.com/office/drawing/2014/main" xmlns="" id="{6823E0ED-F0E7-47C0-94F6-8FB30139D782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xmlns="" id="{4410DE30-68BF-40B5-BF40-FCBE9C21AED1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3" name="Group 52">
              <a:extLst>
                <a:ext uri="{FF2B5EF4-FFF2-40B4-BE49-F238E27FC236}">
                  <a16:creationId xmlns:a16="http://schemas.microsoft.com/office/drawing/2014/main" xmlns="" id="{55C86E81-9F7C-4A32-8CD1-CCBDEEC90ECC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Isosceles Triangle 77">
                <a:extLst>
                  <a:ext uri="{FF2B5EF4-FFF2-40B4-BE49-F238E27FC236}">
                    <a16:creationId xmlns:a16="http://schemas.microsoft.com/office/drawing/2014/main" xmlns="" id="{8C5957D4-0672-41D6-BCFC-C1243F2B383E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B87A1DCC-D0F2-4A84-8C50-193A70A179B4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4" name="Group 53">
              <a:extLst>
                <a:ext uri="{FF2B5EF4-FFF2-40B4-BE49-F238E27FC236}">
                  <a16:creationId xmlns:a16="http://schemas.microsoft.com/office/drawing/2014/main" xmlns="" id="{269F178F-ED63-419B-BF00-13A2C9643763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6" name="Isosceles Triangle 75">
                <a:extLst>
                  <a:ext uri="{FF2B5EF4-FFF2-40B4-BE49-F238E27FC236}">
                    <a16:creationId xmlns:a16="http://schemas.microsoft.com/office/drawing/2014/main" xmlns="" id="{85F77549-890D-479B-87BC-29F36AC7E314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CA224112-CC2B-4FF2-BAA8-8C8B65DF579C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5" name="Group 54">
              <a:extLst>
                <a:ext uri="{FF2B5EF4-FFF2-40B4-BE49-F238E27FC236}">
                  <a16:creationId xmlns:a16="http://schemas.microsoft.com/office/drawing/2014/main" xmlns="" id="{11C9E234-8839-4CC8-847B-3FD12E7A3851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4" name="Isosceles Triangle 73">
                <a:extLst>
                  <a:ext uri="{FF2B5EF4-FFF2-40B4-BE49-F238E27FC236}">
                    <a16:creationId xmlns:a16="http://schemas.microsoft.com/office/drawing/2014/main" xmlns="" id="{AC3AD160-319B-4B68-9760-7B550D05F77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77B8D6B6-1379-4D6E-B908-F87F4F10ADCC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6" name="Group 55">
              <a:extLst>
                <a:ext uri="{FF2B5EF4-FFF2-40B4-BE49-F238E27FC236}">
                  <a16:creationId xmlns:a16="http://schemas.microsoft.com/office/drawing/2014/main" xmlns="" id="{3BA06D1F-8DDA-4916-A130-AC196B7A8D8F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2" name="Isosceles Triangle 71">
                <a:extLst>
                  <a:ext uri="{FF2B5EF4-FFF2-40B4-BE49-F238E27FC236}">
                    <a16:creationId xmlns:a16="http://schemas.microsoft.com/office/drawing/2014/main" xmlns="" id="{74251815-CBE8-45BE-89DD-00DDBCD97E2C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xmlns="" id="{2B4CFE2C-08D2-4A34-ABED-200D7C5EBF58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7" name="Group 56">
              <a:extLst>
                <a:ext uri="{FF2B5EF4-FFF2-40B4-BE49-F238E27FC236}">
                  <a16:creationId xmlns:a16="http://schemas.microsoft.com/office/drawing/2014/main" xmlns="" id="{08C1F658-09E5-421F-9B65-FBF3C325F8D2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0" name="Isosceles Triangle 69">
                <a:extLst>
                  <a:ext uri="{FF2B5EF4-FFF2-40B4-BE49-F238E27FC236}">
                    <a16:creationId xmlns:a16="http://schemas.microsoft.com/office/drawing/2014/main" xmlns="" id="{F13B00E3-04B0-4180-93A8-BBCC4A734D6B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="" id="{E52B5523-0E78-4E42-B986-0A5AAA25EE9E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8" name="Group 57">
              <a:extLst>
                <a:ext uri="{FF2B5EF4-FFF2-40B4-BE49-F238E27FC236}">
                  <a16:creationId xmlns:a16="http://schemas.microsoft.com/office/drawing/2014/main" xmlns="" id="{9F4EC07F-C088-44F0-B2F7-692C252B9883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8" name="Isosceles Triangle 67">
                <a:extLst>
                  <a:ext uri="{FF2B5EF4-FFF2-40B4-BE49-F238E27FC236}">
                    <a16:creationId xmlns:a16="http://schemas.microsoft.com/office/drawing/2014/main" xmlns="" id="{975D7D53-1413-4A4F-900A-E2DDD7B7BB59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8628CE72-A4F4-421C-BBF7-803CB6026CE4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9" name="Group 58">
              <a:extLst>
                <a:ext uri="{FF2B5EF4-FFF2-40B4-BE49-F238E27FC236}">
                  <a16:creationId xmlns:a16="http://schemas.microsoft.com/office/drawing/2014/main" xmlns="" id="{1DC86F8A-6249-40E3-8325-F433DBBF7541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6" name="Isosceles Triangle 65">
                <a:extLst>
                  <a:ext uri="{FF2B5EF4-FFF2-40B4-BE49-F238E27FC236}">
                    <a16:creationId xmlns:a16="http://schemas.microsoft.com/office/drawing/2014/main" xmlns="" id="{1B59F171-BF69-4402-BAF2-72A93C9E0C3B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xmlns="" id="{73420647-4FAF-4CDC-A741-B8CDA750662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0" name="Group 59">
              <a:extLst>
                <a:ext uri="{FF2B5EF4-FFF2-40B4-BE49-F238E27FC236}">
                  <a16:creationId xmlns:a16="http://schemas.microsoft.com/office/drawing/2014/main" xmlns="" id="{34AEE08B-A766-494B-990B-EEAF5AD04B6B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4" name="Isosceles Triangle 63">
                <a:extLst>
                  <a:ext uri="{FF2B5EF4-FFF2-40B4-BE49-F238E27FC236}">
                    <a16:creationId xmlns:a16="http://schemas.microsoft.com/office/drawing/2014/main" xmlns="" id="{97DF4CE0-2FE7-43FD-A920-D9B0873C948F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0054ADA6-6ADD-4DCB-A6E8-9D43439F76BA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1" name="Group 60">
              <a:extLst>
                <a:ext uri="{FF2B5EF4-FFF2-40B4-BE49-F238E27FC236}">
                  <a16:creationId xmlns:a16="http://schemas.microsoft.com/office/drawing/2014/main" xmlns="" id="{47E0B418-992C-412C-A074-E912C6B3ADB4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2" name="Isosceles Triangle 61">
                <a:extLst>
                  <a:ext uri="{FF2B5EF4-FFF2-40B4-BE49-F238E27FC236}">
                    <a16:creationId xmlns:a16="http://schemas.microsoft.com/office/drawing/2014/main" xmlns="" id="{ACD97043-1FA1-44C2-8615-F3ADADD8C423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xmlns="" id="{312D23FB-B1CA-42A5-9766-0C606B0CB63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24EA4C-8B3A-4244-AD4E-3B493AE03F8A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Md. Kawcher Hossen, Assis't teacher. Karim Ullah High School. 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28085F-FF9B-4CE6-824E-6A87C07669CF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171161B-FB6E-440A-AF7E-BCCB6BA09FED}"/>
              </a:ext>
            </a:extLst>
          </p:cNvPr>
          <p:cNvSpPr>
            <a:spLocks noGrp="1"/>
          </p:cNvSpPr>
          <p:nvPr userDrawn="1">
            <p:ph type="sldNum" sz="quarter" idx="13"/>
          </p:nvPr>
        </p:nvSpPr>
        <p:spPr/>
        <p:txBody>
          <a:bodyPr/>
          <a:lstStyle/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Media Placeholder 6">
            <a:extLst>
              <a:ext uri="{FF2B5EF4-FFF2-40B4-BE49-F238E27FC236}">
                <a16:creationId xmlns:a16="http://schemas.microsoft.com/office/drawing/2014/main" xmlns="" id="{71B20708-E680-4C21-B8FD-EA6DA1FEDB48}"/>
              </a:ext>
            </a:extLst>
          </p:cNvPr>
          <p:cNvSpPr>
            <a:spLocks noGrp="1"/>
          </p:cNvSpPr>
          <p:nvPr userDrawn="1">
            <p:ph type="media" sz="quarter" idx="14"/>
          </p:nvPr>
        </p:nvSpPr>
        <p:spPr>
          <a:xfrm rot="60000">
            <a:off x="349831" y="1187976"/>
            <a:ext cx="11186370" cy="4966496"/>
          </a:xfr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US" sz="1200" i="1"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smtClean="0"/>
              <a:t>Click icon to add media</a:t>
            </a:r>
            <a:endParaRPr lang="en-US" noProof="0" dirty="0"/>
          </a:p>
        </p:txBody>
      </p:sp>
      <p:pic>
        <p:nvPicPr>
          <p:cNvPr id="123" name="Picture 122" descr="Ladybug">
            <a:extLst>
              <a:ext uri="{FF2B5EF4-FFF2-40B4-BE49-F238E27FC236}">
                <a16:creationId xmlns:a16="http://schemas.microsoft.com/office/drawing/2014/main" xmlns="" id="{14F7A20B-D045-42C0-AD54-A6F034DB16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>
            <a:off x="10565636" y="824629"/>
            <a:ext cx="379092" cy="55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169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F5A2-FB47-4C76-9849-71EC2889C9C3}" type="datetime1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Md. Kawcher Hossen, Assis't teacher. Karim Ullah High School. 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 smtClean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0562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Layout 2 X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ECE89105-2628-4544-8987-4027193D11A0}"/>
              </a:ext>
            </a:extLst>
          </p:cNvPr>
          <p:cNvSpPr/>
          <p:nvPr userDrawn="1"/>
        </p:nvSpPr>
        <p:spPr>
          <a:xfrm>
            <a:off x="11463132" y="4549002"/>
            <a:ext cx="264390" cy="235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5" name="Group 84">
            <a:extLst>
              <a:ext uri="{FF2B5EF4-FFF2-40B4-BE49-F238E27FC236}">
                <a16:creationId xmlns:a16="http://schemas.microsoft.com/office/drawing/2014/main" xmlns="" id="{8A92B043-EB1E-487D-8EBF-EF345E7DE8C6}"/>
              </a:ext>
            </a:extLst>
          </p:cNvPr>
          <p:cNvGrpSpPr>
            <a:grpSpLocks noChangeAspect="1"/>
          </p:cNvGrpSpPr>
          <p:nvPr userDrawn="1"/>
        </p:nvGrpSpPr>
        <p:grpSpPr>
          <a:xfrm rot="21180000">
            <a:off x="3092583" y="6013303"/>
            <a:ext cx="2152887" cy="494030"/>
            <a:chOff x="9681613" y="-1537"/>
            <a:chExt cx="2481036" cy="555099"/>
          </a:xfrm>
        </p:grpSpPr>
        <p:grpSp>
          <p:nvGrpSpPr>
            <p:cNvPr id="7" name="Group 123">
              <a:extLst>
                <a:ext uri="{FF2B5EF4-FFF2-40B4-BE49-F238E27FC236}">
                  <a16:creationId xmlns:a16="http://schemas.microsoft.com/office/drawing/2014/main" xmlns="" id="{05AC19E4-AB8F-4C5F-9F23-C738C5913E87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8" name="Isosceles Triangle 157">
                <a:extLst>
                  <a:ext uri="{FF2B5EF4-FFF2-40B4-BE49-F238E27FC236}">
                    <a16:creationId xmlns:a16="http://schemas.microsoft.com/office/drawing/2014/main" xmlns="" id="{735300DD-88A0-4B65-8C2C-E66E5390E9B2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xmlns="" id="{BB63CB8F-1F8F-4ED2-AD7B-0042EDC0267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8" name="Group 124">
              <a:extLst>
                <a:ext uri="{FF2B5EF4-FFF2-40B4-BE49-F238E27FC236}">
                  <a16:creationId xmlns:a16="http://schemas.microsoft.com/office/drawing/2014/main" xmlns="" id="{DD40365D-F4D0-4AFE-BE68-0C288E7F8303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6" name="Isosceles Triangle 155">
                <a:extLst>
                  <a:ext uri="{FF2B5EF4-FFF2-40B4-BE49-F238E27FC236}">
                    <a16:creationId xmlns:a16="http://schemas.microsoft.com/office/drawing/2014/main" xmlns="" id="{8B8554E3-2860-4806-9A45-3F37B379822F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xmlns="" id="{E8FA2C69-C90B-438B-B7C2-C99B6F52C7E8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" name="Group 125">
              <a:extLst>
                <a:ext uri="{FF2B5EF4-FFF2-40B4-BE49-F238E27FC236}">
                  <a16:creationId xmlns:a16="http://schemas.microsoft.com/office/drawing/2014/main" xmlns="" id="{8D50DD82-5DB8-4256-831A-774C0603B892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4" name="Isosceles Triangle 153">
                <a:extLst>
                  <a:ext uri="{FF2B5EF4-FFF2-40B4-BE49-F238E27FC236}">
                    <a16:creationId xmlns:a16="http://schemas.microsoft.com/office/drawing/2014/main" xmlns="" id="{D3EEDECF-385C-41EE-8C6D-B7F237F9C6CC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xmlns="" id="{1B5B070B-5BA4-4F1B-BA63-D6F5074FA8C0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0" name="Group 126">
              <a:extLst>
                <a:ext uri="{FF2B5EF4-FFF2-40B4-BE49-F238E27FC236}">
                  <a16:creationId xmlns:a16="http://schemas.microsoft.com/office/drawing/2014/main" xmlns="" id="{FD1EE2B7-D2E5-4E31-A271-762565DC85E7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2" name="Isosceles Triangle 151">
                <a:extLst>
                  <a:ext uri="{FF2B5EF4-FFF2-40B4-BE49-F238E27FC236}">
                    <a16:creationId xmlns:a16="http://schemas.microsoft.com/office/drawing/2014/main" xmlns="" id="{E4E99BBA-BA42-4EFC-B9FC-B5608194902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xmlns="" id="{5D0AB825-6A4F-4BA2-882E-FCADB2C2CD5B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1" name="Group 127">
              <a:extLst>
                <a:ext uri="{FF2B5EF4-FFF2-40B4-BE49-F238E27FC236}">
                  <a16:creationId xmlns:a16="http://schemas.microsoft.com/office/drawing/2014/main" xmlns="" id="{8E255260-226E-4D35-848B-DACEA1546E59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0" name="Isosceles Triangle 149">
                <a:extLst>
                  <a:ext uri="{FF2B5EF4-FFF2-40B4-BE49-F238E27FC236}">
                    <a16:creationId xmlns:a16="http://schemas.microsoft.com/office/drawing/2014/main" xmlns="" id="{AEFB18C0-52F7-45BB-9186-34D1D179273A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xmlns="" id="{76A843C9-3E1E-4AED-AEC2-7C600FDD7E83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2" name="Group 128">
              <a:extLst>
                <a:ext uri="{FF2B5EF4-FFF2-40B4-BE49-F238E27FC236}">
                  <a16:creationId xmlns:a16="http://schemas.microsoft.com/office/drawing/2014/main" xmlns="" id="{A3777D02-F9A4-44AE-99FA-D0E412E26883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8" name="Isosceles Triangle 147">
                <a:extLst>
                  <a:ext uri="{FF2B5EF4-FFF2-40B4-BE49-F238E27FC236}">
                    <a16:creationId xmlns:a16="http://schemas.microsoft.com/office/drawing/2014/main" xmlns="" id="{D4319EAC-3574-440C-869D-F0B4F56F8D1B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xmlns="" id="{E65CE449-F939-4C05-9FC7-A8ADFBAF1541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" name="Group 129">
              <a:extLst>
                <a:ext uri="{FF2B5EF4-FFF2-40B4-BE49-F238E27FC236}">
                  <a16:creationId xmlns:a16="http://schemas.microsoft.com/office/drawing/2014/main" xmlns="" id="{A95D6F6C-8540-45A1-9169-6220FB4059CD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6" name="Isosceles Triangle 145">
                <a:extLst>
                  <a:ext uri="{FF2B5EF4-FFF2-40B4-BE49-F238E27FC236}">
                    <a16:creationId xmlns:a16="http://schemas.microsoft.com/office/drawing/2014/main" xmlns="" id="{05311241-737E-48CB-B96C-19D3A9C8738C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xmlns="" id="{5886EFAF-E0F5-4506-9717-FB9400723734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" name="Group 130">
              <a:extLst>
                <a:ext uri="{FF2B5EF4-FFF2-40B4-BE49-F238E27FC236}">
                  <a16:creationId xmlns:a16="http://schemas.microsoft.com/office/drawing/2014/main" xmlns="" id="{D5E382EA-C3CB-4D8F-87E8-91E175EEAB62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4" name="Isosceles Triangle 143">
                <a:extLst>
                  <a:ext uri="{FF2B5EF4-FFF2-40B4-BE49-F238E27FC236}">
                    <a16:creationId xmlns:a16="http://schemas.microsoft.com/office/drawing/2014/main" xmlns="" id="{41958EE9-0D93-4DCD-94A0-3B6BE8493D6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xmlns="" id="{3C97B0EC-06F6-4151-B777-89D715A10BE2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" name="Group 131">
              <a:extLst>
                <a:ext uri="{FF2B5EF4-FFF2-40B4-BE49-F238E27FC236}">
                  <a16:creationId xmlns:a16="http://schemas.microsoft.com/office/drawing/2014/main" xmlns="" id="{9FE3EB04-F985-4278-9368-569855992425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2" name="Isosceles Triangle 141">
                <a:extLst>
                  <a:ext uri="{FF2B5EF4-FFF2-40B4-BE49-F238E27FC236}">
                    <a16:creationId xmlns:a16="http://schemas.microsoft.com/office/drawing/2014/main" xmlns="" id="{F8104028-00C6-4370-BE85-5F9D4D58A26F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xmlns="" id="{35B02E6D-F96E-4E74-816E-B838BFAAD889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6" name="Group 132">
              <a:extLst>
                <a:ext uri="{FF2B5EF4-FFF2-40B4-BE49-F238E27FC236}">
                  <a16:creationId xmlns:a16="http://schemas.microsoft.com/office/drawing/2014/main" xmlns="" id="{7F7689D1-BBAD-47B1-936D-ECAFC049BFEC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0" name="Isosceles Triangle 139">
                <a:extLst>
                  <a:ext uri="{FF2B5EF4-FFF2-40B4-BE49-F238E27FC236}">
                    <a16:creationId xmlns:a16="http://schemas.microsoft.com/office/drawing/2014/main" xmlns="" id="{1F480AAF-AEC0-42D5-83E2-41388B6B52AD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xmlns="" id="{4053C6D0-F017-4F54-B749-7EA5A2543973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133">
              <a:extLst>
                <a:ext uri="{FF2B5EF4-FFF2-40B4-BE49-F238E27FC236}">
                  <a16:creationId xmlns:a16="http://schemas.microsoft.com/office/drawing/2014/main" xmlns="" id="{4E6D4B4F-83C0-4934-96E3-D513744BD02D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38" name="Isosceles Triangle 137">
                <a:extLst>
                  <a:ext uri="{FF2B5EF4-FFF2-40B4-BE49-F238E27FC236}">
                    <a16:creationId xmlns:a16="http://schemas.microsoft.com/office/drawing/2014/main" xmlns="" id="{4E49B02E-A0FC-4FAC-865E-5092B5B7CAD3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xmlns="" id="{D7516B29-7657-4FB2-A3B4-784E63A14332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8" name="Group 134">
              <a:extLst>
                <a:ext uri="{FF2B5EF4-FFF2-40B4-BE49-F238E27FC236}">
                  <a16:creationId xmlns:a16="http://schemas.microsoft.com/office/drawing/2014/main" xmlns="" id="{F14C9AC4-77BB-4C84-9B78-D95ADE860B4D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36" name="Isosceles Triangle 135">
                <a:extLst>
                  <a:ext uri="{FF2B5EF4-FFF2-40B4-BE49-F238E27FC236}">
                    <a16:creationId xmlns:a16="http://schemas.microsoft.com/office/drawing/2014/main" xmlns="" id="{B6C45563-09DD-4A3C-8EF6-BCE0B51C6D3D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xmlns="" id="{2FF2F6C0-6160-4B4C-A611-82AC695CE621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grpSp>
        <p:nvGrpSpPr>
          <p:cNvPr id="19" name="Group 85">
            <a:extLst>
              <a:ext uri="{FF2B5EF4-FFF2-40B4-BE49-F238E27FC236}">
                <a16:creationId xmlns:a16="http://schemas.microsoft.com/office/drawing/2014/main" xmlns="" id="{BE9B09F6-9087-4A0B-816F-E2D25AA45941}"/>
              </a:ext>
            </a:extLst>
          </p:cNvPr>
          <p:cNvGrpSpPr>
            <a:grpSpLocks noChangeAspect="1"/>
          </p:cNvGrpSpPr>
          <p:nvPr userDrawn="1"/>
        </p:nvGrpSpPr>
        <p:grpSpPr>
          <a:xfrm rot="21180000">
            <a:off x="7408085" y="5682318"/>
            <a:ext cx="4425966" cy="1015641"/>
            <a:chOff x="9681613" y="-1537"/>
            <a:chExt cx="2481036" cy="555099"/>
          </a:xfrm>
        </p:grpSpPr>
        <p:grpSp>
          <p:nvGrpSpPr>
            <p:cNvPr id="20" name="Group 87">
              <a:extLst>
                <a:ext uri="{FF2B5EF4-FFF2-40B4-BE49-F238E27FC236}">
                  <a16:creationId xmlns:a16="http://schemas.microsoft.com/office/drawing/2014/main" xmlns="" id="{97420622-26AE-47DA-BF4E-51EEB54B1D20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2" name="Isosceles Triangle 121">
                <a:extLst>
                  <a:ext uri="{FF2B5EF4-FFF2-40B4-BE49-F238E27FC236}">
                    <a16:creationId xmlns:a16="http://schemas.microsoft.com/office/drawing/2014/main" xmlns="" id="{15E825AD-8215-4438-98EA-73C552F210A4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62EC4B8D-A82D-4F2E-9289-D79D6E2E5DEF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1" name="Group 88">
              <a:extLst>
                <a:ext uri="{FF2B5EF4-FFF2-40B4-BE49-F238E27FC236}">
                  <a16:creationId xmlns:a16="http://schemas.microsoft.com/office/drawing/2014/main" xmlns="" id="{ADAAF67A-98B7-4069-B09B-F5CB0A615150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0" name="Isosceles Triangle 119">
                <a:extLst>
                  <a:ext uri="{FF2B5EF4-FFF2-40B4-BE49-F238E27FC236}">
                    <a16:creationId xmlns:a16="http://schemas.microsoft.com/office/drawing/2014/main" xmlns="" id="{D10D899D-E4F5-40CC-AEC0-51DE957927BA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720F5783-A84E-4889-8E8F-67FCD46B1B30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2" name="Group 89">
              <a:extLst>
                <a:ext uri="{FF2B5EF4-FFF2-40B4-BE49-F238E27FC236}">
                  <a16:creationId xmlns:a16="http://schemas.microsoft.com/office/drawing/2014/main" xmlns="" id="{D0D6E0B2-C017-4537-A8AB-E06A79582454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8" name="Isosceles Triangle 117">
                <a:extLst>
                  <a:ext uri="{FF2B5EF4-FFF2-40B4-BE49-F238E27FC236}">
                    <a16:creationId xmlns:a16="http://schemas.microsoft.com/office/drawing/2014/main" xmlns="" id="{E947DB9C-A572-4B95-973A-480A9B0FB12B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54CCBA58-18D7-4AFB-A0A9-62A6B03FE64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3" name="Group 90">
              <a:extLst>
                <a:ext uri="{FF2B5EF4-FFF2-40B4-BE49-F238E27FC236}">
                  <a16:creationId xmlns:a16="http://schemas.microsoft.com/office/drawing/2014/main" xmlns="" id="{EDDA1414-B58A-43A4-814C-A6ECDC8EC0C4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6" name="Isosceles Triangle 115">
                <a:extLst>
                  <a:ext uri="{FF2B5EF4-FFF2-40B4-BE49-F238E27FC236}">
                    <a16:creationId xmlns:a16="http://schemas.microsoft.com/office/drawing/2014/main" xmlns="" id="{B11EE9E5-E292-4E1D-9C56-DEF9961839C2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xmlns="" id="{8E8250A1-22B4-4A3C-AC10-B7DD591CD71A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4" name="Group 91">
              <a:extLst>
                <a:ext uri="{FF2B5EF4-FFF2-40B4-BE49-F238E27FC236}">
                  <a16:creationId xmlns:a16="http://schemas.microsoft.com/office/drawing/2014/main" xmlns="" id="{EFAA3760-FC5E-489A-A681-93F9C135587B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4" name="Isosceles Triangle 113">
                <a:extLst>
                  <a:ext uri="{FF2B5EF4-FFF2-40B4-BE49-F238E27FC236}">
                    <a16:creationId xmlns:a16="http://schemas.microsoft.com/office/drawing/2014/main" xmlns="" id="{868A244F-B224-4536-9207-4770C99B384F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4980FA91-0662-4179-BAA1-1F85089B5FDA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5" name="Group 92">
              <a:extLst>
                <a:ext uri="{FF2B5EF4-FFF2-40B4-BE49-F238E27FC236}">
                  <a16:creationId xmlns:a16="http://schemas.microsoft.com/office/drawing/2014/main" xmlns="" id="{4AFB621B-46FB-4A0F-B87D-7C99B3180D23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2" name="Isosceles Triangle 111">
                <a:extLst>
                  <a:ext uri="{FF2B5EF4-FFF2-40B4-BE49-F238E27FC236}">
                    <a16:creationId xmlns:a16="http://schemas.microsoft.com/office/drawing/2014/main" xmlns="" id="{9D542EE6-8A21-4DC1-AA0B-BE776A83853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AC8AAB2C-E10C-47AD-AED8-974A47B1FCB2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6" name="Group 93">
              <a:extLst>
                <a:ext uri="{FF2B5EF4-FFF2-40B4-BE49-F238E27FC236}">
                  <a16:creationId xmlns:a16="http://schemas.microsoft.com/office/drawing/2014/main" xmlns="" id="{DD5EF5EE-DE00-4EB2-879E-614EDC69BB9E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0" name="Isosceles Triangle 109">
                <a:extLst>
                  <a:ext uri="{FF2B5EF4-FFF2-40B4-BE49-F238E27FC236}">
                    <a16:creationId xmlns:a16="http://schemas.microsoft.com/office/drawing/2014/main" xmlns="" id="{899E4E5B-6C3E-4378-9ABA-3A54226D54A5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xmlns="" id="{C31FFF9B-C881-43DC-A3A4-97FC5666DC80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7" name="Group 94">
              <a:extLst>
                <a:ext uri="{FF2B5EF4-FFF2-40B4-BE49-F238E27FC236}">
                  <a16:creationId xmlns:a16="http://schemas.microsoft.com/office/drawing/2014/main" xmlns="" id="{C672FC9C-ADB5-4D37-B22B-2B235F06CB3D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8" name="Isosceles Triangle 107">
                <a:extLst>
                  <a:ext uri="{FF2B5EF4-FFF2-40B4-BE49-F238E27FC236}">
                    <a16:creationId xmlns:a16="http://schemas.microsoft.com/office/drawing/2014/main" xmlns="" id="{86945F47-132D-4039-A810-D6AB28D8A49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xmlns="" id="{2BFB7614-F92A-42D0-A631-D6A66D407721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8" name="Group 95">
              <a:extLst>
                <a:ext uri="{FF2B5EF4-FFF2-40B4-BE49-F238E27FC236}">
                  <a16:creationId xmlns:a16="http://schemas.microsoft.com/office/drawing/2014/main" xmlns="" id="{DEAB6ED5-5750-40CD-802E-12E7B0D0EE76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6" name="Isosceles Triangle 105">
                <a:extLst>
                  <a:ext uri="{FF2B5EF4-FFF2-40B4-BE49-F238E27FC236}">
                    <a16:creationId xmlns:a16="http://schemas.microsoft.com/office/drawing/2014/main" xmlns="" id="{64591DC8-6B98-4253-B5F2-F1CE310F68C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347A3ADE-A6F7-4DD9-AD79-FF66A41837C5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9" name="Group 96">
              <a:extLst>
                <a:ext uri="{FF2B5EF4-FFF2-40B4-BE49-F238E27FC236}">
                  <a16:creationId xmlns:a16="http://schemas.microsoft.com/office/drawing/2014/main" xmlns="" id="{F7B74478-7E04-4919-8329-224E9E1EA560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4" name="Isosceles Triangle 103">
                <a:extLst>
                  <a:ext uri="{FF2B5EF4-FFF2-40B4-BE49-F238E27FC236}">
                    <a16:creationId xmlns:a16="http://schemas.microsoft.com/office/drawing/2014/main" xmlns="" id="{B5ED06EF-45CA-4616-88CA-1D9D464F9456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xmlns="" id="{D59F2775-F6C4-451B-B392-4D692D0D9CB8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0" name="Group 97">
              <a:extLst>
                <a:ext uri="{FF2B5EF4-FFF2-40B4-BE49-F238E27FC236}">
                  <a16:creationId xmlns:a16="http://schemas.microsoft.com/office/drawing/2014/main" xmlns="" id="{882C5C5D-9EDD-430B-B83A-F6F602E45410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2" name="Isosceles Triangle 101">
                <a:extLst>
                  <a:ext uri="{FF2B5EF4-FFF2-40B4-BE49-F238E27FC236}">
                    <a16:creationId xmlns:a16="http://schemas.microsoft.com/office/drawing/2014/main" xmlns="" id="{EE8EC3BD-4578-45D8-805A-688046294B57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CC200462-4F51-4DFC-974E-9ACF58B2FB89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1" name="Group 98">
              <a:extLst>
                <a:ext uri="{FF2B5EF4-FFF2-40B4-BE49-F238E27FC236}">
                  <a16:creationId xmlns:a16="http://schemas.microsoft.com/office/drawing/2014/main" xmlns="" id="{281B16EE-16E0-4E37-ACAE-C2815B0D7B64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0" name="Isosceles Triangle 99">
                <a:extLst>
                  <a:ext uri="{FF2B5EF4-FFF2-40B4-BE49-F238E27FC236}">
                    <a16:creationId xmlns:a16="http://schemas.microsoft.com/office/drawing/2014/main" xmlns="" id="{15301615-2326-4F4C-B642-18AC551578D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76711D65-0986-4780-A47E-EC8CC9AB58E0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sp>
        <p:nvSpPr>
          <p:cNvPr id="3" name="Picture Placeholder 2" descr="Image Placeholder">
            <a:extLst>
              <a:ext uri="{FF2B5EF4-FFF2-40B4-BE49-F238E27FC236}">
                <a16:creationId xmlns:a16="http://schemas.microsoft.com/office/drawing/2014/main" xmlns="" id="{56B7044F-DA48-42D9-ADB2-BDC8F46A1C5A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 rot="-60000">
            <a:off x="349830" y="1190100"/>
            <a:ext cx="5513040" cy="4972938"/>
          </a:xfr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61" name="Picture Placeholder 160" descr="Image Placeholder">
            <a:extLst>
              <a:ext uri="{FF2B5EF4-FFF2-40B4-BE49-F238E27FC236}">
                <a16:creationId xmlns:a16="http://schemas.microsoft.com/office/drawing/2014/main" xmlns="" id="{B8704FFB-EC7A-49BE-930B-BCFB40068551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6274817" y="1420856"/>
            <a:ext cx="5009728" cy="4516364"/>
          </a:xfrm>
          <a:custGeom>
            <a:avLst/>
            <a:gdLst>
              <a:gd name="connsiteX0" fmla="*/ 0 w 5652000"/>
              <a:gd name="connsiteY0" fmla="*/ 0 h 4968000"/>
              <a:gd name="connsiteX1" fmla="*/ 5652000 w 5652000"/>
              <a:gd name="connsiteY1" fmla="*/ 0 h 4968000"/>
              <a:gd name="connsiteX2" fmla="*/ 5477534 w 5652000"/>
              <a:gd name="connsiteY2" fmla="*/ 4946093 h 4968000"/>
              <a:gd name="connsiteX3" fmla="*/ 199390 w 5652000"/>
              <a:gd name="connsiteY3" fmla="*/ 4968000 h 49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52000" h="4968000">
                <a:moveTo>
                  <a:pt x="0" y="0"/>
                </a:moveTo>
                <a:lnTo>
                  <a:pt x="5652000" y="0"/>
                </a:lnTo>
                <a:lnTo>
                  <a:pt x="5477534" y="4946093"/>
                </a:lnTo>
                <a:lnTo>
                  <a:pt x="199390" y="496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24EA4C-8B3A-4244-AD4E-3B493AE03F8A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Md. Kawcher Hossen, Assis't teacher. Karim Ullah High School. 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71E003-0D4C-4945-BC6B-1EB493DB5B9A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9618F34-AC3C-438D-A5FE-E06DD5C412CA}"/>
              </a:ext>
            </a:extLst>
          </p:cNvPr>
          <p:cNvSpPr>
            <a:spLocks noGrp="1"/>
          </p:cNvSpPr>
          <p:nvPr userDrawn="1">
            <p:ph type="sldNum" sz="quarter" idx="14"/>
          </p:nvPr>
        </p:nvSpPr>
        <p:spPr/>
        <p:txBody>
          <a:bodyPr/>
          <a:lstStyle/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167" name="Picture 166" descr="Tree and leaves">
            <a:extLst>
              <a:ext uri="{FF2B5EF4-FFF2-40B4-BE49-F238E27FC236}">
                <a16:creationId xmlns:a16="http://schemas.microsoft.com/office/drawing/2014/main" xmlns="" id="{2681CDB9-074A-4E99-92CD-1AFA167E9E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595" y="4225993"/>
            <a:ext cx="2221691" cy="263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2912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Layout 2 x 2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0939A88F-E091-450C-90A0-3DBD40B8B9F1}"/>
              </a:ext>
            </a:extLst>
          </p:cNvPr>
          <p:cNvSpPr/>
          <p:nvPr userDrawn="1"/>
        </p:nvSpPr>
        <p:spPr>
          <a:xfrm>
            <a:off x="11463132" y="4549002"/>
            <a:ext cx="264390" cy="235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5" name="Group 87">
            <a:extLst>
              <a:ext uri="{FF2B5EF4-FFF2-40B4-BE49-F238E27FC236}">
                <a16:creationId xmlns:a16="http://schemas.microsoft.com/office/drawing/2014/main" xmlns="" id="{99166E6C-985A-4940-8254-E992EA1F3FFE}"/>
              </a:ext>
            </a:extLst>
          </p:cNvPr>
          <p:cNvGrpSpPr>
            <a:grpSpLocks noChangeAspect="1"/>
          </p:cNvGrpSpPr>
          <p:nvPr userDrawn="1"/>
        </p:nvGrpSpPr>
        <p:grpSpPr>
          <a:xfrm rot="21180000">
            <a:off x="8963509" y="6026286"/>
            <a:ext cx="2152887" cy="494030"/>
            <a:chOff x="9681613" y="-1537"/>
            <a:chExt cx="2481036" cy="555099"/>
          </a:xfrm>
        </p:grpSpPr>
        <p:grpSp>
          <p:nvGrpSpPr>
            <p:cNvPr id="7" name="Group 88">
              <a:extLst>
                <a:ext uri="{FF2B5EF4-FFF2-40B4-BE49-F238E27FC236}">
                  <a16:creationId xmlns:a16="http://schemas.microsoft.com/office/drawing/2014/main" xmlns="" id="{8A67199B-145E-4AFB-8F10-991E08F8F38D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3" name="Isosceles Triangle 122">
                <a:extLst>
                  <a:ext uri="{FF2B5EF4-FFF2-40B4-BE49-F238E27FC236}">
                    <a16:creationId xmlns:a16="http://schemas.microsoft.com/office/drawing/2014/main" xmlns="" id="{C593B1E2-C3A5-4AC3-ADB6-33F90093246E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4FF1CDC4-3DB7-4336-AFA1-E41A62B5B3E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8" name="Group 89">
              <a:extLst>
                <a:ext uri="{FF2B5EF4-FFF2-40B4-BE49-F238E27FC236}">
                  <a16:creationId xmlns:a16="http://schemas.microsoft.com/office/drawing/2014/main" xmlns="" id="{3A440BBC-CFD1-49F7-93AC-A229813FE3E3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1" name="Isosceles Triangle 120">
                <a:extLst>
                  <a:ext uri="{FF2B5EF4-FFF2-40B4-BE49-F238E27FC236}">
                    <a16:creationId xmlns:a16="http://schemas.microsoft.com/office/drawing/2014/main" xmlns="" id="{6C4EEB59-A417-492D-87BB-5916A769354B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A8D71EE2-A862-462B-B8DD-4DA878E83F9C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0" name="Group 90">
              <a:extLst>
                <a:ext uri="{FF2B5EF4-FFF2-40B4-BE49-F238E27FC236}">
                  <a16:creationId xmlns:a16="http://schemas.microsoft.com/office/drawing/2014/main" xmlns="" id="{2B0E4EFD-767D-4A51-B37A-323050042587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9" name="Isosceles Triangle 118">
                <a:extLst>
                  <a:ext uri="{FF2B5EF4-FFF2-40B4-BE49-F238E27FC236}">
                    <a16:creationId xmlns:a16="http://schemas.microsoft.com/office/drawing/2014/main" xmlns="" id="{3A9A5110-76EC-40BD-BFF6-7B5817B5E855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C2CE5E4A-3EEE-4A55-9D97-0D8C7F2066C2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1" name="Group 91">
              <a:extLst>
                <a:ext uri="{FF2B5EF4-FFF2-40B4-BE49-F238E27FC236}">
                  <a16:creationId xmlns:a16="http://schemas.microsoft.com/office/drawing/2014/main" xmlns="" id="{2D2558D8-5815-45C2-8A71-AEA4D498C454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7" name="Isosceles Triangle 116">
                <a:extLst>
                  <a:ext uri="{FF2B5EF4-FFF2-40B4-BE49-F238E27FC236}">
                    <a16:creationId xmlns:a16="http://schemas.microsoft.com/office/drawing/2014/main" xmlns="" id="{C6DC283D-677C-4E29-B5C7-222F01D4CE47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xmlns="" id="{53BA0C2D-6818-4227-B4B2-311D2D94CE9F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2" name="Group 92">
              <a:extLst>
                <a:ext uri="{FF2B5EF4-FFF2-40B4-BE49-F238E27FC236}">
                  <a16:creationId xmlns:a16="http://schemas.microsoft.com/office/drawing/2014/main" xmlns="" id="{45959FAE-4470-4716-B7A5-0F67F68F4404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5" name="Isosceles Triangle 114">
                <a:extLst>
                  <a:ext uri="{FF2B5EF4-FFF2-40B4-BE49-F238E27FC236}">
                    <a16:creationId xmlns:a16="http://schemas.microsoft.com/office/drawing/2014/main" xmlns="" id="{DFAD1E9C-3D26-40AF-A909-D969CDA50162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xmlns="" id="{09206355-4950-4AFB-858D-08C7D3600F96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" name="Group 93">
              <a:extLst>
                <a:ext uri="{FF2B5EF4-FFF2-40B4-BE49-F238E27FC236}">
                  <a16:creationId xmlns:a16="http://schemas.microsoft.com/office/drawing/2014/main" xmlns="" id="{2D31B8AC-9E50-403C-8523-BA85F143CBCB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3" name="Isosceles Triangle 112">
                <a:extLst>
                  <a:ext uri="{FF2B5EF4-FFF2-40B4-BE49-F238E27FC236}">
                    <a16:creationId xmlns:a16="http://schemas.microsoft.com/office/drawing/2014/main" xmlns="" id="{CB010DBF-F479-4696-88F7-27371D011EC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817257EA-C447-4622-B1AC-F188D145BAAA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" name="Group 94">
              <a:extLst>
                <a:ext uri="{FF2B5EF4-FFF2-40B4-BE49-F238E27FC236}">
                  <a16:creationId xmlns:a16="http://schemas.microsoft.com/office/drawing/2014/main" xmlns="" id="{F2A7D1B7-E4F5-4F74-A8A3-779BF2F1B897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1" name="Isosceles Triangle 110">
                <a:extLst>
                  <a:ext uri="{FF2B5EF4-FFF2-40B4-BE49-F238E27FC236}">
                    <a16:creationId xmlns:a16="http://schemas.microsoft.com/office/drawing/2014/main" xmlns="" id="{7B66425E-7578-4A6E-AEFD-178320B95D28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xmlns="" id="{DA14B024-F97A-444C-B26F-CE0F1DD48CBD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" name="Group 95">
              <a:extLst>
                <a:ext uri="{FF2B5EF4-FFF2-40B4-BE49-F238E27FC236}">
                  <a16:creationId xmlns:a16="http://schemas.microsoft.com/office/drawing/2014/main" xmlns="" id="{04F469FB-E688-49B8-82D7-CFC69EB13E0A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9" name="Isosceles Triangle 108">
                <a:extLst>
                  <a:ext uri="{FF2B5EF4-FFF2-40B4-BE49-F238E27FC236}">
                    <a16:creationId xmlns:a16="http://schemas.microsoft.com/office/drawing/2014/main" xmlns="" id="{AA462945-7AB4-437B-B737-55CFB4218FA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xmlns="" id="{91B5D7FF-2F38-40CC-BF09-B690D82291D2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6" name="Group 96">
              <a:extLst>
                <a:ext uri="{FF2B5EF4-FFF2-40B4-BE49-F238E27FC236}">
                  <a16:creationId xmlns:a16="http://schemas.microsoft.com/office/drawing/2014/main" xmlns="" id="{F3EFF56D-E33B-4416-8886-2BBFD36E564C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7" name="Isosceles Triangle 106">
                <a:extLst>
                  <a:ext uri="{FF2B5EF4-FFF2-40B4-BE49-F238E27FC236}">
                    <a16:creationId xmlns:a16="http://schemas.microsoft.com/office/drawing/2014/main" xmlns="" id="{93F4B8AB-72D0-4413-99D5-CB20F25184EC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xmlns="" id="{130FB738-9EF0-45DE-BC6A-B6F8E7A5C962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97">
              <a:extLst>
                <a:ext uri="{FF2B5EF4-FFF2-40B4-BE49-F238E27FC236}">
                  <a16:creationId xmlns:a16="http://schemas.microsoft.com/office/drawing/2014/main" xmlns="" id="{3EB6CD5B-D684-4C63-9CBD-2BCAF2C79F44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5" name="Isosceles Triangle 104">
                <a:extLst>
                  <a:ext uri="{FF2B5EF4-FFF2-40B4-BE49-F238E27FC236}">
                    <a16:creationId xmlns:a16="http://schemas.microsoft.com/office/drawing/2014/main" xmlns="" id="{AC8DBCA8-EE5F-4FC3-B1ED-D5CBE5DEE48A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BCAFC901-7EA9-4375-8310-9E773D5705A6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9" name="Group 98">
              <a:extLst>
                <a:ext uri="{FF2B5EF4-FFF2-40B4-BE49-F238E27FC236}">
                  <a16:creationId xmlns:a16="http://schemas.microsoft.com/office/drawing/2014/main" xmlns="" id="{4A7999C2-307B-4266-A62D-BDE8280D72B7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3" name="Isosceles Triangle 102">
                <a:extLst>
                  <a:ext uri="{FF2B5EF4-FFF2-40B4-BE49-F238E27FC236}">
                    <a16:creationId xmlns:a16="http://schemas.microsoft.com/office/drawing/2014/main" xmlns="" id="{396189DA-2ABF-4D22-8007-828F41931F75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3B3785E4-25CF-404D-80DC-B3C94170BE61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0" name="Group 99">
              <a:extLst>
                <a:ext uri="{FF2B5EF4-FFF2-40B4-BE49-F238E27FC236}">
                  <a16:creationId xmlns:a16="http://schemas.microsoft.com/office/drawing/2014/main" xmlns="" id="{F42F471C-2562-4634-B7C1-5362742F8117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1" name="Isosceles Triangle 100">
                <a:extLst>
                  <a:ext uri="{FF2B5EF4-FFF2-40B4-BE49-F238E27FC236}">
                    <a16:creationId xmlns:a16="http://schemas.microsoft.com/office/drawing/2014/main" xmlns="" id="{DCF6487C-990A-48DE-B5BD-F881F153207A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xmlns="" id="{2450AF57-B5EF-422A-BAAD-CE1162491044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grpSp>
        <p:nvGrpSpPr>
          <p:cNvPr id="21" name="Group 124" descr="Banting and Pumpkin">
            <a:extLst>
              <a:ext uri="{FF2B5EF4-FFF2-40B4-BE49-F238E27FC236}">
                <a16:creationId xmlns:a16="http://schemas.microsoft.com/office/drawing/2014/main" xmlns="" id="{977D8CE4-452C-40DE-A989-C0859DC239B5}"/>
              </a:ext>
            </a:extLst>
          </p:cNvPr>
          <p:cNvGrpSpPr>
            <a:grpSpLocks noChangeAspect="1"/>
          </p:cNvGrpSpPr>
          <p:nvPr userDrawn="1"/>
        </p:nvGrpSpPr>
        <p:grpSpPr>
          <a:xfrm rot="21180000">
            <a:off x="7417392" y="5911520"/>
            <a:ext cx="4425966" cy="1015641"/>
            <a:chOff x="9681613" y="-1537"/>
            <a:chExt cx="2481036" cy="555099"/>
          </a:xfrm>
        </p:grpSpPr>
        <p:grpSp>
          <p:nvGrpSpPr>
            <p:cNvPr id="22" name="Group 125">
              <a:extLst>
                <a:ext uri="{FF2B5EF4-FFF2-40B4-BE49-F238E27FC236}">
                  <a16:creationId xmlns:a16="http://schemas.microsoft.com/office/drawing/2014/main" xmlns="" id="{D4F1E84F-0A7A-4D86-B122-5C12DBDE03B7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60" name="Isosceles Triangle 159">
                <a:extLst>
                  <a:ext uri="{FF2B5EF4-FFF2-40B4-BE49-F238E27FC236}">
                    <a16:creationId xmlns:a16="http://schemas.microsoft.com/office/drawing/2014/main" xmlns="" id="{751412B7-0DEF-4EBE-BCD8-84FF83AABD4A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xmlns="" id="{5C03D0A6-F129-4C2F-B926-C39FC2C5613F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3" name="Group 126">
              <a:extLst>
                <a:ext uri="{FF2B5EF4-FFF2-40B4-BE49-F238E27FC236}">
                  <a16:creationId xmlns:a16="http://schemas.microsoft.com/office/drawing/2014/main" xmlns="" id="{EFB21676-25DA-4D21-8F78-18563253CCEA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8" name="Isosceles Triangle 157">
                <a:extLst>
                  <a:ext uri="{FF2B5EF4-FFF2-40B4-BE49-F238E27FC236}">
                    <a16:creationId xmlns:a16="http://schemas.microsoft.com/office/drawing/2014/main" xmlns="" id="{B43CD66D-03D6-48D4-BB56-3A709D358934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xmlns="" id="{EBC9C0C9-B91D-4B0E-B18A-9563AACF58E8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4" name="Group 127">
              <a:extLst>
                <a:ext uri="{FF2B5EF4-FFF2-40B4-BE49-F238E27FC236}">
                  <a16:creationId xmlns:a16="http://schemas.microsoft.com/office/drawing/2014/main" xmlns="" id="{8E729E4A-B93C-45C3-B137-4F5945DB880C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6" name="Isosceles Triangle 155">
                <a:extLst>
                  <a:ext uri="{FF2B5EF4-FFF2-40B4-BE49-F238E27FC236}">
                    <a16:creationId xmlns:a16="http://schemas.microsoft.com/office/drawing/2014/main" xmlns="" id="{41F08A57-5C32-4086-9C22-162DD443BFA0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xmlns="" id="{10F9E6D2-13D0-4AE8-A439-8A9B92246CEE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5" name="Group 128">
              <a:extLst>
                <a:ext uri="{FF2B5EF4-FFF2-40B4-BE49-F238E27FC236}">
                  <a16:creationId xmlns:a16="http://schemas.microsoft.com/office/drawing/2014/main" xmlns="" id="{07AF67ED-D044-4529-BEC4-E03A2798B0C2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4" name="Isosceles Triangle 153">
                <a:extLst>
                  <a:ext uri="{FF2B5EF4-FFF2-40B4-BE49-F238E27FC236}">
                    <a16:creationId xmlns:a16="http://schemas.microsoft.com/office/drawing/2014/main" xmlns="" id="{5367605F-AA8E-4419-A045-D8FF226C470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xmlns="" id="{D387E706-FF7E-48FA-BCE2-CD7565644D9C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6" name="Group 129">
              <a:extLst>
                <a:ext uri="{FF2B5EF4-FFF2-40B4-BE49-F238E27FC236}">
                  <a16:creationId xmlns:a16="http://schemas.microsoft.com/office/drawing/2014/main" xmlns="" id="{D7F4F878-FD46-486E-89DE-CD9F6DCD054C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2" name="Isosceles Triangle 151">
                <a:extLst>
                  <a:ext uri="{FF2B5EF4-FFF2-40B4-BE49-F238E27FC236}">
                    <a16:creationId xmlns:a16="http://schemas.microsoft.com/office/drawing/2014/main" xmlns="" id="{C8E684D9-E2A6-42D4-AF49-B64AA7FDE651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xmlns="" id="{BD738CE1-C3C2-4D9E-8A64-BA16B0C97DEF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7" name="Group 130">
              <a:extLst>
                <a:ext uri="{FF2B5EF4-FFF2-40B4-BE49-F238E27FC236}">
                  <a16:creationId xmlns:a16="http://schemas.microsoft.com/office/drawing/2014/main" xmlns="" id="{8DC1849F-85EE-47C5-BBF8-83D84BEBD7BC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0" name="Isosceles Triangle 149">
                <a:extLst>
                  <a:ext uri="{FF2B5EF4-FFF2-40B4-BE49-F238E27FC236}">
                    <a16:creationId xmlns:a16="http://schemas.microsoft.com/office/drawing/2014/main" xmlns="" id="{4AF563CD-768D-4C4C-BCFB-DB0CFE9C2223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xmlns="" id="{911C570B-D36A-4C16-A71B-A966035B1BA0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8" name="Group 131">
              <a:extLst>
                <a:ext uri="{FF2B5EF4-FFF2-40B4-BE49-F238E27FC236}">
                  <a16:creationId xmlns:a16="http://schemas.microsoft.com/office/drawing/2014/main" xmlns="" id="{042608B6-E581-4793-B499-B6B8C43814C0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8" name="Isosceles Triangle 147">
                <a:extLst>
                  <a:ext uri="{FF2B5EF4-FFF2-40B4-BE49-F238E27FC236}">
                    <a16:creationId xmlns:a16="http://schemas.microsoft.com/office/drawing/2014/main" xmlns="" id="{5E83847D-F34A-4989-873A-2BD071EF29BB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xmlns="" id="{EAC6E822-0D12-490B-935B-53932766FADC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9" name="Group 132">
              <a:extLst>
                <a:ext uri="{FF2B5EF4-FFF2-40B4-BE49-F238E27FC236}">
                  <a16:creationId xmlns:a16="http://schemas.microsoft.com/office/drawing/2014/main" xmlns="" id="{E07BB9DA-BA7B-42DB-8253-A956158601B7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6" name="Isosceles Triangle 145">
                <a:extLst>
                  <a:ext uri="{FF2B5EF4-FFF2-40B4-BE49-F238E27FC236}">
                    <a16:creationId xmlns:a16="http://schemas.microsoft.com/office/drawing/2014/main" xmlns="" id="{7EC55F08-259A-4F13-9D8B-98A309AB59B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xmlns="" id="{2E40F2F5-4DD5-4ECE-A3CE-4C8FE98E6104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0" name="Group 133">
              <a:extLst>
                <a:ext uri="{FF2B5EF4-FFF2-40B4-BE49-F238E27FC236}">
                  <a16:creationId xmlns:a16="http://schemas.microsoft.com/office/drawing/2014/main" xmlns="" id="{C092552C-E354-4F16-B1C5-A5A406EC2A23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4" name="Isosceles Triangle 143">
                <a:extLst>
                  <a:ext uri="{FF2B5EF4-FFF2-40B4-BE49-F238E27FC236}">
                    <a16:creationId xmlns:a16="http://schemas.microsoft.com/office/drawing/2014/main" xmlns="" id="{613594AA-D957-4839-B1EC-97879B131DB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xmlns="" id="{8D94B074-0D0C-4D6B-8F91-E54DAD80FCC2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1" name="Group 134">
              <a:extLst>
                <a:ext uri="{FF2B5EF4-FFF2-40B4-BE49-F238E27FC236}">
                  <a16:creationId xmlns:a16="http://schemas.microsoft.com/office/drawing/2014/main" xmlns="" id="{4A493FBF-B891-46A6-8083-520BE8A35F9D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2" name="Isosceles Triangle 141">
                <a:extLst>
                  <a:ext uri="{FF2B5EF4-FFF2-40B4-BE49-F238E27FC236}">
                    <a16:creationId xmlns:a16="http://schemas.microsoft.com/office/drawing/2014/main" xmlns="" id="{C1D12E37-7107-4E2D-B84E-5CD3808A021D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xmlns="" id="{76FDA92F-6E97-43FD-A4E3-4C6DECC5A211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64" name="Group 135">
              <a:extLst>
                <a:ext uri="{FF2B5EF4-FFF2-40B4-BE49-F238E27FC236}">
                  <a16:creationId xmlns:a16="http://schemas.microsoft.com/office/drawing/2014/main" xmlns="" id="{2938154C-22FF-4548-8466-1322A9722DAD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0" name="Isosceles Triangle 139">
                <a:extLst>
                  <a:ext uri="{FF2B5EF4-FFF2-40B4-BE49-F238E27FC236}">
                    <a16:creationId xmlns:a16="http://schemas.microsoft.com/office/drawing/2014/main" xmlns="" id="{73378A2B-CED9-4EF8-87D3-33F939D482E4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xmlns="" id="{7A11921D-E3F0-4D5B-B789-7CBC624DC647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65" name="Group 136">
              <a:extLst>
                <a:ext uri="{FF2B5EF4-FFF2-40B4-BE49-F238E27FC236}">
                  <a16:creationId xmlns:a16="http://schemas.microsoft.com/office/drawing/2014/main" xmlns="" id="{A1E18CEE-5D6D-42E9-9748-0386262F3896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38" name="Isosceles Triangle 137">
                <a:extLst>
                  <a:ext uri="{FF2B5EF4-FFF2-40B4-BE49-F238E27FC236}">
                    <a16:creationId xmlns:a16="http://schemas.microsoft.com/office/drawing/2014/main" xmlns="" id="{CD34D282-F256-43C3-A2E6-4C844ADD2CD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xmlns="" id="{AC4D500E-6A90-47FD-8F30-620C9024A945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24EA4C-8B3A-4244-AD4E-3B493AE03F8A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Md. Kawcher Hossen, Assis't teacher. Karim Ullah High School. </a:t>
            </a:r>
            <a:endParaRPr lang="en-US" noProof="0" dirty="0"/>
          </a:p>
        </p:txBody>
      </p:sp>
      <p:sp>
        <p:nvSpPr>
          <p:cNvPr id="3" name="Picture Placeholder 2" descr="Image Placeholder">
            <a:extLst>
              <a:ext uri="{FF2B5EF4-FFF2-40B4-BE49-F238E27FC236}">
                <a16:creationId xmlns:a16="http://schemas.microsoft.com/office/drawing/2014/main" xmlns="" id="{56B7044F-DA48-42D9-ADB2-BDC8F46A1C5A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 rot="60000">
            <a:off x="351000" y="1190100"/>
            <a:ext cx="5510700" cy="2376000"/>
          </a:xfr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63" name="Picture Placeholder 162" descr="Image Placeholder">
            <a:extLst>
              <a:ext uri="{FF2B5EF4-FFF2-40B4-BE49-F238E27FC236}">
                <a16:creationId xmlns:a16="http://schemas.microsoft.com/office/drawing/2014/main" xmlns="" id="{8EB0B601-E25C-4907-BFB0-08BC90CEC88A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 rot="-120000">
            <a:off x="6026670" y="1190100"/>
            <a:ext cx="5510700" cy="2376000"/>
          </a:xfrm>
          <a:custGeom>
            <a:avLst/>
            <a:gdLst>
              <a:gd name="connsiteX0" fmla="*/ 5452610 w 5652000"/>
              <a:gd name="connsiteY0" fmla="*/ 0 h 2376000"/>
              <a:gd name="connsiteX1" fmla="*/ 5652000 w 5652000"/>
              <a:gd name="connsiteY1" fmla="*/ 2376000 h 2376000"/>
              <a:gd name="connsiteX2" fmla="*/ 0 w 5652000"/>
              <a:gd name="connsiteY2" fmla="*/ 2376000 h 2376000"/>
              <a:gd name="connsiteX3" fmla="*/ 174466 w 5652000"/>
              <a:gd name="connsiteY3" fmla="*/ 10478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52000" h="2376000">
                <a:moveTo>
                  <a:pt x="5452610" y="0"/>
                </a:moveTo>
                <a:lnTo>
                  <a:pt x="5652000" y="2376000"/>
                </a:lnTo>
                <a:lnTo>
                  <a:pt x="0" y="2376000"/>
                </a:lnTo>
                <a:lnTo>
                  <a:pt x="174466" y="1047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66" name="Picture Placeholder 165" descr="Image Placeholder">
            <a:extLst>
              <a:ext uri="{FF2B5EF4-FFF2-40B4-BE49-F238E27FC236}">
                <a16:creationId xmlns:a16="http://schemas.microsoft.com/office/drawing/2014/main" xmlns="" id="{36EF70F0-5244-422A-9A25-3263DBCCFEF1}"/>
              </a:ext>
            </a:extLst>
          </p:cNvPr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351002" y="3760778"/>
            <a:ext cx="3567763" cy="2372329"/>
          </a:xfrm>
          <a:custGeom>
            <a:avLst/>
            <a:gdLst>
              <a:gd name="connsiteX0" fmla="*/ 3659244 w 3659244"/>
              <a:gd name="connsiteY0" fmla="*/ 0 h 2372329"/>
              <a:gd name="connsiteX1" fmla="*/ 3573695 w 3659244"/>
              <a:gd name="connsiteY1" fmla="*/ 2265183 h 2372329"/>
              <a:gd name="connsiteX2" fmla="*/ 6886 w 3659244"/>
              <a:gd name="connsiteY2" fmla="*/ 2372329 h 2372329"/>
              <a:gd name="connsiteX3" fmla="*/ 0 w 3659244"/>
              <a:gd name="connsiteY3" fmla="*/ 6807 h 237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9244" h="2372329">
                <a:moveTo>
                  <a:pt x="3659244" y="0"/>
                </a:moveTo>
                <a:lnTo>
                  <a:pt x="3573695" y="2265183"/>
                </a:lnTo>
                <a:lnTo>
                  <a:pt x="6886" y="2372329"/>
                </a:lnTo>
                <a:lnTo>
                  <a:pt x="0" y="680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8" name="Picture Placeholder 17" descr="Image Placeholder">
            <a:extLst>
              <a:ext uri="{FF2B5EF4-FFF2-40B4-BE49-F238E27FC236}">
                <a16:creationId xmlns:a16="http://schemas.microsoft.com/office/drawing/2014/main" xmlns="" id="{26C292D9-5314-4E24-842E-DC03661C1995}"/>
              </a:ext>
            </a:extLst>
          </p:cNvPr>
          <p:cNvSpPr>
            <a:spLocks noGrp="1"/>
          </p:cNvSpPr>
          <p:nvPr userDrawn="1">
            <p:ph type="pic" sz="quarter" idx="18" hasCustomPrompt="1"/>
          </p:nvPr>
        </p:nvSpPr>
        <p:spPr>
          <a:xfrm rot="-60000">
            <a:off x="6026670" y="3757100"/>
            <a:ext cx="5510700" cy="2376000"/>
          </a:xfr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9330C9-932D-4454-B278-1BC66163880A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59A65A2-D0B5-47A5-A28E-E070E909F99E}"/>
              </a:ext>
            </a:extLst>
          </p:cNvPr>
          <p:cNvSpPr>
            <a:spLocks noGrp="1"/>
          </p:cNvSpPr>
          <p:nvPr userDrawn="1">
            <p:ph type="sldNum" sz="quarter" idx="19"/>
          </p:nvPr>
        </p:nvSpPr>
        <p:spPr/>
        <p:txBody>
          <a:bodyPr/>
          <a:lstStyle/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9" name="Picture 8" descr="Reindeer with empty tree in the background">
            <a:extLst>
              <a:ext uri="{FF2B5EF4-FFF2-40B4-BE49-F238E27FC236}">
                <a16:creationId xmlns:a16="http://schemas.microsoft.com/office/drawing/2014/main" xmlns="" id="{F4197475-5912-44CC-A1C4-930DF7DA59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03204" y="3546660"/>
            <a:ext cx="2336038" cy="352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2646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Layout 3 x 2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5198D63A-A95F-4C01-AC75-8E4B538E1494}"/>
              </a:ext>
            </a:extLst>
          </p:cNvPr>
          <p:cNvSpPr/>
          <p:nvPr userDrawn="1"/>
        </p:nvSpPr>
        <p:spPr>
          <a:xfrm>
            <a:off x="11542271" y="4508745"/>
            <a:ext cx="264390" cy="235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5" name="Group 167">
            <a:extLst>
              <a:ext uri="{FF2B5EF4-FFF2-40B4-BE49-F238E27FC236}">
                <a16:creationId xmlns:a16="http://schemas.microsoft.com/office/drawing/2014/main" xmlns="" id="{AC40D25E-3FCB-4CBD-9E75-8876F4C501EC}"/>
              </a:ext>
            </a:extLst>
          </p:cNvPr>
          <p:cNvGrpSpPr>
            <a:grpSpLocks noChangeAspect="1"/>
          </p:cNvGrpSpPr>
          <p:nvPr userDrawn="1"/>
        </p:nvGrpSpPr>
        <p:grpSpPr>
          <a:xfrm rot="21180000">
            <a:off x="8963509" y="6026286"/>
            <a:ext cx="2152887" cy="494030"/>
            <a:chOff x="9681613" y="-1537"/>
            <a:chExt cx="2481036" cy="555099"/>
          </a:xfrm>
        </p:grpSpPr>
        <p:grpSp>
          <p:nvGrpSpPr>
            <p:cNvPr id="7" name="Group 206">
              <a:extLst>
                <a:ext uri="{FF2B5EF4-FFF2-40B4-BE49-F238E27FC236}">
                  <a16:creationId xmlns:a16="http://schemas.microsoft.com/office/drawing/2014/main" xmlns="" id="{BF0D472C-82D3-4B01-B9DB-BB79FFF7F5BE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41" name="Isosceles Triangle 240">
                <a:extLst>
                  <a:ext uri="{FF2B5EF4-FFF2-40B4-BE49-F238E27FC236}">
                    <a16:creationId xmlns:a16="http://schemas.microsoft.com/office/drawing/2014/main" xmlns="" id="{4D55640D-8284-461A-BE2A-4B31447BC2E4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42" name="Rectangle 241">
                <a:extLst>
                  <a:ext uri="{FF2B5EF4-FFF2-40B4-BE49-F238E27FC236}">
                    <a16:creationId xmlns:a16="http://schemas.microsoft.com/office/drawing/2014/main" xmlns="" id="{F2122C20-7FB3-4FB1-B3EC-1219E61982F8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8" name="Group 207">
              <a:extLst>
                <a:ext uri="{FF2B5EF4-FFF2-40B4-BE49-F238E27FC236}">
                  <a16:creationId xmlns:a16="http://schemas.microsoft.com/office/drawing/2014/main" xmlns="" id="{B3B324B0-FE78-4C5D-9E2B-FBE0FCE521DB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39" name="Isosceles Triangle 238">
                <a:extLst>
                  <a:ext uri="{FF2B5EF4-FFF2-40B4-BE49-F238E27FC236}">
                    <a16:creationId xmlns:a16="http://schemas.microsoft.com/office/drawing/2014/main" xmlns="" id="{2CE2C7ED-FB37-4B90-82E3-04BDC2A9281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40" name="Rectangle 239">
                <a:extLst>
                  <a:ext uri="{FF2B5EF4-FFF2-40B4-BE49-F238E27FC236}">
                    <a16:creationId xmlns:a16="http://schemas.microsoft.com/office/drawing/2014/main" xmlns="" id="{056C60F1-1A14-4DA6-9111-76055C9B5219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" name="Group 208">
              <a:extLst>
                <a:ext uri="{FF2B5EF4-FFF2-40B4-BE49-F238E27FC236}">
                  <a16:creationId xmlns:a16="http://schemas.microsoft.com/office/drawing/2014/main" xmlns="" id="{A0680227-54C7-42E3-8825-5B5F4066B673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37" name="Isosceles Triangle 236">
                <a:extLst>
                  <a:ext uri="{FF2B5EF4-FFF2-40B4-BE49-F238E27FC236}">
                    <a16:creationId xmlns:a16="http://schemas.microsoft.com/office/drawing/2014/main" xmlns="" id="{DD0DE02F-4F2D-430C-9452-9E1EACD82FC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xmlns="" id="{4AB872B1-7CF5-4F38-A85D-2B4DAB0165C9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1" name="Group 209">
              <a:extLst>
                <a:ext uri="{FF2B5EF4-FFF2-40B4-BE49-F238E27FC236}">
                  <a16:creationId xmlns:a16="http://schemas.microsoft.com/office/drawing/2014/main" xmlns="" id="{42C6FB4D-455E-466C-AB03-AC64D384E72F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35" name="Isosceles Triangle 234">
                <a:extLst>
                  <a:ext uri="{FF2B5EF4-FFF2-40B4-BE49-F238E27FC236}">
                    <a16:creationId xmlns:a16="http://schemas.microsoft.com/office/drawing/2014/main" xmlns="" id="{957D8499-A921-408C-8C8C-E61382B641B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xmlns="" id="{6FEBEDB1-26DD-4023-ACBF-3C40F3C34C0B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2" name="Group 210">
              <a:extLst>
                <a:ext uri="{FF2B5EF4-FFF2-40B4-BE49-F238E27FC236}">
                  <a16:creationId xmlns:a16="http://schemas.microsoft.com/office/drawing/2014/main" xmlns="" id="{AF7C536B-D941-4C57-B95D-1B0E346FEEBC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33" name="Isosceles Triangle 232">
                <a:extLst>
                  <a:ext uri="{FF2B5EF4-FFF2-40B4-BE49-F238E27FC236}">
                    <a16:creationId xmlns:a16="http://schemas.microsoft.com/office/drawing/2014/main" xmlns="" id="{885A79FF-2BDF-41F4-B121-B9D72C54A44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34" name="Rectangle 233">
                <a:extLst>
                  <a:ext uri="{FF2B5EF4-FFF2-40B4-BE49-F238E27FC236}">
                    <a16:creationId xmlns:a16="http://schemas.microsoft.com/office/drawing/2014/main" xmlns="" id="{1452B55D-2DFD-44C6-895C-30021A8904D8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" name="Group 211">
              <a:extLst>
                <a:ext uri="{FF2B5EF4-FFF2-40B4-BE49-F238E27FC236}">
                  <a16:creationId xmlns:a16="http://schemas.microsoft.com/office/drawing/2014/main" xmlns="" id="{E3571837-1AFF-4CA6-ABE3-2678CCC5EDAA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31" name="Isosceles Triangle 230">
                <a:extLst>
                  <a:ext uri="{FF2B5EF4-FFF2-40B4-BE49-F238E27FC236}">
                    <a16:creationId xmlns:a16="http://schemas.microsoft.com/office/drawing/2014/main" xmlns="" id="{CA674170-C6D8-4F64-BB1C-C406FAF4ED45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xmlns="" id="{0A0E641F-C549-4ABC-8BA2-E727AAE5CA57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" name="Group 212">
              <a:extLst>
                <a:ext uri="{FF2B5EF4-FFF2-40B4-BE49-F238E27FC236}">
                  <a16:creationId xmlns:a16="http://schemas.microsoft.com/office/drawing/2014/main" xmlns="" id="{C8E9B949-8F52-465A-A0A7-2AB4F91D68D2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29" name="Isosceles Triangle 228">
                <a:extLst>
                  <a:ext uri="{FF2B5EF4-FFF2-40B4-BE49-F238E27FC236}">
                    <a16:creationId xmlns:a16="http://schemas.microsoft.com/office/drawing/2014/main" xmlns="" id="{E3822A45-DB20-410D-974A-7C906D0F86A8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xmlns="" id="{E7FF060F-B75D-4902-B732-37B1A846FE7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" name="Group 213">
              <a:extLst>
                <a:ext uri="{FF2B5EF4-FFF2-40B4-BE49-F238E27FC236}">
                  <a16:creationId xmlns:a16="http://schemas.microsoft.com/office/drawing/2014/main" xmlns="" id="{4C5DC246-179E-4E10-83E2-05C70552508C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27" name="Isosceles Triangle 226">
                <a:extLst>
                  <a:ext uri="{FF2B5EF4-FFF2-40B4-BE49-F238E27FC236}">
                    <a16:creationId xmlns:a16="http://schemas.microsoft.com/office/drawing/2014/main" xmlns="" id="{67328AD0-283E-44C7-9087-0AA667F3D681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xmlns="" id="{580A8EDF-12A1-4B40-A448-848B4CD1784A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214">
              <a:extLst>
                <a:ext uri="{FF2B5EF4-FFF2-40B4-BE49-F238E27FC236}">
                  <a16:creationId xmlns:a16="http://schemas.microsoft.com/office/drawing/2014/main" xmlns="" id="{CB22EB6C-C1E7-491B-9E0F-063D5B2DE3CE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25" name="Isosceles Triangle 224">
                <a:extLst>
                  <a:ext uri="{FF2B5EF4-FFF2-40B4-BE49-F238E27FC236}">
                    <a16:creationId xmlns:a16="http://schemas.microsoft.com/office/drawing/2014/main" xmlns="" id="{7DA2CA29-F843-4544-8900-73A02FCC7EE9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xmlns="" id="{3051C731-7548-45F5-931D-E4BD050224B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9" name="Group 215">
              <a:extLst>
                <a:ext uri="{FF2B5EF4-FFF2-40B4-BE49-F238E27FC236}">
                  <a16:creationId xmlns:a16="http://schemas.microsoft.com/office/drawing/2014/main" xmlns="" id="{0F3A2C02-674E-4921-95FB-1FBEDB972B65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23" name="Isosceles Triangle 222">
                <a:extLst>
                  <a:ext uri="{FF2B5EF4-FFF2-40B4-BE49-F238E27FC236}">
                    <a16:creationId xmlns:a16="http://schemas.microsoft.com/office/drawing/2014/main" xmlns="" id="{4BAF68FB-97F5-4795-A7E8-210C2737726E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xmlns="" id="{F64D5216-49CA-4B68-8276-7273D2E7204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1" name="Group 216">
              <a:extLst>
                <a:ext uri="{FF2B5EF4-FFF2-40B4-BE49-F238E27FC236}">
                  <a16:creationId xmlns:a16="http://schemas.microsoft.com/office/drawing/2014/main" xmlns="" id="{35BE1620-C059-4436-B102-5771393A1942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21" name="Isosceles Triangle 220">
                <a:extLst>
                  <a:ext uri="{FF2B5EF4-FFF2-40B4-BE49-F238E27FC236}">
                    <a16:creationId xmlns:a16="http://schemas.microsoft.com/office/drawing/2014/main" xmlns="" id="{9486AB27-1817-44DD-956C-E224CB4E2F4B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xmlns="" id="{A866F9F7-04B9-4F67-B359-3C3DB5975709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2" name="Group 217">
              <a:extLst>
                <a:ext uri="{FF2B5EF4-FFF2-40B4-BE49-F238E27FC236}">
                  <a16:creationId xmlns:a16="http://schemas.microsoft.com/office/drawing/2014/main" xmlns="" id="{6D6189C8-86B1-49E7-A6C0-75179BC65A6C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19" name="Isosceles Triangle 218">
                <a:extLst>
                  <a:ext uri="{FF2B5EF4-FFF2-40B4-BE49-F238E27FC236}">
                    <a16:creationId xmlns:a16="http://schemas.microsoft.com/office/drawing/2014/main" xmlns="" id="{7E038601-7166-46E5-A693-9CB8DB586983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xmlns="" id="{6E6968EE-98F0-4C4D-853D-03A7249CAA1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grpSp>
        <p:nvGrpSpPr>
          <p:cNvPr id="23" name="Group 168">
            <a:extLst>
              <a:ext uri="{FF2B5EF4-FFF2-40B4-BE49-F238E27FC236}">
                <a16:creationId xmlns:a16="http://schemas.microsoft.com/office/drawing/2014/main" xmlns="" id="{09C363B8-0F9B-47FE-B5A6-89730E9F3CF3}"/>
              </a:ext>
            </a:extLst>
          </p:cNvPr>
          <p:cNvGrpSpPr>
            <a:grpSpLocks noChangeAspect="1"/>
          </p:cNvGrpSpPr>
          <p:nvPr userDrawn="1"/>
        </p:nvGrpSpPr>
        <p:grpSpPr>
          <a:xfrm rot="21180000">
            <a:off x="7417392" y="5911520"/>
            <a:ext cx="4425966" cy="1015641"/>
            <a:chOff x="9681613" y="-1537"/>
            <a:chExt cx="2481036" cy="555099"/>
          </a:xfrm>
        </p:grpSpPr>
        <p:grpSp>
          <p:nvGrpSpPr>
            <p:cNvPr id="24" name="Group 170">
              <a:extLst>
                <a:ext uri="{FF2B5EF4-FFF2-40B4-BE49-F238E27FC236}">
                  <a16:creationId xmlns:a16="http://schemas.microsoft.com/office/drawing/2014/main" xmlns="" id="{1F37D932-DEE0-4ED3-9779-EFF58ED0BBF3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05" name="Isosceles Triangle 204">
                <a:extLst>
                  <a:ext uri="{FF2B5EF4-FFF2-40B4-BE49-F238E27FC236}">
                    <a16:creationId xmlns:a16="http://schemas.microsoft.com/office/drawing/2014/main" xmlns="" id="{5A416716-4D2E-4CB3-8BD4-BFC3967260EC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xmlns="" id="{12496336-A308-448C-9AD8-E240D79DF71C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5" name="Group 171">
              <a:extLst>
                <a:ext uri="{FF2B5EF4-FFF2-40B4-BE49-F238E27FC236}">
                  <a16:creationId xmlns:a16="http://schemas.microsoft.com/office/drawing/2014/main" xmlns="" id="{C45790F4-FE87-4EB5-92EC-DD448A22AC53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03" name="Isosceles Triangle 202">
                <a:extLst>
                  <a:ext uri="{FF2B5EF4-FFF2-40B4-BE49-F238E27FC236}">
                    <a16:creationId xmlns:a16="http://schemas.microsoft.com/office/drawing/2014/main" xmlns="" id="{6F9E0360-7A61-4B45-9F7D-A9D74C668727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xmlns="" id="{8FE683C6-7534-4894-8B6A-836FAB3FCDF6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6" name="Group 172">
              <a:extLst>
                <a:ext uri="{FF2B5EF4-FFF2-40B4-BE49-F238E27FC236}">
                  <a16:creationId xmlns:a16="http://schemas.microsoft.com/office/drawing/2014/main" xmlns="" id="{CC601840-7AAA-49A7-8B9B-457C38030FE7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01" name="Isosceles Triangle 200">
                <a:extLst>
                  <a:ext uri="{FF2B5EF4-FFF2-40B4-BE49-F238E27FC236}">
                    <a16:creationId xmlns:a16="http://schemas.microsoft.com/office/drawing/2014/main" xmlns="" id="{1EA7AC36-E714-42AC-BA70-D36B7205BD0D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xmlns="" id="{2971F4A4-2924-4F89-B1D2-FE5E7E1EFD6A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7" name="Group 173">
              <a:extLst>
                <a:ext uri="{FF2B5EF4-FFF2-40B4-BE49-F238E27FC236}">
                  <a16:creationId xmlns:a16="http://schemas.microsoft.com/office/drawing/2014/main" xmlns="" id="{A397336F-AB5A-454D-A662-0364C17B1529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99" name="Isosceles Triangle 198">
                <a:extLst>
                  <a:ext uri="{FF2B5EF4-FFF2-40B4-BE49-F238E27FC236}">
                    <a16:creationId xmlns:a16="http://schemas.microsoft.com/office/drawing/2014/main" xmlns="" id="{EFD6884B-EB2B-4EF4-B52E-16597A03E70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xmlns="" id="{49AB58B5-2622-4CF2-ACE6-0ED5530F9240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8" name="Group 174">
              <a:extLst>
                <a:ext uri="{FF2B5EF4-FFF2-40B4-BE49-F238E27FC236}">
                  <a16:creationId xmlns:a16="http://schemas.microsoft.com/office/drawing/2014/main" xmlns="" id="{BA8A901B-310D-4926-B432-922538DEB38E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97" name="Isosceles Triangle 196">
                <a:extLst>
                  <a:ext uri="{FF2B5EF4-FFF2-40B4-BE49-F238E27FC236}">
                    <a16:creationId xmlns:a16="http://schemas.microsoft.com/office/drawing/2014/main" xmlns="" id="{0C26D69C-C501-419A-BC98-8CE81D7945DF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xmlns="" id="{AB8973CA-8946-4FFE-9205-7D5E034C98DF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9" name="Group 175">
              <a:extLst>
                <a:ext uri="{FF2B5EF4-FFF2-40B4-BE49-F238E27FC236}">
                  <a16:creationId xmlns:a16="http://schemas.microsoft.com/office/drawing/2014/main" xmlns="" id="{8B5E562F-BEA7-413B-8340-923E0588AAF9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95" name="Isosceles Triangle 194">
                <a:extLst>
                  <a:ext uri="{FF2B5EF4-FFF2-40B4-BE49-F238E27FC236}">
                    <a16:creationId xmlns:a16="http://schemas.microsoft.com/office/drawing/2014/main" xmlns="" id="{3E117C83-A904-4B1A-A901-5880D355A809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xmlns="" id="{FA1F183B-F653-4C6A-B509-42B16E767908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0" name="Group 176">
              <a:extLst>
                <a:ext uri="{FF2B5EF4-FFF2-40B4-BE49-F238E27FC236}">
                  <a16:creationId xmlns:a16="http://schemas.microsoft.com/office/drawing/2014/main" xmlns="" id="{B40B736B-0C1B-4166-A5A2-627B102BDF13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93" name="Isosceles Triangle 192">
                <a:extLst>
                  <a:ext uri="{FF2B5EF4-FFF2-40B4-BE49-F238E27FC236}">
                    <a16:creationId xmlns:a16="http://schemas.microsoft.com/office/drawing/2014/main" xmlns="" id="{85390A79-DE08-49F9-AF3E-709823BE0CD7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xmlns="" id="{A54C1FC8-F54B-456A-8295-FBB71430BC1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1" name="Group 177">
              <a:extLst>
                <a:ext uri="{FF2B5EF4-FFF2-40B4-BE49-F238E27FC236}">
                  <a16:creationId xmlns:a16="http://schemas.microsoft.com/office/drawing/2014/main" xmlns="" id="{9C128C63-07DF-433A-871A-3EC348606D7C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91" name="Isosceles Triangle 190">
                <a:extLst>
                  <a:ext uri="{FF2B5EF4-FFF2-40B4-BE49-F238E27FC236}">
                    <a16:creationId xmlns:a16="http://schemas.microsoft.com/office/drawing/2014/main" xmlns="" id="{78BAFAD2-577D-4091-8B9F-A83744AD485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xmlns="" id="{1D434F85-B5D3-457B-A025-D93415D95B49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43" name="Group 178">
              <a:extLst>
                <a:ext uri="{FF2B5EF4-FFF2-40B4-BE49-F238E27FC236}">
                  <a16:creationId xmlns:a16="http://schemas.microsoft.com/office/drawing/2014/main" xmlns="" id="{BE6595C1-2D61-4C8A-BE95-2B61EE65B3C4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89" name="Isosceles Triangle 188">
                <a:extLst>
                  <a:ext uri="{FF2B5EF4-FFF2-40B4-BE49-F238E27FC236}">
                    <a16:creationId xmlns:a16="http://schemas.microsoft.com/office/drawing/2014/main" xmlns="" id="{5C759ACE-73BB-4DAC-9F7F-1FF3D0F85A96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xmlns="" id="{D07E40C4-9EC7-4169-93F1-92AA214C860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44" name="Group 179">
              <a:extLst>
                <a:ext uri="{FF2B5EF4-FFF2-40B4-BE49-F238E27FC236}">
                  <a16:creationId xmlns:a16="http://schemas.microsoft.com/office/drawing/2014/main" xmlns="" id="{8150356F-8BC9-46F7-ADB4-9542341D766F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87" name="Isosceles Triangle 186">
                <a:extLst>
                  <a:ext uri="{FF2B5EF4-FFF2-40B4-BE49-F238E27FC236}">
                    <a16:creationId xmlns:a16="http://schemas.microsoft.com/office/drawing/2014/main" xmlns="" id="{7A7522C3-4A26-4CBC-B6C5-B963D9A9C969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xmlns="" id="{590D83F0-F73E-46B0-AF2F-A8F92E6DDBE1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45" name="Group 180">
              <a:extLst>
                <a:ext uri="{FF2B5EF4-FFF2-40B4-BE49-F238E27FC236}">
                  <a16:creationId xmlns:a16="http://schemas.microsoft.com/office/drawing/2014/main" xmlns="" id="{E0B4697B-9111-42B1-93C0-03DD1834835B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85" name="Isosceles Triangle 184">
                <a:extLst>
                  <a:ext uri="{FF2B5EF4-FFF2-40B4-BE49-F238E27FC236}">
                    <a16:creationId xmlns:a16="http://schemas.microsoft.com/office/drawing/2014/main" xmlns="" id="{EF236B79-408E-4935-95EA-175EA71B2AA5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xmlns="" id="{29382762-3296-4F9C-A0D2-25AE77DE4115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46" name="Group 181">
              <a:extLst>
                <a:ext uri="{FF2B5EF4-FFF2-40B4-BE49-F238E27FC236}">
                  <a16:creationId xmlns:a16="http://schemas.microsoft.com/office/drawing/2014/main" xmlns="" id="{40EEC691-0F62-41A9-830C-BE69A2986C00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83" name="Isosceles Triangle 182">
                <a:extLst>
                  <a:ext uri="{FF2B5EF4-FFF2-40B4-BE49-F238E27FC236}">
                    <a16:creationId xmlns:a16="http://schemas.microsoft.com/office/drawing/2014/main" xmlns="" id="{4EA91919-2709-44CB-AE8B-AE9B33AABB3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xmlns="" id="{6756F40A-5300-4C3B-80F1-3CCA201B0DDF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24EA4C-8B3A-4244-AD4E-3B493AE03F8A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Md. Kawcher Hossen, Assis't teacher. Karim Ullah High School. </a:t>
            </a:r>
            <a:endParaRPr lang="en-US" noProof="0" dirty="0"/>
          </a:p>
        </p:txBody>
      </p:sp>
      <p:sp>
        <p:nvSpPr>
          <p:cNvPr id="3" name="Picture Placeholder 2" descr="Image Placeholder">
            <a:extLst>
              <a:ext uri="{FF2B5EF4-FFF2-40B4-BE49-F238E27FC236}">
                <a16:creationId xmlns:a16="http://schemas.microsoft.com/office/drawing/2014/main" xmlns="" id="{56B7044F-DA48-42D9-ADB2-BDC8F46A1C5A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 rot="-60000">
            <a:off x="351000" y="1190100"/>
            <a:ext cx="3615300" cy="2376000"/>
          </a:xfr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89" name="Picture Placeholder 88" descr="Image Placeholder">
            <a:extLst>
              <a:ext uri="{FF2B5EF4-FFF2-40B4-BE49-F238E27FC236}">
                <a16:creationId xmlns:a16="http://schemas.microsoft.com/office/drawing/2014/main" xmlns="" id="{68097BD5-B244-4D4F-AE07-48D9D5F821B4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4136537" y="1190107"/>
            <a:ext cx="3595359" cy="2375999"/>
          </a:xfrm>
          <a:custGeom>
            <a:avLst/>
            <a:gdLst>
              <a:gd name="connsiteX0" fmla="*/ 111317 w 3687548"/>
              <a:gd name="connsiteY0" fmla="*/ 0 h 2375999"/>
              <a:gd name="connsiteX1" fmla="*/ 3560890 w 3687548"/>
              <a:gd name="connsiteY1" fmla="*/ 0 h 2375999"/>
              <a:gd name="connsiteX2" fmla="*/ 3687548 w 3687548"/>
              <a:gd name="connsiteY2" fmla="*/ 2375999 h 2375999"/>
              <a:gd name="connsiteX3" fmla="*/ 0 w 3687548"/>
              <a:gd name="connsiteY3" fmla="*/ 2375999 h 237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7548" h="2375999">
                <a:moveTo>
                  <a:pt x="111317" y="0"/>
                </a:moveTo>
                <a:lnTo>
                  <a:pt x="3560890" y="0"/>
                </a:lnTo>
                <a:lnTo>
                  <a:pt x="3687548" y="2375999"/>
                </a:lnTo>
                <a:lnTo>
                  <a:pt x="0" y="2375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0" name="Picture Placeholder 9" descr="Image Placeholder">
            <a:extLst>
              <a:ext uri="{FF2B5EF4-FFF2-40B4-BE49-F238E27FC236}">
                <a16:creationId xmlns:a16="http://schemas.microsoft.com/office/drawing/2014/main" xmlns="" id="{65C612AD-FBA1-454E-BFE9-1D962E4384AF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8086404" y="1298100"/>
            <a:ext cx="3286637" cy="2160000"/>
          </a:xfr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6" name="Picture Placeholder 15" descr="Image Placeholder">
            <a:extLst>
              <a:ext uri="{FF2B5EF4-FFF2-40B4-BE49-F238E27FC236}">
                <a16:creationId xmlns:a16="http://schemas.microsoft.com/office/drawing/2014/main" xmlns="" id="{16F37180-3302-4497-BE6E-F0FE6688C9A6}"/>
              </a:ext>
            </a:extLst>
          </p:cNvPr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515334" y="3839700"/>
            <a:ext cx="3286637" cy="2160000"/>
          </a:xfr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8" name="Picture Placeholder 17" descr="Image Placeholder">
            <a:extLst>
              <a:ext uri="{FF2B5EF4-FFF2-40B4-BE49-F238E27FC236}">
                <a16:creationId xmlns:a16="http://schemas.microsoft.com/office/drawing/2014/main" xmlns="" id="{26C292D9-5314-4E24-842E-DC03661C1995}"/>
              </a:ext>
            </a:extLst>
          </p:cNvPr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4136536" y="3731700"/>
            <a:ext cx="3615300" cy="2376000"/>
          </a:xfr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0" name="Picture Placeholder 19" descr="Image Placeholder">
            <a:extLst>
              <a:ext uri="{FF2B5EF4-FFF2-40B4-BE49-F238E27FC236}">
                <a16:creationId xmlns:a16="http://schemas.microsoft.com/office/drawing/2014/main" xmlns="" id="{66813228-72AE-48CE-97F8-BAB1233049B6}"/>
              </a:ext>
            </a:extLst>
          </p:cNvPr>
          <p:cNvSpPr>
            <a:spLocks noGrp="1"/>
          </p:cNvSpPr>
          <p:nvPr userDrawn="1">
            <p:ph type="pic" sz="quarter" idx="19" hasCustomPrompt="1"/>
          </p:nvPr>
        </p:nvSpPr>
        <p:spPr>
          <a:xfrm rot="-60000">
            <a:off x="7922070" y="3731700"/>
            <a:ext cx="3615300" cy="2376000"/>
          </a:xfr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F73E30-3828-453C-8D6F-B56876277E3B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491CF4A-8280-448F-A6DD-B9ED0735EE05}"/>
              </a:ext>
            </a:extLst>
          </p:cNvPr>
          <p:cNvSpPr>
            <a:spLocks noGrp="1"/>
          </p:cNvSpPr>
          <p:nvPr userDrawn="1">
            <p:ph type="sldNum" sz="quarter" idx="20"/>
          </p:nvPr>
        </p:nvSpPr>
        <p:spPr/>
        <p:txBody>
          <a:bodyPr/>
          <a:lstStyle/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96" name="Picture 95" descr="Autumn leaves">
            <a:extLst>
              <a:ext uri="{FF2B5EF4-FFF2-40B4-BE49-F238E27FC236}">
                <a16:creationId xmlns:a16="http://schemas.microsoft.com/office/drawing/2014/main" xmlns="" id="{85948E39-5DD6-4A6D-9704-EF044483C7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809" y="5499238"/>
            <a:ext cx="1664565" cy="1661441"/>
          </a:xfrm>
          <a:prstGeom prst="rect">
            <a:avLst/>
          </a:prstGeom>
        </p:spPr>
      </p:pic>
      <p:pic>
        <p:nvPicPr>
          <p:cNvPr id="97" name="Picture 96" descr="Robin bird">
            <a:extLst>
              <a:ext uri="{FF2B5EF4-FFF2-40B4-BE49-F238E27FC236}">
                <a16:creationId xmlns:a16="http://schemas.microsoft.com/office/drawing/2014/main" xmlns="" id="{90019D79-4A49-4873-A78B-E95625CBC3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81307" y="6073374"/>
            <a:ext cx="828223" cy="67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5980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Layout 7 X Midd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EED1B658-34D1-4DB9-A864-E66EE4B1D8AD}"/>
              </a:ext>
            </a:extLst>
          </p:cNvPr>
          <p:cNvSpPr/>
          <p:nvPr userDrawn="1"/>
        </p:nvSpPr>
        <p:spPr>
          <a:xfrm>
            <a:off x="11463132" y="4549002"/>
            <a:ext cx="264390" cy="235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58" name="Picture 57" descr="Autumn tree">
            <a:extLst>
              <a:ext uri="{FF2B5EF4-FFF2-40B4-BE49-F238E27FC236}">
                <a16:creationId xmlns:a16="http://schemas.microsoft.com/office/drawing/2014/main" xmlns="" id="{4FE1B34A-8D8D-4F2A-984D-48FC67317C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8628683" y="2703913"/>
            <a:ext cx="3258518" cy="4154093"/>
          </a:xfrm>
          <a:prstGeom prst="rect">
            <a:avLst/>
          </a:prstGeom>
        </p:spPr>
      </p:pic>
      <p:grpSp>
        <p:nvGrpSpPr>
          <p:cNvPr id="3" name="Group 18" descr="Banting">
            <a:extLst>
              <a:ext uri="{FF2B5EF4-FFF2-40B4-BE49-F238E27FC236}">
                <a16:creationId xmlns:a16="http://schemas.microsoft.com/office/drawing/2014/main" xmlns="" id="{482598E2-87DF-4EDC-8F43-A3E2C05C19DE}"/>
              </a:ext>
            </a:extLst>
          </p:cNvPr>
          <p:cNvGrpSpPr>
            <a:grpSpLocks noChangeAspect="1"/>
          </p:cNvGrpSpPr>
          <p:nvPr userDrawn="1"/>
        </p:nvGrpSpPr>
        <p:grpSpPr>
          <a:xfrm rot="21180000">
            <a:off x="9145558" y="4661200"/>
            <a:ext cx="2713880" cy="622763"/>
            <a:chOff x="9681613" y="-1537"/>
            <a:chExt cx="2481036" cy="555099"/>
          </a:xfrm>
        </p:grpSpPr>
        <p:grpSp>
          <p:nvGrpSpPr>
            <p:cNvPr id="5" name="Group 19">
              <a:extLst>
                <a:ext uri="{FF2B5EF4-FFF2-40B4-BE49-F238E27FC236}">
                  <a16:creationId xmlns:a16="http://schemas.microsoft.com/office/drawing/2014/main" xmlns="" id="{DC40E08B-FF1C-44EA-B6EF-2E07B173F7D2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5" name="Isosceles Triangle 54">
                <a:extLst>
                  <a:ext uri="{FF2B5EF4-FFF2-40B4-BE49-F238E27FC236}">
                    <a16:creationId xmlns:a16="http://schemas.microsoft.com/office/drawing/2014/main" xmlns="" id="{D6D51156-1DAE-49A7-8E8A-C033033DD5A4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="" id="{651F157E-27EC-4681-A330-EBF9825943B7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7" name="Group 20">
              <a:extLst>
                <a:ext uri="{FF2B5EF4-FFF2-40B4-BE49-F238E27FC236}">
                  <a16:creationId xmlns:a16="http://schemas.microsoft.com/office/drawing/2014/main" xmlns="" id="{9D0C96A2-8922-496B-AB93-D866124B34BD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3" name="Isosceles Triangle 52">
                <a:extLst>
                  <a:ext uri="{FF2B5EF4-FFF2-40B4-BE49-F238E27FC236}">
                    <a16:creationId xmlns:a16="http://schemas.microsoft.com/office/drawing/2014/main" xmlns="" id="{50844DB4-D8B1-46B3-9ABB-8F5260B2DE95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id="{EF43306E-03F5-43D1-B583-ADAE68808671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8" name="Group 21">
              <a:extLst>
                <a:ext uri="{FF2B5EF4-FFF2-40B4-BE49-F238E27FC236}">
                  <a16:creationId xmlns:a16="http://schemas.microsoft.com/office/drawing/2014/main" xmlns="" id="{97FE7488-B3A2-486F-BB2C-5A9CE73BF64E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1" name="Isosceles Triangle 50">
                <a:extLst>
                  <a:ext uri="{FF2B5EF4-FFF2-40B4-BE49-F238E27FC236}">
                    <a16:creationId xmlns:a16="http://schemas.microsoft.com/office/drawing/2014/main" xmlns="" id="{CE08FBC8-4C87-4A5D-937B-73CF0C1444FB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id="{5354ADFC-388D-4E23-90A8-E8A83135FC0D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" name="Group 22">
              <a:extLst>
                <a:ext uri="{FF2B5EF4-FFF2-40B4-BE49-F238E27FC236}">
                  <a16:creationId xmlns:a16="http://schemas.microsoft.com/office/drawing/2014/main" xmlns="" id="{1B21CFAD-E027-457B-A2AC-674C4F37ECA3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9" name="Isosceles Triangle 48">
                <a:extLst>
                  <a:ext uri="{FF2B5EF4-FFF2-40B4-BE49-F238E27FC236}">
                    <a16:creationId xmlns:a16="http://schemas.microsoft.com/office/drawing/2014/main" xmlns="" id="{F9B23904-8F24-4750-B0FE-2E5603646698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="" id="{3E672546-46D2-47B8-9B7E-BBB5D596D2F0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0" name="Group 24">
              <a:extLst>
                <a:ext uri="{FF2B5EF4-FFF2-40B4-BE49-F238E27FC236}">
                  <a16:creationId xmlns:a16="http://schemas.microsoft.com/office/drawing/2014/main" xmlns="" id="{6E55563B-0083-49DF-B3CE-27C3D6A1CBC2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7" name="Isosceles Triangle 46">
                <a:extLst>
                  <a:ext uri="{FF2B5EF4-FFF2-40B4-BE49-F238E27FC236}">
                    <a16:creationId xmlns:a16="http://schemas.microsoft.com/office/drawing/2014/main" xmlns="" id="{A67234CB-6CD5-409A-AD67-CF042C122B1E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xmlns="" id="{F978EF8E-144C-4080-9A8B-A6803F7E75D4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1" name="Group 25">
              <a:extLst>
                <a:ext uri="{FF2B5EF4-FFF2-40B4-BE49-F238E27FC236}">
                  <a16:creationId xmlns:a16="http://schemas.microsoft.com/office/drawing/2014/main" xmlns="" id="{61573CD2-C894-45F8-9017-B71BEA153B78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xmlns="" id="{CDE2D2A1-685F-419E-A88E-6037B41367B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="" id="{B1DFB6C6-C74A-42A2-B165-9BD7F6A7B45E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2" name="Group 26">
              <a:extLst>
                <a:ext uri="{FF2B5EF4-FFF2-40B4-BE49-F238E27FC236}">
                  <a16:creationId xmlns:a16="http://schemas.microsoft.com/office/drawing/2014/main" xmlns="" id="{E3AF0D63-37DB-4014-B081-B6E8CBF83553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3" name="Isosceles Triangle 42">
                <a:extLst>
                  <a:ext uri="{FF2B5EF4-FFF2-40B4-BE49-F238E27FC236}">
                    <a16:creationId xmlns:a16="http://schemas.microsoft.com/office/drawing/2014/main" xmlns="" id="{0B1DA365-E6D9-47FE-9CAE-10C2912D5FC7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68D82C02-CC5E-4AD0-86C1-DF7363AC2DE2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" name="Group 27">
              <a:extLst>
                <a:ext uri="{FF2B5EF4-FFF2-40B4-BE49-F238E27FC236}">
                  <a16:creationId xmlns:a16="http://schemas.microsoft.com/office/drawing/2014/main" xmlns="" id="{0CDBFE3D-B6C7-41D9-AAEC-EDD20932E7F2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Isosceles Triangle 40">
                <a:extLst>
                  <a:ext uri="{FF2B5EF4-FFF2-40B4-BE49-F238E27FC236}">
                    <a16:creationId xmlns:a16="http://schemas.microsoft.com/office/drawing/2014/main" xmlns="" id="{1ED7D914-A089-4EC8-92C5-3FE6D79E29D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295F6422-F078-4539-A131-15D2F3710560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" name="Group 28">
              <a:extLst>
                <a:ext uri="{FF2B5EF4-FFF2-40B4-BE49-F238E27FC236}">
                  <a16:creationId xmlns:a16="http://schemas.microsoft.com/office/drawing/2014/main" xmlns="" id="{BDD561DD-AF46-4F96-B212-3F830B355F64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9" name="Isosceles Triangle 38">
                <a:extLst>
                  <a:ext uri="{FF2B5EF4-FFF2-40B4-BE49-F238E27FC236}">
                    <a16:creationId xmlns:a16="http://schemas.microsoft.com/office/drawing/2014/main" xmlns="" id="{7FB76CEB-7192-42E4-8050-9271285A721D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id="{36B6AD98-5E2F-4DEF-AA0F-B6458DD0ABFB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" name="Group 29">
              <a:extLst>
                <a:ext uri="{FF2B5EF4-FFF2-40B4-BE49-F238E27FC236}">
                  <a16:creationId xmlns:a16="http://schemas.microsoft.com/office/drawing/2014/main" xmlns="" id="{3799DDD0-B68C-4148-BE71-EF1D19DB205E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7" name="Isosceles Triangle 36">
                <a:extLst>
                  <a:ext uri="{FF2B5EF4-FFF2-40B4-BE49-F238E27FC236}">
                    <a16:creationId xmlns:a16="http://schemas.microsoft.com/office/drawing/2014/main" xmlns="" id="{4337EE1A-C436-47A8-A1B4-EFD0CA0DFECE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29E5930D-1602-4B26-9B78-BF15D368F93C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6" name="Group 30">
              <a:extLst>
                <a:ext uri="{FF2B5EF4-FFF2-40B4-BE49-F238E27FC236}">
                  <a16:creationId xmlns:a16="http://schemas.microsoft.com/office/drawing/2014/main" xmlns="" id="{7AF09033-E20D-4DBD-A2D3-1687C5E3BF3E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5" name="Isosceles Triangle 34">
                <a:extLst>
                  <a:ext uri="{FF2B5EF4-FFF2-40B4-BE49-F238E27FC236}">
                    <a16:creationId xmlns:a16="http://schemas.microsoft.com/office/drawing/2014/main" xmlns="" id="{2E7D1F7B-8212-40DA-B8A0-01BD01E520BE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FADE4F92-253A-4FEB-ABE5-34C43D2F0B1E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31">
              <a:extLst>
                <a:ext uri="{FF2B5EF4-FFF2-40B4-BE49-F238E27FC236}">
                  <a16:creationId xmlns:a16="http://schemas.microsoft.com/office/drawing/2014/main" xmlns="" id="{CF40B9CC-2158-49BE-BDC5-E1B645D1FF35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xmlns="" id="{D3B716FB-FD1C-49F7-B25D-D9294E454791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AD1612C8-A7A1-464A-B4E1-7AA9D918FC12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sp>
        <p:nvSpPr>
          <p:cNvPr id="65" name="Picture Placeholder 64" descr="Image Placeholder">
            <a:extLst>
              <a:ext uri="{FF2B5EF4-FFF2-40B4-BE49-F238E27FC236}">
                <a16:creationId xmlns:a16="http://schemas.microsoft.com/office/drawing/2014/main" xmlns="" id="{ABCC7A3B-DE49-4F3B-8957-DE0802FDAE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21095" y="1304400"/>
            <a:ext cx="4375508" cy="4487100"/>
          </a:xfrm>
          <a:custGeom>
            <a:avLst/>
            <a:gdLst>
              <a:gd name="connsiteX0" fmla="*/ 158295 w 4487700"/>
              <a:gd name="connsiteY0" fmla="*/ 0 h 4487100"/>
              <a:gd name="connsiteX1" fmla="*/ 603082 w 4487700"/>
              <a:gd name="connsiteY1" fmla="*/ 0 h 4487100"/>
              <a:gd name="connsiteX2" fmla="*/ 4350627 w 4487700"/>
              <a:gd name="connsiteY2" fmla="*/ 17696 h 4487100"/>
              <a:gd name="connsiteX3" fmla="*/ 4487700 w 4487700"/>
              <a:gd name="connsiteY3" fmla="*/ 4438719 h 4487100"/>
              <a:gd name="connsiteX4" fmla="*/ 4487700 w 4487700"/>
              <a:gd name="connsiteY4" fmla="*/ 4487100 h 4487100"/>
              <a:gd name="connsiteX5" fmla="*/ 0 w 4487700"/>
              <a:gd name="connsiteY5" fmla="*/ 4487100 h 448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7700" h="4487100">
                <a:moveTo>
                  <a:pt x="158295" y="0"/>
                </a:moveTo>
                <a:lnTo>
                  <a:pt x="603082" y="0"/>
                </a:lnTo>
                <a:lnTo>
                  <a:pt x="4350627" y="17696"/>
                </a:lnTo>
                <a:lnTo>
                  <a:pt x="4487700" y="4438719"/>
                </a:lnTo>
                <a:lnTo>
                  <a:pt x="4487700" y="4487100"/>
                </a:lnTo>
                <a:lnTo>
                  <a:pt x="0" y="4487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Md. Kawcher Hossen, Assis't teacher. Karim Ullah High School. </a:t>
            </a:r>
            <a:endParaRPr lang="en-US" noProof="0" dirty="0"/>
          </a:p>
        </p:txBody>
      </p:sp>
      <p:sp>
        <p:nvSpPr>
          <p:cNvPr id="63" name="Picture Placeholder 62" descr="Image Placeholder">
            <a:extLst>
              <a:ext uri="{FF2B5EF4-FFF2-40B4-BE49-F238E27FC236}">
                <a16:creationId xmlns:a16="http://schemas.microsoft.com/office/drawing/2014/main" xmlns="" id="{2D217A2A-EB4B-474E-A483-C44F53697F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51001" y="1304400"/>
            <a:ext cx="1983544" cy="2160000"/>
          </a:xfrm>
          <a:custGeom>
            <a:avLst/>
            <a:gdLst>
              <a:gd name="connsiteX0" fmla="*/ 2034404 w 2034404"/>
              <a:gd name="connsiteY0" fmla="*/ 0 h 2160000"/>
              <a:gd name="connsiteX1" fmla="*/ 2034404 w 2034404"/>
              <a:gd name="connsiteY1" fmla="*/ 2160000 h 2160000"/>
              <a:gd name="connsiteX2" fmla="*/ 188394 w 2034404"/>
              <a:gd name="connsiteY2" fmla="*/ 2088231 h 2160000"/>
              <a:gd name="connsiteX3" fmla="*/ 0 w 2034404"/>
              <a:gd name="connsiteY3" fmla="*/ 125596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4404" h="2160000">
                <a:moveTo>
                  <a:pt x="2034404" y="0"/>
                </a:moveTo>
                <a:lnTo>
                  <a:pt x="2034404" y="2160000"/>
                </a:lnTo>
                <a:lnTo>
                  <a:pt x="188394" y="2088231"/>
                </a:lnTo>
                <a:lnTo>
                  <a:pt x="0" y="1255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6" name="Picture Placeholder 65" descr="Image Placeholder">
            <a:extLst>
              <a:ext uri="{FF2B5EF4-FFF2-40B4-BE49-F238E27FC236}">
                <a16:creationId xmlns:a16="http://schemas.microsoft.com/office/drawing/2014/main" xmlns="" id="{D0E9556D-8B97-4792-BC26-BE8E20897E8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60693" y="1304400"/>
            <a:ext cx="2106000" cy="2160000"/>
          </a:xfrm>
          <a:custGeom>
            <a:avLst/>
            <a:gdLst>
              <a:gd name="connsiteX0" fmla="*/ 0 w 2160000"/>
              <a:gd name="connsiteY0" fmla="*/ 0 h 2160000"/>
              <a:gd name="connsiteX1" fmla="*/ 2160000 w 2160000"/>
              <a:gd name="connsiteY1" fmla="*/ 0 h 2160000"/>
              <a:gd name="connsiteX2" fmla="*/ 2160000 w 2160000"/>
              <a:gd name="connsiteY2" fmla="*/ 2160000 h 2160000"/>
              <a:gd name="connsiteX3" fmla="*/ 19050 w 2160000"/>
              <a:gd name="connsiteY3" fmla="*/ 2112375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lnTo>
                  <a:pt x="2160000" y="0"/>
                </a:lnTo>
                <a:lnTo>
                  <a:pt x="2160000" y="2160000"/>
                </a:lnTo>
                <a:lnTo>
                  <a:pt x="19050" y="21123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8" name="Picture Placeholder 67" descr="Image Placeholder">
            <a:extLst>
              <a:ext uri="{FF2B5EF4-FFF2-40B4-BE49-F238E27FC236}">
                <a16:creationId xmlns:a16="http://schemas.microsoft.com/office/drawing/2014/main" xmlns="" id="{39CD9093-8053-4D44-886A-A32C19C6CD5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431372" y="1304400"/>
            <a:ext cx="2087427" cy="2160000"/>
          </a:xfrm>
          <a:custGeom>
            <a:avLst/>
            <a:gdLst>
              <a:gd name="connsiteX0" fmla="*/ 0 w 2140950"/>
              <a:gd name="connsiteY0" fmla="*/ 0 h 2160000"/>
              <a:gd name="connsiteX1" fmla="*/ 2140950 w 2140950"/>
              <a:gd name="connsiteY1" fmla="*/ 104775 h 2160000"/>
              <a:gd name="connsiteX2" fmla="*/ 2140950 w 2140950"/>
              <a:gd name="connsiteY2" fmla="*/ 2074275 h 2160000"/>
              <a:gd name="connsiteX3" fmla="*/ 0 w 2140950"/>
              <a:gd name="connsiteY3" fmla="*/ 216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0950" h="2160000">
                <a:moveTo>
                  <a:pt x="0" y="0"/>
                </a:moveTo>
                <a:lnTo>
                  <a:pt x="2140950" y="104775"/>
                </a:lnTo>
                <a:lnTo>
                  <a:pt x="2140950" y="2074275"/>
                </a:lnTo>
                <a:lnTo>
                  <a:pt x="0" y="216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4" name="Picture Placeholder 63" descr="Image Placeholder">
            <a:extLst>
              <a:ext uri="{FF2B5EF4-FFF2-40B4-BE49-F238E27FC236}">
                <a16:creationId xmlns:a16="http://schemas.microsoft.com/office/drawing/2014/main" xmlns="" id="{9D1B5FF5-B7F0-4059-A412-CCF65935A2F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51002" y="3631500"/>
            <a:ext cx="2087427" cy="2160000"/>
          </a:xfrm>
          <a:custGeom>
            <a:avLst/>
            <a:gdLst>
              <a:gd name="connsiteX0" fmla="*/ 0 w 2140950"/>
              <a:gd name="connsiteY0" fmla="*/ 0 h 2160000"/>
              <a:gd name="connsiteX1" fmla="*/ 2140950 w 2140950"/>
              <a:gd name="connsiteY1" fmla="*/ 104775 h 2160000"/>
              <a:gd name="connsiteX2" fmla="*/ 1931400 w 2140950"/>
              <a:gd name="connsiteY2" fmla="*/ 2036175 h 2160000"/>
              <a:gd name="connsiteX3" fmla="*/ 0 w 2140950"/>
              <a:gd name="connsiteY3" fmla="*/ 216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0950" h="2160000">
                <a:moveTo>
                  <a:pt x="0" y="0"/>
                </a:moveTo>
                <a:lnTo>
                  <a:pt x="2140950" y="104775"/>
                </a:lnTo>
                <a:lnTo>
                  <a:pt x="1931400" y="2036175"/>
                </a:lnTo>
                <a:lnTo>
                  <a:pt x="0" y="216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7" name="Picture Placeholder 66" descr="Image Placeholder">
            <a:extLst>
              <a:ext uri="{FF2B5EF4-FFF2-40B4-BE49-F238E27FC236}">
                <a16:creationId xmlns:a16="http://schemas.microsoft.com/office/drawing/2014/main" xmlns="" id="{A2F1B00E-3208-47B2-9467-2753A468450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160696" y="3631500"/>
            <a:ext cx="2096754" cy="2160000"/>
          </a:xfrm>
          <a:custGeom>
            <a:avLst/>
            <a:gdLst>
              <a:gd name="connsiteX0" fmla="*/ 2055685 w 2150517"/>
              <a:gd name="connsiteY0" fmla="*/ 0 h 2160000"/>
              <a:gd name="connsiteX1" fmla="*/ 2150517 w 2150517"/>
              <a:gd name="connsiteY1" fmla="*/ 2160000 h 2160000"/>
              <a:gd name="connsiteX2" fmla="*/ 0 w 2150517"/>
              <a:gd name="connsiteY2" fmla="*/ 2160000 h 2160000"/>
              <a:gd name="connsiteX3" fmla="*/ 85349 w 2150517"/>
              <a:gd name="connsiteY3" fmla="*/ 9483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0517" h="2160000">
                <a:moveTo>
                  <a:pt x="2055685" y="0"/>
                </a:moveTo>
                <a:lnTo>
                  <a:pt x="2150517" y="2160000"/>
                </a:lnTo>
                <a:lnTo>
                  <a:pt x="0" y="2160000"/>
                </a:lnTo>
                <a:lnTo>
                  <a:pt x="85349" y="94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18B038-1049-4BBA-BF21-8DD008285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D8E4096-46B0-4181-89DA-B55A91B2482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59" name="Picture 58" descr="Ladybug">
            <a:extLst>
              <a:ext uri="{FF2B5EF4-FFF2-40B4-BE49-F238E27FC236}">
                <a16:creationId xmlns:a16="http://schemas.microsoft.com/office/drawing/2014/main" xmlns="" id="{3C92A5E3-2745-4AF9-9A32-F7F1B81A84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4415" y="1570492"/>
            <a:ext cx="229171" cy="354922"/>
          </a:xfrm>
          <a:prstGeom prst="rect">
            <a:avLst/>
          </a:prstGeom>
        </p:spPr>
      </p:pic>
      <p:pic>
        <p:nvPicPr>
          <p:cNvPr id="103" name="Picture 102" descr="Two Robins on a tree stump">
            <a:extLst>
              <a:ext uri="{FF2B5EF4-FFF2-40B4-BE49-F238E27FC236}">
                <a16:creationId xmlns:a16="http://schemas.microsoft.com/office/drawing/2014/main" xmlns="" id="{BB682C24-3800-4160-881B-79CBE6BF0E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795093" y="4711954"/>
            <a:ext cx="3626187" cy="214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2233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Layout 7X Gri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233C3677-8076-4AA5-8DCB-8F183634C15C}"/>
              </a:ext>
            </a:extLst>
          </p:cNvPr>
          <p:cNvSpPr/>
          <p:nvPr userDrawn="1"/>
        </p:nvSpPr>
        <p:spPr>
          <a:xfrm>
            <a:off x="11463132" y="4549002"/>
            <a:ext cx="264390" cy="235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96" name="Picture 95" descr="Dry trees with leaves blowing in the wind">
            <a:extLst>
              <a:ext uri="{FF2B5EF4-FFF2-40B4-BE49-F238E27FC236}">
                <a16:creationId xmlns:a16="http://schemas.microsoft.com/office/drawing/2014/main" xmlns="" id="{1FB63D02-8469-47FC-9470-13B2B5DC5E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53567" y="4447815"/>
            <a:ext cx="2333637" cy="2410191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Md. Kawcher Hossen, Assis't teacher. Karim Ullah High School. </a:t>
            </a:r>
            <a:endParaRPr lang="en-US" noProof="0" dirty="0"/>
          </a:p>
        </p:txBody>
      </p:sp>
      <p:sp>
        <p:nvSpPr>
          <p:cNvPr id="59" name="Picture Placeholder 58" descr="Image Placeholder">
            <a:extLst>
              <a:ext uri="{FF2B5EF4-FFF2-40B4-BE49-F238E27FC236}">
                <a16:creationId xmlns:a16="http://schemas.microsoft.com/office/drawing/2014/main" xmlns="" id="{6CB45E7C-660C-4472-BB9A-6F5E4A95696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51000" y="1215500"/>
            <a:ext cx="2316600" cy="2376000"/>
          </a:xfrm>
          <a:custGeom>
            <a:avLst/>
            <a:gdLst>
              <a:gd name="connsiteX0" fmla="*/ 0 w 2376000"/>
              <a:gd name="connsiteY0" fmla="*/ 0 h 2376000"/>
              <a:gd name="connsiteX1" fmla="*/ 2376000 w 2376000"/>
              <a:gd name="connsiteY1" fmla="*/ 0 h 2376000"/>
              <a:gd name="connsiteX2" fmla="*/ 2376000 w 2376000"/>
              <a:gd name="connsiteY2" fmla="*/ 2376000 h 2376000"/>
              <a:gd name="connsiteX3" fmla="*/ 20955 w 2376000"/>
              <a:gd name="connsiteY3" fmla="*/ 2323613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000" h="2376000">
                <a:moveTo>
                  <a:pt x="0" y="0"/>
                </a:moveTo>
                <a:lnTo>
                  <a:pt x="2376000" y="0"/>
                </a:lnTo>
                <a:lnTo>
                  <a:pt x="2376000" y="2376000"/>
                </a:lnTo>
                <a:lnTo>
                  <a:pt x="20955" y="23236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0" name="Picture Placeholder 59" descr="Image Placeholder">
            <a:extLst>
              <a:ext uri="{FF2B5EF4-FFF2-40B4-BE49-F238E27FC236}">
                <a16:creationId xmlns:a16="http://schemas.microsoft.com/office/drawing/2014/main" xmlns="" id="{B63C3E88-7A4B-4DE5-82D2-D7F5A1197E3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829062" y="1215500"/>
            <a:ext cx="2181898" cy="2376000"/>
          </a:xfrm>
          <a:custGeom>
            <a:avLst/>
            <a:gdLst>
              <a:gd name="connsiteX0" fmla="*/ 2237844 w 2237844"/>
              <a:gd name="connsiteY0" fmla="*/ 0 h 2376000"/>
              <a:gd name="connsiteX1" fmla="*/ 2237844 w 2237844"/>
              <a:gd name="connsiteY1" fmla="*/ 2376000 h 2376000"/>
              <a:gd name="connsiteX2" fmla="*/ 207234 w 2237844"/>
              <a:gd name="connsiteY2" fmla="*/ 2297054 h 2376000"/>
              <a:gd name="connsiteX3" fmla="*/ 0 w 2237844"/>
              <a:gd name="connsiteY3" fmla="*/ 138156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7844" h="2376000">
                <a:moveTo>
                  <a:pt x="2237844" y="0"/>
                </a:moveTo>
                <a:lnTo>
                  <a:pt x="2237844" y="2376000"/>
                </a:lnTo>
                <a:lnTo>
                  <a:pt x="207234" y="2297054"/>
                </a:lnTo>
                <a:lnTo>
                  <a:pt x="0" y="138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2" name="Picture Placeholder 61" descr="Image Placeholder">
            <a:extLst>
              <a:ext uri="{FF2B5EF4-FFF2-40B4-BE49-F238E27FC236}">
                <a16:creationId xmlns:a16="http://schemas.microsoft.com/office/drawing/2014/main" xmlns="" id="{46000B1E-074A-468B-951C-6FAD4D34CE5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51000" y="3757105"/>
            <a:ext cx="2316600" cy="2376001"/>
          </a:xfrm>
          <a:custGeom>
            <a:avLst/>
            <a:gdLst>
              <a:gd name="connsiteX0" fmla="*/ 2292180 w 2376000"/>
              <a:gd name="connsiteY0" fmla="*/ 0 h 2376001"/>
              <a:gd name="connsiteX1" fmla="*/ 2292180 w 2376000"/>
              <a:gd name="connsiteY1" fmla="*/ 1 h 2376001"/>
              <a:gd name="connsiteX2" fmla="*/ 2376000 w 2376000"/>
              <a:gd name="connsiteY2" fmla="*/ 1 h 2376001"/>
              <a:gd name="connsiteX3" fmla="*/ 2376000 w 2376000"/>
              <a:gd name="connsiteY3" fmla="*/ 2376000 h 2376001"/>
              <a:gd name="connsiteX4" fmla="*/ 2376000 w 2376000"/>
              <a:gd name="connsiteY4" fmla="*/ 2376001 h 2376001"/>
              <a:gd name="connsiteX5" fmla="*/ 0 w 2376000"/>
              <a:gd name="connsiteY5" fmla="*/ 2376001 h 2376001"/>
              <a:gd name="connsiteX6" fmla="*/ 0 w 2376000"/>
              <a:gd name="connsiteY6" fmla="*/ 2376000 h 2376001"/>
              <a:gd name="connsiteX7" fmla="*/ 0 w 2376000"/>
              <a:gd name="connsiteY7" fmla="*/ 1 h 2376001"/>
              <a:gd name="connsiteX8" fmla="*/ 2291970 w 2376000"/>
              <a:gd name="connsiteY8" fmla="*/ 1 h 237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6000" h="2376001">
                <a:moveTo>
                  <a:pt x="2292180" y="0"/>
                </a:moveTo>
                <a:lnTo>
                  <a:pt x="2292180" y="1"/>
                </a:lnTo>
                <a:lnTo>
                  <a:pt x="2376000" y="1"/>
                </a:lnTo>
                <a:lnTo>
                  <a:pt x="2376000" y="2376000"/>
                </a:lnTo>
                <a:lnTo>
                  <a:pt x="2376000" y="2376001"/>
                </a:lnTo>
                <a:lnTo>
                  <a:pt x="0" y="2376001"/>
                </a:lnTo>
                <a:lnTo>
                  <a:pt x="0" y="2376000"/>
                </a:lnTo>
                <a:lnTo>
                  <a:pt x="0" y="1"/>
                </a:lnTo>
                <a:lnTo>
                  <a:pt x="2291970" y="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3" name="Picture Placeholder 62" descr="Image Placeholder">
            <a:extLst>
              <a:ext uri="{FF2B5EF4-FFF2-40B4-BE49-F238E27FC236}">
                <a16:creationId xmlns:a16="http://schemas.microsoft.com/office/drawing/2014/main" xmlns="" id="{DF661A0D-08E6-4E84-BBF2-924B3CFB03F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829064" y="3767538"/>
            <a:ext cx="2316599" cy="2365569"/>
          </a:xfrm>
          <a:custGeom>
            <a:avLst/>
            <a:gdLst>
              <a:gd name="connsiteX0" fmla="*/ 0 w 2375999"/>
              <a:gd name="connsiteY0" fmla="*/ 0 h 2365569"/>
              <a:gd name="connsiteX1" fmla="*/ 2365568 w 2375999"/>
              <a:gd name="connsiteY1" fmla="*/ 93883 h 2365569"/>
              <a:gd name="connsiteX2" fmla="*/ 2375999 w 2375999"/>
              <a:gd name="connsiteY2" fmla="*/ 2261151 h 2365569"/>
              <a:gd name="connsiteX3" fmla="*/ 2375999 w 2375999"/>
              <a:gd name="connsiteY3" fmla="*/ 2261254 h 2365569"/>
              <a:gd name="connsiteX4" fmla="*/ 0 w 2375999"/>
              <a:gd name="connsiteY4" fmla="*/ 2365569 h 236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5999" h="2365569">
                <a:moveTo>
                  <a:pt x="0" y="0"/>
                </a:moveTo>
                <a:lnTo>
                  <a:pt x="2365568" y="93883"/>
                </a:lnTo>
                <a:lnTo>
                  <a:pt x="2375999" y="2261151"/>
                </a:lnTo>
                <a:lnTo>
                  <a:pt x="2375999" y="2261254"/>
                </a:lnTo>
                <a:lnTo>
                  <a:pt x="0" y="236556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5" name="Picture Placeholder 64" descr="Image Placeholder">
            <a:extLst>
              <a:ext uri="{FF2B5EF4-FFF2-40B4-BE49-F238E27FC236}">
                <a16:creationId xmlns:a16="http://schemas.microsoft.com/office/drawing/2014/main" xmlns="" id="{26578084-E9A0-4DE2-9708-11C97348D21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785183" y="1215500"/>
            <a:ext cx="3678152" cy="4917600"/>
          </a:xfrm>
          <a:custGeom>
            <a:avLst/>
            <a:gdLst>
              <a:gd name="connsiteX0" fmla="*/ 3772463 w 3772463"/>
              <a:gd name="connsiteY0" fmla="*/ 0 h 4917600"/>
              <a:gd name="connsiteX1" fmla="*/ 3772463 w 3772463"/>
              <a:gd name="connsiteY1" fmla="*/ 4917600 h 4917600"/>
              <a:gd name="connsiteX2" fmla="*/ 123204 w 3772463"/>
              <a:gd name="connsiteY2" fmla="*/ 4812411 h 4917600"/>
              <a:gd name="connsiteX3" fmla="*/ 0 w 3772463"/>
              <a:gd name="connsiteY3" fmla="*/ 129508 h 49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2463" h="4917600">
                <a:moveTo>
                  <a:pt x="3772463" y="0"/>
                </a:moveTo>
                <a:lnTo>
                  <a:pt x="3772463" y="4917600"/>
                </a:lnTo>
                <a:lnTo>
                  <a:pt x="123204" y="4812411"/>
                </a:lnTo>
                <a:lnTo>
                  <a:pt x="0" y="12950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1" name="Picture Placeholder 60" descr="Image Placeholder">
            <a:extLst>
              <a:ext uri="{FF2B5EF4-FFF2-40B4-BE49-F238E27FC236}">
                <a16:creationId xmlns:a16="http://schemas.microsoft.com/office/drawing/2014/main" xmlns="" id="{3601CEAE-FC1C-42D6-B734-64C19D41BC4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307122" y="1215500"/>
            <a:ext cx="2181898" cy="2376000"/>
          </a:xfrm>
          <a:custGeom>
            <a:avLst/>
            <a:gdLst>
              <a:gd name="connsiteX0" fmla="*/ 2237844 w 2237844"/>
              <a:gd name="connsiteY0" fmla="*/ 0 h 2376000"/>
              <a:gd name="connsiteX1" fmla="*/ 2237844 w 2237844"/>
              <a:gd name="connsiteY1" fmla="*/ 2376000 h 2376000"/>
              <a:gd name="connsiteX2" fmla="*/ 207234 w 2237844"/>
              <a:gd name="connsiteY2" fmla="*/ 2297054 h 2376000"/>
              <a:gd name="connsiteX3" fmla="*/ 0 w 2237844"/>
              <a:gd name="connsiteY3" fmla="*/ 138156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7844" h="2376000">
                <a:moveTo>
                  <a:pt x="2237844" y="0"/>
                </a:moveTo>
                <a:lnTo>
                  <a:pt x="2237844" y="2376000"/>
                </a:lnTo>
                <a:lnTo>
                  <a:pt x="207234" y="2297054"/>
                </a:lnTo>
                <a:lnTo>
                  <a:pt x="0" y="138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4" name="Picture Placeholder 63" descr="Image Placeholder">
            <a:extLst>
              <a:ext uri="{FF2B5EF4-FFF2-40B4-BE49-F238E27FC236}">
                <a16:creationId xmlns:a16="http://schemas.microsoft.com/office/drawing/2014/main" xmlns="" id="{448E0659-BA89-4E4E-ACDE-6C076F5B573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307120" y="3757100"/>
            <a:ext cx="2316600" cy="2376000"/>
          </a:xfrm>
          <a:custGeom>
            <a:avLst/>
            <a:gdLst>
              <a:gd name="connsiteX0" fmla="*/ 0 w 2376000"/>
              <a:gd name="connsiteY0" fmla="*/ 0 h 2376000"/>
              <a:gd name="connsiteX1" fmla="*/ 2376000 w 2376000"/>
              <a:gd name="connsiteY1" fmla="*/ 0 h 2376000"/>
              <a:gd name="connsiteX2" fmla="*/ 2302658 w 2376000"/>
              <a:gd name="connsiteY2" fmla="*/ 2365523 h 2376000"/>
              <a:gd name="connsiteX3" fmla="*/ 83820 w 2376000"/>
              <a:gd name="connsiteY3" fmla="*/ 237600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000" h="2376000">
                <a:moveTo>
                  <a:pt x="0" y="0"/>
                </a:moveTo>
                <a:lnTo>
                  <a:pt x="2376000" y="0"/>
                </a:lnTo>
                <a:lnTo>
                  <a:pt x="2302658" y="2365523"/>
                </a:lnTo>
                <a:lnTo>
                  <a:pt x="83820" y="2376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524E52-7103-452A-AF44-C222CE5CC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F48FC7C-4374-451A-8396-B8B17F01CF3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51" name="Picture 50" descr="Ladybug">
            <a:extLst>
              <a:ext uri="{FF2B5EF4-FFF2-40B4-BE49-F238E27FC236}">
                <a16:creationId xmlns:a16="http://schemas.microsoft.com/office/drawing/2014/main" xmlns="" id="{4D1023E8-5690-410C-8149-B89688D05C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120000" flipH="1">
            <a:off x="5156808" y="2969930"/>
            <a:ext cx="326533" cy="505706"/>
          </a:xfrm>
          <a:prstGeom prst="rect">
            <a:avLst/>
          </a:prstGeom>
        </p:spPr>
      </p:pic>
      <p:grpSp>
        <p:nvGrpSpPr>
          <p:cNvPr id="3" name="Group 51" descr="Banting">
            <a:extLst>
              <a:ext uri="{FF2B5EF4-FFF2-40B4-BE49-F238E27FC236}">
                <a16:creationId xmlns:a16="http://schemas.microsoft.com/office/drawing/2014/main" xmlns="" id="{4369457E-AB02-4DA9-AD0F-545AC438BFA1}"/>
              </a:ext>
            </a:extLst>
          </p:cNvPr>
          <p:cNvGrpSpPr/>
          <p:nvPr userDrawn="1"/>
        </p:nvGrpSpPr>
        <p:grpSpPr>
          <a:xfrm rot="-60000">
            <a:off x="6797648" y="-20091"/>
            <a:ext cx="4598155" cy="680187"/>
            <a:chOff x="7411964" y="186225"/>
            <a:chExt cx="4716055" cy="682236"/>
          </a:xfrm>
        </p:grpSpPr>
        <p:grpSp>
          <p:nvGrpSpPr>
            <p:cNvPr id="5" name="Group 52">
              <a:extLst>
                <a:ext uri="{FF2B5EF4-FFF2-40B4-BE49-F238E27FC236}">
                  <a16:creationId xmlns:a16="http://schemas.microsoft.com/office/drawing/2014/main" xmlns="" id="{97692A4E-6946-45C2-ADB7-CD6432B0EB45}"/>
                </a:ext>
              </a:extLst>
            </p:cNvPr>
            <p:cNvGrpSpPr/>
            <p:nvPr userDrawn="1"/>
          </p:nvGrpSpPr>
          <p:grpSpPr>
            <a:xfrm>
              <a:off x="9757057" y="399718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4" name="Isosceles Triangle 93">
                <a:extLst>
                  <a:ext uri="{FF2B5EF4-FFF2-40B4-BE49-F238E27FC236}">
                    <a16:creationId xmlns:a16="http://schemas.microsoft.com/office/drawing/2014/main" xmlns="" id="{80F6952D-89A2-429C-8545-9C53571C4B8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81E53A97-DAC6-41F2-8604-07014860A102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7" name="Group 53">
              <a:extLst>
                <a:ext uri="{FF2B5EF4-FFF2-40B4-BE49-F238E27FC236}">
                  <a16:creationId xmlns:a16="http://schemas.microsoft.com/office/drawing/2014/main" xmlns="" id="{CC3920F2-E9B0-4C46-932D-9CD6B00F7B70}"/>
                </a:ext>
              </a:extLst>
            </p:cNvPr>
            <p:cNvGrpSpPr/>
            <p:nvPr userDrawn="1"/>
          </p:nvGrpSpPr>
          <p:grpSpPr>
            <a:xfrm rot="21540000">
              <a:off x="10151969" y="396039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2" name="Isosceles Triangle 91">
                <a:extLst>
                  <a:ext uri="{FF2B5EF4-FFF2-40B4-BE49-F238E27FC236}">
                    <a16:creationId xmlns:a16="http://schemas.microsoft.com/office/drawing/2014/main" xmlns="" id="{CE8FE63F-6466-483B-8332-F7E67E131495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32A5A470-3A3C-49D6-9154-6E4365F0BF44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8" name="Group 54">
              <a:extLst>
                <a:ext uri="{FF2B5EF4-FFF2-40B4-BE49-F238E27FC236}">
                  <a16:creationId xmlns:a16="http://schemas.microsoft.com/office/drawing/2014/main" xmlns="" id="{47BEADD7-0A15-4EB4-B7EA-4DBEB99DDE58}"/>
                </a:ext>
              </a:extLst>
            </p:cNvPr>
            <p:cNvGrpSpPr/>
            <p:nvPr userDrawn="1"/>
          </p:nvGrpSpPr>
          <p:grpSpPr>
            <a:xfrm rot="21420000">
              <a:off x="10546883" y="381313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0" name="Isosceles Triangle 89">
                <a:extLst>
                  <a:ext uri="{FF2B5EF4-FFF2-40B4-BE49-F238E27FC236}">
                    <a16:creationId xmlns:a16="http://schemas.microsoft.com/office/drawing/2014/main" xmlns="" id="{9A20FE23-59DE-4F25-B487-EFF7BD500D53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xmlns="" id="{8F59E65A-3A63-4930-BA55-5D5C6B65D60F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" name="Group 55">
              <a:extLst>
                <a:ext uri="{FF2B5EF4-FFF2-40B4-BE49-F238E27FC236}">
                  <a16:creationId xmlns:a16="http://schemas.microsoft.com/office/drawing/2014/main" xmlns="" id="{E7677CA3-DD89-4DA6-AFFD-97D2881B35D0}"/>
                </a:ext>
              </a:extLst>
            </p:cNvPr>
            <p:cNvGrpSpPr/>
            <p:nvPr userDrawn="1"/>
          </p:nvGrpSpPr>
          <p:grpSpPr>
            <a:xfrm rot="21300000">
              <a:off x="10941795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8" name="Isosceles Triangle 87">
                <a:extLst>
                  <a:ext uri="{FF2B5EF4-FFF2-40B4-BE49-F238E27FC236}">
                    <a16:creationId xmlns:a16="http://schemas.microsoft.com/office/drawing/2014/main" xmlns="" id="{249068C7-67BA-4A57-98FE-0D3A3AEAC2B2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xmlns="" id="{40BE0073-0DE1-4A47-A696-17B6358CBD78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0" name="Group 56">
              <a:extLst>
                <a:ext uri="{FF2B5EF4-FFF2-40B4-BE49-F238E27FC236}">
                  <a16:creationId xmlns:a16="http://schemas.microsoft.com/office/drawing/2014/main" xmlns="" id="{F83DABBE-FDEE-49FE-A0D7-247178E6CA62}"/>
                </a:ext>
              </a:extLst>
            </p:cNvPr>
            <p:cNvGrpSpPr/>
            <p:nvPr userDrawn="1"/>
          </p:nvGrpSpPr>
          <p:grpSpPr>
            <a:xfrm rot="21180000">
              <a:off x="11336709" y="311378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6" name="Isosceles Triangle 85">
                <a:extLst>
                  <a:ext uri="{FF2B5EF4-FFF2-40B4-BE49-F238E27FC236}">
                    <a16:creationId xmlns:a16="http://schemas.microsoft.com/office/drawing/2014/main" xmlns="" id="{9C141DFC-D23F-4949-BB94-C32C61139AA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xmlns="" id="{4F95F92F-A5B0-4D82-A7C3-A03B7A800082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1" name="Group 57">
              <a:extLst>
                <a:ext uri="{FF2B5EF4-FFF2-40B4-BE49-F238E27FC236}">
                  <a16:creationId xmlns:a16="http://schemas.microsoft.com/office/drawing/2014/main" xmlns="" id="{FA4BFAC3-DE9C-485E-9615-71768E08515B}"/>
                </a:ext>
              </a:extLst>
            </p:cNvPr>
            <p:cNvGrpSpPr/>
            <p:nvPr userDrawn="1"/>
          </p:nvGrpSpPr>
          <p:grpSpPr>
            <a:xfrm rot="21060000">
              <a:off x="11731621" y="256164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4" name="Isosceles Triangle 83">
                <a:extLst>
                  <a:ext uri="{FF2B5EF4-FFF2-40B4-BE49-F238E27FC236}">
                    <a16:creationId xmlns:a16="http://schemas.microsoft.com/office/drawing/2014/main" xmlns="" id="{DDC10871-1D42-430E-B69F-9F5EB8336E51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xmlns="" id="{A7AEEEE0-A057-4FCB-A691-81A06F41EE00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2" name="Group 65">
              <a:extLst>
                <a:ext uri="{FF2B5EF4-FFF2-40B4-BE49-F238E27FC236}">
                  <a16:creationId xmlns:a16="http://schemas.microsoft.com/office/drawing/2014/main" xmlns="" id="{5C3B6244-9243-45CA-A6BA-B59CBBD57ED6}"/>
                </a:ext>
              </a:extLst>
            </p:cNvPr>
            <p:cNvGrpSpPr/>
            <p:nvPr userDrawn="1"/>
          </p:nvGrpSpPr>
          <p:grpSpPr>
            <a:xfrm rot="660000">
              <a:off x="7411964" y="186225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2" name="Isosceles Triangle 81">
                <a:extLst>
                  <a:ext uri="{FF2B5EF4-FFF2-40B4-BE49-F238E27FC236}">
                    <a16:creationId xmlns:a16="http://schemas.microsoft.com/office/drawing/2014/main" xmlns="" id="{D55CEF3E-BA5D-4BF4-BC94-65A9B0D5A20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xmlns="" id="{06592BA9-6AE1-4569-B545-6714173302C1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" name="Group 66">
              <a:extLst>
                <a:ext uri="{FF2B5EF4-FFF2-40B4-BE49-F238E27FC236}">
                  <a16:creationId xmlns:a16="http://schemas.microsoft.com/office/drawing/2014/main" xmlns="" id="{7360C9BE-C58B-4710-88D9-8162D73911AE}"/>
                </a:ext>
              </a:extLst>
            </p:cNvPr>
            <p:cNvGrpSpPr/>
            <p:nvPr userDrawn="1"/>
          </p:nvGrpSpPr>
          <p:grpSpPr>
            <a:xfrm rot="540000">
              <a:off x="7806875" y="256164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Isosceles Triangle 79">
                <a:extLst>
                  <a:ext uri="{FF2B5EF4-FFF2-40B4-BE49-F238E27FC236}">
                    <a16:creationId xmlns:a16="http://schemas.microsoft.com/office/drawing/2014/main" xmlns="" id="{9CFAE9C2-1D26-4A4A-A2A7-A04FF4200BB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xmlns="" id="{03933AD4-A235-4450-B0A3-9156383C6D75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" name="Group 67">
              <a:extLst>
                <a:ext uri="{FF2B5EF4-FFF2-40B4-BE49-F238E27FC236}">
                  <a16:creationId xmlns:a16="http://schemas.microsoft.com/office/drawing/2014/main" xmlns="" id="{A2927481-EF95-4871-AFE2-27868E26454D}"/>
                </a:ext>
              </a:extLst>
            </p:cNvPr>
            <p:cNvGrpSpPr/>
            <p:nvPr userDrawn="1"/>
          </p:nvGrpSpPr>
          <p:grpSpPr>
            <a:xfrm rot="420000">
              <a:off x="8201790" y="311378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Isosceles Triangle 77">
                <a:extLst>
                  <a:ext uri="{FF2B5EF4-FFF2-40B4-BE49-F238E27FC236}">
                    <a16:creationId xmlns:a16="http://schemas.microsoft.com/office/drawing/2014/main" xmlns="" id="{924B8A81-F7E8-4FA7-96E1-92D4353FEF9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1487A244-AC05-41E0-A8E3-2F5B2EA1B25F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" name="Group 68">
              <a:extLst>
                <a:ext uri="{FF2B5EF4-FFF2-40B4-BE49-F238E27FC236}">
                  <a16:creationId xmlns:a16="http://schemas.microsoft.com/office/drawing/2014/main" xmlns="" id="{EC317804-D58C-4056-AF03-9E663F65F8AD}"/>
                </a:ext>
              </a:extLst>
            </p:cNvPr>
            <p:cNvGrpSpPr/>
            <p:nvPr userDrawn="1"/>
          </p:nvGrpSpPr>
          <p:grpSpPr>
            <a:xfrm rot="300000">
              <a:off x="8596701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6" name="Isosceles Triangle 75">
                <a:extLst>
                  <a:ext uri="{FF2B5EF4-FFF2-40B4-BE49-F238E27FC236}">
                    <a16:creationId xmlns:a16="http://schemas.microsoft.com/office/drawing/2014/main" xmlns="" id="{22A609C1-14B2-4DE7-8201-1710585E778E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CC45672B-2790-44D1-A2C4-CCD4EAAB6D72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6" name="Group 69">
              <a:extLst>
                <a:ext uri="{FF2B5EF4-FFF2-40B4-BE49-F238E27FC236}">
                  <a16:creationId xmlns:a16="http://schemas.microsoft.com/office/drawing/2014/main" xmlns="" id="{E8E16F18-3361-4100-88F8-2F2B09942337}"/>
                </a:ext>
              </a:extLst>
            </p:cNvPr>
            <p:cNvGrpSpPr/>
            <p:nvPr userDrawn="1"/>
          </p:nvGrpSpPr>
          <p:grpSpPr>
            <a:xfrm rot="180000">
              <a:off x="8991616" y="381313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4" name="Isosceles Triangle 73">
                <a:extLst>
                  <a:ext uri="{FF2B5EF4-FFF2-40B4-BE49-F238E27FC236}">
                    <a16:creationId xmlns:a16="http://schemas.microsoft.com/office/drawing/2014/main" xmlns="" id="{C4FFC949-3905-49F0-867C-820FB2967B51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D9801293-6213-43F1-A302-FEF6C827B009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70">
              <a:extLst>
                <a:ext uri="{FF2B5EF4-FFF2-40B4-BE49-F238E27FC236}">
                  <a16:creationId xmlns:a16="http://schemas.microsoft.com/office/drawing/2014/main" xmlns="" id="{2748D561-D3CF-45DD-A7A1-F2F7FAC6AA94}"/>
                </a:ext>
              </a:extLst>
            </p:cNvPr>
            <p:cNvGrpSpPr/>
            <p:nvPr userDrawn="1"/>
          </p:nvGrpSpPr>
          <p:grpSpPr>
            <a:xfrm rot="60000">
              <a:off x="9386527" y="396039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2" name="Isosceles Triangle 71">
                <a:extLst>
                  <a:ext uri="{FF2B5EF4-FFF2-40B4-BE49-F238E27FC236}">
                    <a16:creationId xmlns:a16="http://schemas.microsoft.com/office/drawing/2014/main" xmlns="" id="{201DEC14-4B40-409D-9426-B425418FDA82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xmlns="" id="{F14AA210-2079-447D-8559-C7FD02E8972D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934008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5276" y="2781300"/>
            <a:ext cx="6318000" cy="2078700"/>
          </a:xfrm>
        </p:spPr>
        <p:txBody>
          <a:bodyPr anchor="b"/>
          <a:lstStyle>
            <a:lvl1pPr algn="l">
              <a:lnSpc>
                <a:spcPts val="5000"/>
              </a:lnSpc>
              <a:defRPr sz="6000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5278" y="5076004"/>
            <a:ext cx="6317999" cy="1048939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76CFE62-F1C8-4E59-8F99-0D04722B851E}"/>
              </a:ext>
            </a:extLst>
          </p:cNvPr>
          <p:cNvSpPr/>
          <p:nvPr userDrawn="1"/>
        </p:nvSpPr>
        <p:spPr>
          <a:xfrm>
            <a:off x="0" y="6674831"/>
            <a:ext cx="11887200" cy="18317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6">
                  <a:lumMod val="7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BB6C089-1AD0-4BAC-BA16-C013F5D65982}"/>
              </a:ext>
            </a:extLst>
          </p:cNvPr>
          <p:cNvSpPr/>
          <p:nvPr userDrawn="1"/>
        </p:nvSpPr>
        <p:spPr>
          <a:xfrm rot="5400000">
            <a:off x="8430122" y="3400921"/>
            <a:ext cx="6858001" cy="5616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6">
                  <a:lumMod val="7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36ABDA9-56F0-4BD5-957A-9265E295E053}"/>
              </a:ext>
            </a:extLst>
          </p:cNvPr>
          <p:cNvSpPr/>
          <p:nvPr userDrawn="1"/>
        </p:nvSpPr>
        <p:spPr>
          <a:xfrm>
            <a:off x="0" y="6"/>
            <a:ext cx="11887200" cy="18317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7" name="Picture 6" descr="Birds on tree stump">
            <a:extLst>
              <a:ext uri="{FF2B5EF4-FFF2-40B4-BE49-F238E27FC236}">
                <a16:creationId xmlns:a16="http://schemas.microsoft.com/office/drawing/2014/main" xmlns="" id="{C8A90C74-5B47-4CE7-820B-219FDAF12B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2540623"/>
            <a:ext cx="3685351" cy="315800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D71C06E-7F98-4A1B-A1AC-579247DEFA9F}"/>
              </a:ext>
            </a:extLst>
          </p:cNvPr>
          <p:cNvSpPr/>
          <p:nvPr userDrawn="1"/>
        </p:nvSpPr>
        <p:spPr>
          <a:xfrm rot="5400000">
            <a:off x="-3400547" y="3400549"/>
            <a:ext cx="6858000" cy="56907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4521949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Layout 7X Gr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923BC888-C040-4E81-9F2E-2D38C7FFB4AD}"/>
              </a:ext>
            </a:extLst>
          </p:cNvPr>
          <p:cNvSpPr/>
          <p:nvPr userDrawn="1"/>
        </p:nvSpPr>
        <p:spPr>
          <a:xfrm>
            <a:off x="11463132" y="4549002"/>
            <a:ext cx="264390" cy="235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51" name="Picture 50" descr="Dry trees with leaves blowing in the wind">
            <a:extLst>
              <a:ext uri="{FF2B5EF4-FFF2-40B4-BE49-F238E27FC236}">
                <a16:creationId xmlns:a16="http://schemas.microsoft.com/office/drawing/2014/main" xmlns="" id="{7DC4161E-759A-4F76-A624-20F6D04D0A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53567" y="4447815"/>
            <a:ext cx="2333637" cy="2410191"/>
          </a:xfrm>
          <a:prstGeom prst="rect">
            <a:avLst/>
          </a:prstGeom>
        </p:spPr>
      </p:pic>
      <p:sp>
        <p:nvSpPr>
          <p:cNvPr id="62" name="Picture Placeholder 61" descr="Image Placeholder">
            <a:extLst>
              <a:ext uri="{FF2B5EF4-FFF2-40B4-BE49-F238E27FC236}">
                <a16:creationId xmlns:a16="http://schemas.microsoft.com/office/drawing/2014/main" xmlns="" id="{CA1F9E28-731B-4C14-8E6E-8E5EB305D10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 rot="-60000">
            <a:off x="351004" y="1215501"/>
            <a:ext cx="3678152" cy="4917599"/>
          </a:xfrm>
          <a:custGeom>
            <a:avLst/>
            <a:gdLst>
              <a:gd name="connsiteX0" fmla="*/ 0 w 3772463"/>
              <a:gd name="connsiteY0" fmla="*/ 0 h 4917599"/>
              <a:gd name="connsiteX1" fmla="*/ 30 w 3772463"/>
              <a:gd name="connsiteY1" fmla="*/ 0 h 4917599"/>
              <a:gd name="connsiteX2" fmla="*/ 3772463 w 3772463"/>
              <a:gd name="connsiteY2" fmla="*/ 129507 h 4917599"/>
              <a:gd name="connsiteX3" fmla="*/ 3649259 w 3772463"/>
              <a:gd name="connsiteY3" fmla="*/ 4812410 h 4917599"/>
              <a:gd name="connsiteX4" fmla="*/ 0 w 3772463"/>
              <a:gd name="connsiteY4" fmla="*/ 4917599 h 4917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2463" h="4917599">
                <a:moveTo>
                  <a:pt x="0" y="0"/>
                </a:moveTo>
                <a:lnTo>
                  <a:pt x="30" y="0"/>
                </a:lnTo>
                <a:lnTo>
                  <a:pt x="3772463" y="129507"/>
                </a:lnTo>
                <a:lnTo>
                  <a:pt x="3649259" y="4812410"/>
                </a:lnTo>
                <a:lnTo>
                  <a:pt x="0" y="49175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Md. Kawcher Hossen, Assis't teacher. Karim Ullah High School. </a:t>
            </a:r>
            <a:endParaRPr lang="en-US" noProof="0" dirty="0"/>
          </a:p>
        </p:txBody>
      </p:sp>
      <p:sp>
        <p:nvSpPr>
          <p:cNvPr id="63" name="Picture Placeholder 62" descr="Image Placeholder">
            <a:extLst>
              <a:ext uri="{FF2B5EF4-FFF2-40B4-BE49-F238E27FC236}">
                <a16:creationId xmlns:a16="http://schemas.microsoft.com/office/drawing/2014/main" xmlns="" id="{91C73328-2AC3-487F-998D-90AA07F14F7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120000">
            <a:off x="4263482" y="1215500"/>
            <a:ext cx="2181898" cy="2376000"/>
          </a:xfrm>
          <a:custGeom>
            <a:avLst/>
            <a:gdLst>
              <a:gd name="connsiteX0" fmla="*/ 0 w 2237844"/>
              <a:gd name="connsiteY0" fmla="*/ 0 h 2376000"/>
              <a:gd name="connsiteX1" fmla="*/ 2237844 w 2237844"/>
              <a:gd name="connsiteY1" fmla="*/ 138156 h 2376000"/>
              <a:gd name="connsiteX2" fmla="*/ 2030611 w 2237844"/>
              <a:gd name="connsiteY2" fmla="*/ 2297054 h 2376000"/>
              <a:gd name="connsiteX3" fmla="*/ 0 w 2237844"/>
              <a:gd name="connsiteY3" fmla="*/ 237600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7844" h="2376000">
                <a:moveTo>
                  <a:pt x="0" y="0"/>
                </a:moveTo>
                <a:lnTo>
                  <a:pt x="2237844" y="138156"/>
                </a:lnTo>
                <a:lnTo>
                  <a:pt x="2030611" y="2297054"/>
                </a:lnTo>
                <a:lnTo>
                  <a:pt x="0" y="2376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4" name="Picture Placeholder 63" descr="Image Placeholder">
            <a:extLst>
              <a:ext uri="{FF2B5EF4-FFF2-40B4-BE49-F238E27FC236}">
                <a16:creationId xmlns:a16="http://schemas.microsoft.com/office/drawing/2014/main" xmlns="" id="{6F9BA58D-0C82-474D-9F77-D819F080EF0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41542" y="1215500"/>
            <a:ext cx="2181898" cy="2376000"/>
          </a:xfrm>
          <a:custGeom>
            <a:avLst/>
            <a:gdLst>
              <a:gd name="connsiteX0" fmla="*/ 2237844 w 2237844"/>
              <a:gd name="connsiteY0" fmla="*/ 0 h 2376000"/>
              <a:gd name="connsiteX1" fmla="*/ 2237844 w 2237844"/>
              <a:gd name="connsiteY1" fmla="*/ 2376000 h 2376000"/>
              <a:gd name="connsiteX2" fmla="*/ 0 w 2237844"/>
              <a:gd name="connsiteY2" fmla="*/ 2237844 h 2376000"/>
              <a:gd name="connsiteX3" fmla="*/ 207234 w 2237844"/>
              <a:gd name="connsiteY3" fmla="*/ 78946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7844" h="2376000">
                <a:moveTo>
                  <a:pt x="2237844" y="0"/>
                </a:moveTo>
                <a:lnTo>
                  <a:pt x="2237844" y="2376000"/>
                </a:lnTo>
                <a:lnTo>
                  <a:pt x="0" y="2237844"/>
                </a:lnTo>
                <a:lnTo>
                  <a:pt x="207234" y="7894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6" name="Picture Placeholder 65" descr="Image Placeholder">
            <a:extLst>
              <a:ext uri="{FF2B5EF4-FFF2-40B4-BE49-F238E27FC236}">
                <a16:creationId xmlns:a16="http://schemas.microsoft.com/office/drawing/2014/main" xmlns="" id="{D8448AC4-477B-477F-8522-A9F9A70694E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263480" y="3757100"/>
            <a:ext cx="2316600" cy="2376000"/>
          </a:xfrm>
          <a:custGeom>
            <a:avLst/>
            <a:gdLst>
              <a:gd name="connsiteX0" fmla="*/ 0 w 2376000"/>
              <a:gd name="connsiteY0" fmla="*/ 0 h 2376000"/>
              <a:gd name="connsiteX1" fmla="*/ 2376000 w 2376000"/>
              <a:gd name="connsiteY1" fmla="*/ 0 h 2376000"/>
              <a:gd name="connsiteX2" fmla="*/ 2292180 w 2376000"/>
              <a:gd name="connsiteY2" fmla="*/ 2376000 h 2376000"/>
              <a:gd name="connsiteX3" fmla="*/ 73343 w 2376000"/>
              <a:gd name="connsiteY3" fmla="*/ 2365523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000" h="2376000">
                <a:moveTo>
                  <a:pt x="0" y="0"/>
                </a:moveTo>
                <a:lnTo>
                  <a:pt x="2376000" y="0"/>
                </a:lnTo>
                <a:lnTo>
                  <a:pt x="2292180" y="2376000"/>
                </a:lnTo>
                <a:lnTo>
                  <a:pt x="73343" y="23655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7" name="Picture Placeholder 66" descr="Image Placeholder">
            <a:extLst>
              <a:ext uri="{FF2B5EF4-FFF2-40B4-BE49-F238E27FC236}">
                <a16:creationId xmlns:a16="http://schemas.microsoft.com/office/drawing/2014/main" xmlns="" id="{8080D1A3-F5AF-4C34-9D0C-B71CC5D3699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741544" y="3767538"/>
            <a:ext cx="2316599" cy="2365569"/>
          </a:xfrm>
          <a:custGeom>
            <a:avLst/>
            <a:gdLst>
              <a:gd name="connsiteX0" fmla="*/ 2375999 w 2375999"/>
              <a:gd name="connsiteY0" fmla="*/ 0 h 2365569"/>
              <a:gd name="connsiteX1" fmla="*/ 2375999 w 2375999"/>
              <a:gd name="connsiteY1" fmla="*/ 2365569 h 2365569"/>
              <a:gd name="connsiteX2" fmla="*/ 0 w 2375999"/>
              <a:gd name="connsiteY2" fmla="*/ 2261254 h 2365569"/>
              <a:gd name="connsiteX3" fmla="*/ 10431 w 2375999"/>
              <a:gd name="connsiteY3" fmla="*/ 93883 h 236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5999" h="2365569">
                <a:moveTo>
                  <a:pt x="2375999" y="0"/>
                </a:moveTo>
                <a:lnTo>
                  <a:pt x="2375999" y="2365569"/>
                </a:lnTo>
                <a:lnTo>
                  <a:pt x="0" y="2261254"/>
                </a:lnTo>
                <a:lnTo>
                  <a:pt x="10431" y="938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5" name="Picture Placeholder 64" descr="Image Placeholder">
            <a:extLst>
              <a:ext uri="{FF2B5EF4-FFF2-40B4-BE49-F238E27FC236}">
                <a16:creationId xmlns:a16="http://schemas.microsoft.com/office/drawing/2014/main" xmlns="" id="{23D2239D-37DF-4209-9707-20805659E63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219600" y="1215500"/>
            <a:ext cx="2316600" cy="2376000"/>
          </a:xfrm>
          <a:custGeom>
            <a:avLst/>
            <a:gdLst>
              <a:gd name="connsiteX0" fmla="*/ 0 w 2376000"/>
              <a:gd name="connsiteY0" fmla="*/ 0 h 2376000"/>
              <a:gd name="connsiteX1" fmla="*/ 2376000 w 2376000"/>
              <a:gd name="connsiteY1" fmla="*/ 0 h 2376000"/>
              <a:gd name="connsiteX2" fmla="*/ 2355045 w 2376000"/>
              <a:gd name="connsiteY2" fmla="*/ 2323613 h 2376000"/>
              <a:gd name="connsiteX3" fmla="*/ 0 w 2376000"/>
              <a:gd name="connsiteY3" fmla="*/ 237600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000" h="2376000">
                <a:moveTo>
                  <a:pt x="0" y="0"/>
                </a:moveTo>
                <a:lnTo>
                  <a:pt x="2376000" y="0"/>
                </a:lnTo>
                <a:lnTo>
                  <a:pt x="2355045" y="2323613"/>
                </a:lnTo>
                <a:lnTo>
                  <a:pt x="0" y="2376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8" name="Picture Placeholder 67" descr="Image Placeholder">
            <a:extLst>
              <a:ext uri="{FF2B5EF4-FFF2-40B4-BE49-F238E27FC236}">
                <a16:creationId xmlns:a16="http://schemas.microsoft.com/office/drawing/2014/main" xmlns="" id="{DC90E311-93C7-4D17-8519-D679A65D64F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-120000">
            <a:off x="9312193" y="3758088"/>
            <a:ext cx="2197436" cy="1736512"/>
          </a:xfrm>
          <a:custGeom>
            <a:avLst/>
            <a:gdLst>
              <a:gd name="connsiteX0" fmla="*/ 83820 w 2376000"/>
              <a:gd name="connsiteY0" fmla="*/ 0 h 2376000"/>
              <a:gd name="connsiteX1" fmla="*/ 2302658 w 2376000"/>
              <a:gd name="connsiteY1" fmla="*/ 10478 h 2376000"/>
              <a:gd name="connsiteX2" fmla="*/ 2376000 w 2376000"/>
              <a:gd name="connsiteY2" fmla="*/ 2376000 h 2376000"/>
              <a:gd name="connsiteX3" fmla="*/ 0 w 2376000"/>
              <a:gd name="connsiteY3" fmla="*/ 2376000 h 2376000"/>
              <a:gd name="connsiteX0" fmla="*/ 83820 w 2344249"/>
              <a:gd name="connsiteY0" fmla="*/ 0 h 2376000"/>
              <a:gd name="connsiteX1" fmla="*/ 2302658 w 2344249"/>
              <a:gd name="connsiteY1" fmla="*/ 10478 h 2376000"/>
              <a:gd name="connsiteX2" fmla="*/ 2344249 w 2344249"/>
              <a:gd name="connsiteY2" fmla="*/ 1830676 h 2376000"/>
              <a:gd name="connsiteX3" fmla="*/ 0 w 2344249"/>
              <a:gd name="connsiteY3" fmla="*/ 2376000 h 2376000"/>
              <a:gd name="connsiteX4" fmla="*/ 83820 w 2344249"/>
              <a:gd name="connsiteY4" fmla="*/ 0 h 2376000"/>
              <a:gd name="connsiteX0" fmla="*/ 0 w 2260429"/>
              <a:gd name="connsiteY0" fmla="*/ 0 h 1830676"/>
              <a:gd name="connsiteX1" fmla="*/ 2218838 w 2260429"/>
              <a:gd name="connsiteY1" fmla="*/ 10478 h 1830676"/>
              <a:gd name="connsiteX2" fmla="*/ 2260429 w 2260429"/>
              <a:gd name="connsiteY2" fmla="*/ 1830676 h 1830676"/>
              <a:gd name="connsiteX3" fmla="*/ 33634 w 2260429"/>
              <a:gd name="connsiteY3" fmla="*/ 1736512 h 1830676"/>
              <a:gd name="connsiteX4" fmla="*/ 0 w 2260429"/>
              <a:gd name="connsiteY4" fmla="*/ 0 h 1830676"/>
              <a:gd name="connsiteX0" fmla="*/ 0 w 2253781"/>
              <a:gd name="connsiteY0" fmla="*/ 0 h 1736512"/>
              <a:gd name="connsiteX1" fmla="*/ 2218838 w 2253781"/>
              <a:gd name="connsiteY1" fmla="*/ 10478 h 1736512"/>
              <a:gd name="connsiteX2" fmla="*/ 2253781 w 2253781"/>
              <a:gd name="connsiteY2" fmla="*/ 1640292 h 1736512"/>
              <a:gd name="connsiteX3" fmla="*/ 33634 w 2253781"/>
              <a:gd name="connsiteY3" fmla="*/ 1736512 h 1736512"/>
              <a:gd name="connsiteX4" fmla="*/ 0 w 2253781"/>
              <a:gd name="connsiteY4" fmla="*/ 0 h 173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3781" h="1736512">
                <a:moveTo>
                  <a:pt x="0" y="0"/>
                </a:moveTo>
                <a:lnTo>
                  <a:pt x="2218838" y="10478"/>
                </a:lnTo>
                <a:lnTo>
                  <a:pt x="2253781" y="1640292"/>
                </a:lnTo>
                <a:lnTo>
                  <a:pt x="33634" y="173651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B73F35-7DF9-44D1-BD2F-D3132768C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28D19AA-26BA-4E8A-89CB-2A91A069741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56" name="Picture 55" descr="Ladybug">
            <a:extLst>
              <a:ext uri="{FF2B5EF4-FFF2-40B4-BE49-F238E27FC236}">
                <a16:creationId xmlns:a16="http://schemas.microsoft.com/office/drawing/2014/main" xmlns="" id="{E7987BEA-E632-4EC4-A7F1-CD37324475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60000">
            <a:off x="6275706" y="2843658"/>
            <a:ext cx="332208" cy="514495"/>
          </a:xfrm>
          <a:prstGeom prst="rect">
            <a:avLst/>
          </a:prstGeom>
        </p:spPr>
      </p:pic>
      <p:grpSp>
        <p:nvGrpSpPr>
          <p:cNvPr id="3" name="Group 57" descr="Banting">
            <a:extLst>
              <a:ext uri="{FF2B5EF4-FFF2-40B4-BE49-F238E27FC236}">
                <a16:creationId xmlns:a16="http://schemas.microsoft.com/office/drawing/2014/main" xmlns="" id="{24C47C08-FAEB-47BE-AF89-A6652BCFF052}"/>
              </a:ext>
            </a:extLst>
          </p:cNvPr>
          <p:cNvGrpSpPr/>
          <p:nvPr userDrawn="1"/>
        </p:nvGrpSpPr>
        <p:grpSpPr>
          <a:xfrm rot="-60000">
            <a:off x="6797648" y="-20091"/>
            <a:ext cx="4598155" cy="680187"/>
            <a:chOff x="7411964" y="186225"/>
            <a:chExt cx="4716055" cy="682236"/>
          </a:xfrm>
        </p:grpSpPr>
        <p:grpSp>
          <p:nvGrpSpPr>
            <p:cNvPr id="5" name="Group 58">
              <a:extLst>
                <a:ext uri="{FF2B5EF4-FFF2-40B4-BE49-F238E27FC236}">
                  <a16:creationId xmlns:a16="http://schemas.microsoft.com/office/drawing/2014/main" xmlns="" id="{0F7421E7-6384-4AB6-A149-06256C70CA3A}"/>
                </a:ext>
              </a:extLst>
            </p:cNvPr>
            <p:cNvGrpSpPr/>
            <p:nvPr userDrawn="1"/>
          </p:nvGrpSpPr>
          <p:grpSpPr>
            <a:xfrm>
              <a:off x="9757057" y="399718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0" name="Isosceles Triangle 99">
                <a:extLst>
                  <a:ext uri="{FF2B5EF4-FFF2-40B4-BE49-F238E27FC236}">
                    <a16:creationId xmlns:a16="http://schemas.microsoft.com/office/drawing/2014/main" xmlns="" id="{E0139955-0299-43C0-A870-F5A977951CB8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FDC0491F-E914-4837-9BC9-002D1EF8C593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7" name="Group 59">
              <a:extLst>
                <a:ext uri="{FF2B5EF4-FFF2-40B4-BE49-F238E27FC236}">
                  <a16:creationId xmlns:a16="http://schemas.microsoft.com/office/drawing/2014/main" xmlns="" id="{5A442514-A689-4795-BBCC-D58D038BC522}"/>
                </a:ext>
              </a:extLst>
            </p:cNvPr>
            <p:cNvGrpSpPr/>
            <p:nvPr userDrawn="1"/>
          </p:nvGrpSpPr>
          <p:grpSpPr>
            <a:xfrm rot="21540000">
              <a:off x="10151969" y="396039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8" name="Isosceles Triangle 97">
                <a:extLst>
                  <a:ext uri="{FF2B5EF4-FFF2-40B4-BE49-F238E27FC236}">
                    <a16:creationId xmlns:a16="http://schemas.microsoft.com/office/drawing/2014/main" xmlns="" id="{F798AA3E-C02C-4FE6-B0F3-0B55CD7BEF8F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xmlns="" id="{34CEB263-806F-4955-BD3D-64ADCF454771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8" name="Group 60">
              <a:extLst>
                <a:ext uri="{FF2B5EF4-FFF2-40B4-BE49-F238E27FC236}">
                  <a16:creationId xmlns:a16="http://schemas.microsoft.com/office/drawing/2014/main" xmlns="" id="{10A3B38A-AE23-48DA-B6FB-647191777B03}"/>
                </a:ext>
              </a:extLst>
            </p:cNvPr>
            <p:cNvGrpSpPr/>
            <p:nvPr userDrawn="1"/>
          </p:nvGrpSpPr>
          <p:grpSpPr>
            <a:xfrm rot="21420000">
              <a:off x="10546883" y="381313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6" name="Isosceles Triangle 95">
                <a:extLst>
                  <a:ext uri="{FF2B5EF4-FFF2-40B4-BE49-F238E27FC236}">
                    <a16:creationId xmlns:a16="http://schemas.microsoft.com/office/drawing/2014/main" xmlns="" id="{748887F9-082E-4B4A-88F7-BA625E7B0C91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D03C987A-4136-45A4-9B05-50CAF36DBF33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" name="Group 68">
              <a:extLst>
                <a:ext uri="{FF2B5EF4-FFF2-40B4-BE49-F238E27FC236}">
                  <a16:creationId xmlns:a16="http://schemas.microsoft.com/office/drawing/2014/main" xmlns="" id="{A1D27BBA-18AF-4715-B24B-9F16ECAFD194}"/>
                </a:ext>
              </a:extLst>
            </p:cNvPr>
            <p:cNvGrpSpPr/>
            <p:nvPr userDrawn="1"/>
          </p:nvGrpSpPr>
          <p:grpSpPr>
            <a:xfrm rot="21300000">
              <a:off x="10941795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4" name="Isosceles Triangle 93">
                <a:extLst>
                  <a:ext uri="{FF2B5EF4-FFF2-40B4-BE49-F238E27FC236}">
                    <a16:creationId xmlns:a16="http://schemas.microsoft.com/office/drawing/2014/main" xmlns="" id="{796BD92B-6AB1-4AC7-8108-CE8C7FE27ABF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0A56F541-C9A1-4D5D-87B3-EC1603805C01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0" name="Group 69">
              <a:extLst>
                <a:ext uri="{FF2B5EF4-FFF2-40B4-BE49-F238E27FC236}">
                  <a16:creationId xmlns:a16="http://schemas.microsoft.com/office/drawing/2014/main" xmlns="" id="{ED747A8F-0DD4-404F-A473-BC8BF37B75BE}"/>
                </a:ext>
              </a:extLst>
            </p:cNvPr>
            <p:cNvGrpSpPr/>
            <p:nvPr userDrawn="1"/>
          </p:nvGrpSpPr>
          <p:grpSpPr>
            <a:xfrm rot="21180000">
              <a:off x="11336709" y="311378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2" name="Isosceles Triangle 91">
                <a:extLst>
                  <a:ext uri="{FF2B5EF4-FFF2-40B4-BE49-F238E27FC236}">
                    <a16:creationId xmlns:a16="http://schemas.microsoft.com/office/drawing/2014/main" xmlns="" id="{EC0368DE-C360-446E-B102-5323C4F152BF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4FE187C1-4CF7-4E08-ABB7-8B6F0E817CDB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1" name="Group 70">
              <a:extLst>
                <a:ext uri="{FF2B5EF4-FFF2-40B4-BE49-F238E27FC236}">
                  <a16:creationId xmlns:a16="http://schemas.microsoft.com/office/drawing/2014/main" xmlns="" id="{4E5339CF-1F25-4F5F-8F0F-F3B306C8DEFC}"/>
                </a:ext>
              </a:extLst>
            </p:cNvPr>
            <p:cNvGrpSpPr/>
            <p:nvPr userDrawn="1"/>
          </p:nvGrpSpPr>
          <p:grpSpPr>
            <a:xfrm rot="21060000">
              <a:off x="11731621" y="256164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0" name="Isosceles Triangle 89">
                <a:extLst>
                  <a:ext uri="{FF2B5EF4-FFF2-40B4-BE49-F238E27FC236}">
                    <a16:creationId xmlns:a16="http://schemas.microsoft.com/office/drawing/2014/main" xmlns="" id="{B2DAEA36-3F9E-42C6-A23E-7FEB9F150AEB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xmlns="" id="{BBA63740-DC26-4D88-9A4C-271D13CB265D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2" name="Group 71">
              <a:extLst>
                <a:ext uri="{FF2B5EF4-FFF2-40B4-BE49-F238E27FC236}">
                  <a16:creationId xmlns:a16="http://schemas.microsoft.com/office/drawing/2014/main" xmlns="" id="{508E78AE-B281-4996-BFDF-17360FD4AD7C}"/>
                </a:ext>
              </a:extLst>
            </p:cNvPr>
            <p:cNvGrpSpPr/>
            <p:nvPr userDrawn="1"/>
          </p:nvGrpSpPr>
          <p:grpSpPr>
            <a:xfrm rot="660000">
              <a:off x="7411964" y="186225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8" name="Isosceles Triangle 87">
                <a:extLst>
                  <a:ext uri="{FF2B5EF4-FFF2-40B4-BE49-F238E27FC236}">
                    <a16:creationId xmlns:a16="http://schemas.microsoft.com/office/drawing/2014/main" xmlns="" id="{1F15A4B3-9598-4F39-92F4-074260FDFFED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xmlns="" id="{3F964476-C4CD-46AF-8432-CD223E214544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" name="Group 72">
              <a:extLst>
                <a:ext uri="{FF2B5EF4-FFF2-40B4-BE49-F238E27FC236}">
                  <a16:creationId xmlns:a16="http://schemas.microsoft.com/office/drawing/2014/main" xmlns="" id="{378E8D65-142A-4563-9E4F-CC15DB2B2F64}"/>
                </a:ext>
              </a:extLst>
            </p:cNvPr>
            <p:cNvGrpSpPr/>
            <p:nvPr userDrawn="1"/>
          </p:nvGrpSpPr>
          <p:grpSpPr>
            <a:xfrm rot="540000">
              <a:off x="7806875" y="256164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6" name="Isosceles Triangle 85">
                <a:extLst>
                  <a:ext uri="{FF2B5EF4-FFF2-40B4-BE49-F238E27FC236}">
                    <a16:creationId xmlns:a16="http://schemas.microsoft.com/office/drawing/2014/main" xmlns="" id="{46DCF5F7-C7F9-4634-97B0-548E7A053E4B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xmlns="" id="{29D5F7CD-652A-42E8-887D-0ACA8007068C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" name="Group 73">
              <a:extLst>
                <a:ext uri="{FF2B5EF4-FFF2-40B4-BE49-F238E27FC236}">
                  <a16:creationId xmlns:a16="http://schemas.microsoft.com/office/drawing/2014/main" xmlns="" id="{2B5600BF-291E-4795-B61C-E58E18100E6E}"/>
                </a:ext>
              </a:extLst>
            </p:cNvPr>
            <p:cNvGrpSpPr/>
            <p:nvPr userDrawn="1"/>
          </p:nvGrpSpPr>
          <p:grpSpPr>
            <a:xfrm rot="420000">
              <a:off x="8201790" y="311378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4" name="Isosceles Triangle 83">
                <a:extLst>
                  <a:ext uri="{FF2B5EF4-FFF2-40B4-BE49-F238E27FC236}">
                    <a16:creationId xmlns:a16="http://schemas.microsoft.com/office/drawing/2014/main" xmlns="" id="{478C1729-7EBE-47B0-AC6F-8A956E0160C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xmlns="" id="{79BE83A3-162C-4181-A797-A5FB95B1BCAA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" name="Group 74">
              <a:extLst>
                <a:ext uri="{FF2B5EF4-FFF2-40B4-BE49-F238E27FC236}">
                  <a16:creationId xmlns:a16="http://schemas.microsoft.com/office/drawing/2014/main" xmlns="" id="{ADDA28E5-CE20-4E22-90B5-7E66617DEEFC}"/>
                </a:ext>
              </a:extLst>
            </p:cNvPr>
            <p:cNvGrpSpPr/>
            <p:nvPr userDrawn="1"/>
          </p:nvGrpSpPr>
          <p:grpSpPr>
            <a:xfrm rot="300000">
              <a:off x="8596701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2" name="Isosceles Triangle 81">
                <a:extLst>
                  <a:ext uri="{FF2B5EF4-FFF2-40B4-BE49-F238E27FC236}">
                    <a16:creationId xmlns:a16="http://schemas.microsoft.com/office/drawing/2014/main" xmlns="" id="{3A1C6EAD-A4F0-4726-9A4B-027B153271C4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xmlns="" id="{9CF0D082-DCA1-4726-BF86-51A7EEB1D0F9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6" name="Group 75">
              <a:extLst>
                <a:ext uri="{FF2B5EF4-FFF2-40B4-BE49-F238E27FC236}">
                  <a16:creationId xmlns:a16="http://schemas.microsoft.com/office/drawing/2014/main" xmlns="" id="{85936E8B-F463-4CE8-A202-EA35754E9CA9}"/>
                </a:ext>
              </a:extLst>
            </p:cNvPr>
            <p:cNvGrpSpPr/>
            <p:nvPr userDrawn="1"/>
          </p:nvGrpSpPr>
          <p:grpSpPr>
            <a:xfrm rot="180000">
              <a:off x="8991616" y="381313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Isosceles Triangle 79">
                <a:extLst>
                  <a:ext uri="{FF2B5EF4-FFF2-40B4-BE49-F238E27FC236}">
                    <a16:creationId xmlns:a16="http://schemas.microsoft.com/office/drawing/2014/main" xmlns="" id="{F9939689-8045-4FD7-A3BC-15013810969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xmlns="" id="{91C708D1-5765-4201-93C4-C59E7DBEB9EA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76">
              <a:extLst>
                <a:ext uri="{FF2B5EF4-FFF2-40B4-BE49-F238E27FC236}">
                  <a16:creationId xmlns:a16="http://schemas.microsoft.com/office/drawing/2014/main" xmlns="" id="{C6706DD4-68F6-4479-A63E-830ECB5EF7C5}"/>
                </a:ext>
              </a:extLst>
            </p:cNvPr>
            <p:cNvGrpSpPr/>
            <p:nvPr userDrawn="1"/>
          </p:nvGrpSpPr>
          <p:grpSpPr>
            <a:xfrm rot="60000">
              <a:off x="9386527" y="396039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Isosceles Triangle 77">
                <a:extLst>
                  <a:ext uri="{FF2B5EF4-FFF2-40B4-BE49-F238E27FC236}">
                    <a16:creationId xmlns:a16="http://schemas.microsoft.com/office/drawing/2014/main" xmlns="" id="{87404836-12DB-4A51-96A1-B8A93B5B9E4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E747417A-CFF1-44A8-88B5-AB26182EF11C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963493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Layout 10X Gri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39" descr="Image Placeholder">
            <a:extLst>
              <a:ext uri="{FF2B5EF4-FFF2-40B4-BE49-F238E27FC236}">
                <a16:creationId xmlns:a16="http://schemas.microsoft.com/office/drawing/2014/main" xmlns="" id="{54A97F79-DE70-46BA-8929-8E0FBF21967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308290" y="1215500"/>
            <a:ext cx="6229080" cy="4917600"/>
          </a:xfrm>
          <a:custGeom>
            <a:avLst/>
            <a:gdLst>
              <a:gd name="connsiteX0" fmla="*/ 0 w 6388800"/>
              <a:gd name="connsiteY0" fmla="*/ 0 h 4917600"/>
              <a:gd name="connsiteX1" fmla="*/ 6388800 w 6388800"/>
              <a:gd name="connsiteY1" fmla="*/ 238493 h 4917600"/>
              <a:gd name="connsiteX2" fmla="*/ 6388800 w 6388800"/>
              <a:gd name="connsiteY2" fmla="*/ 246974 h 4917600"/>
              <a:gd name="connsiteX3" fmla="*/ 5764566 w 6388800"/>
              <a:gd name="connsiteY3" fmla="*/ 4635692 h 4917600"/>
              <a:gd name="connsiteX4" fmla="*/ 0 w 6388800"/>
              <a:gd name="connsiteY4" fmla="*/ 4917600 h 49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8800" h="4917600">
                <a:moveTo>
                  <a:pt x="0" y="0"/>
                </a:moveTo>
                <a:lnTo>
                  <a:pt x="6388800" y="238493"/>
                </a:lnTo>
                <a:lnTo>
                  <a:pt x="6388800" y="246974"/>
                </a:lnTo>
                <a:lnTo>
                  <a:pt x="5764566" y="4635692"/>
                </a:lnTo>
                <a:lnTo>
                  <a:pt x="0" y="49176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Md. Kawcher Hossen, Assis't teacher. Karim Ullah High School. </a:t>
            </a:r>
            <a:endParaRPr lang="en-US" noProof="0" dirty="0"/>
          </a:p>
        </p:txBody>
      </p:sp>
      <p:sp>
        <p:nvSpPr>
          <p:cNvPr id="31" name="Picture Placeholder 30" descr="Image Placeholder">
            <a:extLst>
              <a:ext uri="{FF2B5EF4-FFF2-40B4-BE49-F238E27FC236}">
                <a16:creationId xmlns:a16="http://schemas.microsoft.com/office/drawing/2014/main" xmlns="" id="{A03A8571-AF47-4DA4-87E1-F37CDA19110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120000">
            <a:off x="351000" y="1215500"/>
            <a:ext cx="1488240" cy="1526400"/>
          </a:xfrm>
          <a:custGeom>
            <a:avLst/>
            <a:gdLst>
              <a:gd name="connsiteX0" fmla="*/ 0 w 1526400"/>
              <a:gd name="connsiteY0" fmla="*/ 0 h 1526400"/>
              <a:gd name="connsiteX1" fmla="*/ 1465821 w 1526400"/>
              <a:gd name="connsiteY1" fmla="*/ 33655 h 1526400"/>
              <a:gd name="connsiteX2" fmla="*/ 1526400 w 1526400"/>
              <a:gd name="connsiteY2" fmla="*/ 1526400 h 1526400"/>
              <a:gd name="connsiteX3" fmla="*/ 0 w 1526400"/>
              <a:gd name="connsiteY3" fmla="*/ 1526400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6400" h="1526400">
                <a:moveTo>
                  <a:pt x="0" y="0"/>
                </a:moveTo>
                <a:lnTo>
                  <a:pt x="1465821" y="33655"/>
                </a:lnTo>
                <a:lnTo>
                  <a:pt x="1526400" y="1526400"/>
                </a:lnTo>
                <a:lnTo>
                  <a:pt x="0" y="1526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32" name="Picture Placeholder 31" descr="Image Placeholder">
            <a:extLst>
              <a:ext uri="{FF2B5EF4-FFF2-40B4-BE49-F238E27FC236}">
                <a16:creationId xmlns:a16="http://schemas.microsoft.com/office/drawing/2014/main" xmlns="" id="{A4D93FC3-B638-483C-9AF7-5E12B36DE0B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004212" y="1215500"/>
            <a:ext cx="1401705" cy="1526400"/>
          </a:xfrm>
          <a:custGeom>
            <a:avLst/>
            <a:gdLst>
              <a:gd name="connsiteX0" fmla="*/ 1437645 w 1437645"/>
              <a:gd name="connsiteY0" fmla="*/ 0 h 1526400"/>
              <a:gd name="connsiteX1" fmla="*/ 1437645 w 1437645"/>
              <a:gd name="connsiteY1" fmla="*/ 1526400 h 1526400"/>
              <a:gd name="connsiteX2" fmla="*/ 133132 w 1437645"/>
              <a:gd name="connsiteY2" fmla="*/ 1475683 h 1526400"/>
              <a:gd name="connsiteX3" fmla="*/ 0 w 1437645"/>
              <a:gd name="connsiteY3" fmla="*/ 88755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7645" h="1526400">
                <a:moveTo>
                  <a:pt x="1437645" y="0"/>
                </a:moveTo>
                <a:lnTo>
                  <a:pt x="1437645" y="1526400"/>
                </a:lnTo>
                <a:lnTo>
                  <a:pt x="133132" y="1475683"/>
                </a:lnTo>
                <a:lnTo>
                  <a:pt x="0" y="8875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33" name="Picture Placeholder 32" descr="Image Placeholder">
            <a:extLst>
              <a:ext uri="{FF2B5EF4-FFF2-40B4-BE49-F238E27FC236}">
                <a16:creationId xmlns:a16="http://schemas.microsoft.com/office/drawing/2014/main" xmlns="" id="{702BA210-D6AB-414C-9C51-B9B8912B2F4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657420" y="1215500"/>
            <a:ext cx="1488240" cy="1526400"/>
          </a:xfrm>
          <a:custGeom>
            <a:avLst/>
            <a:gdLst>
              <a:gd name="connsiteX0" fmla="*/ 0 w 1526400"/>
              <a:gd name="connsiteY0" fmla="*/ 0 h 1526400"/>
              <a:gd name="connsiteX1" fmla="*/ 1526400 w 1526400"/>
              <a:gd name="connsiteY1" fmla="*/ 0 h 1526400"/>
              <a:gd name="connsiteX2" fmla="*/ 1526400 w 1526400"/>
              <a:gd name="connsiteY2" fmla="*/ 1526400 h 1526400"/>
              <a:gd name="connsiteX3" fmla="*/ 13462 w 1526400"/>
              <a:gd name="connsiteY3" fmla="*/ 1492745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6400" h="1526400">
                <a:moveTo>
                  <a:pt x="0" y="0"/>
                </a:moveTo>
                <a:lnTo>
                  <a:pt x="1526400" y="0"/>
                </a:lnTo>
                <a:lnTo>
                  <a:pt x="1526400" y="1526400"/>
                </a:lnTo>
                <a:lnTo>
                  <a:pt x="13462" y="14927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34" name="Picture Placeholder 33" descr="Image Placeholder">
            <a:extLst>
              <a:ext uri="{FF2B5EF4-FFF2-40B4-BE49-F238E27FC236}">
                <a16:creationId xmlns:a16="http://schemas.microsoft.com/office/drawing/2014/main" xmlns="" id="{138F17B3-64FA-4F69-8C05-F8C882DAFDD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51003" y="2911100"/>
            <a:ext cx="1456134" cy="1526400"/>
          </a:xfrm>
          <a:custGeom>
            <a:avLst/>
            <a:gdLst>
              <a:gd name="connsiteX0" fmla="*/ 158059 w 1493471"/>
              <a:gd name="connsiteY0" fmla="*/ 0 h 1526400"/>
              <a:gd name="connsiteX1" fmla="*/ 1493471 w 1493471"/>
              <a:gd name="connsiteY1" fmla="*/ 32929 h 1526400"/>
              <a:gd name="connsiteX2" fmla="*/ 1421027 w 1493471"/>
              <a:gd name="connsiteY2" fmla="*/ 1486885 h 1526400"/>
              <a:gd name="connsiteX3" fmla="*/ 0 w 1493471"/>
              <a:gd name="connsiteY3" fmla="*/ 1526400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3471" h="1526400">
                <a:moveTo>
                  <a:pt x="158059" y="0"/>
                </a:moveTo>
                <a:lnTo>
                  <a:pt x="1493471" y="32929"/>
                </a:lnTo>
                <a:lnTo>
                  <a:pt x="1421027" y="1486885"/>
                </a:lnTo>
                <a:lnTo>
                  <a:pt x="0" y="1526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35" name="Picture Placeholder 34" descr="Image Placeholder">
            <a:extLst>
              <a:ext uri="{FF2B5EF4-FFF2-40B4-BE49-F238E27FC236}">
                <a16:creationId xmlns:a16="http://schemas.microsoft.com/office/drawing/2014/main" xmlns="" id="{87B185B0-A4CC-4E8B-9651-55EF97971F37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 rot="120000">
            <a:off x="2029631" y="2913980"/>
            <a:ext cx="1482624" cy="1520640"/>
          </a:xfrm>
          <a:custGeom>
            <a:avLst/>
            <a:gdLst>
              <a:gd name="connsiteX0" fmla="*/ 0 w 1526400"/>
              <a:gd name="connsiteY0" fmla="*/ 0 h 1526400"/>
              <a:gd name="connsiteX1" fmla="*/ 1526400 w 1526400"/>
              <a:gd name="connsiteY1" fmla="*/ 0 h 1526400"/>
              <a:gd name="connsiteX2" fmla="*/ 1479283 w 1526400"/>
              <a:gd name="connsiteY2" fmla="*/ 1519669 h 1526400"/>
              <a:gd name="connsiteX3" fmla="*/ 53848 w 1526400"/>
              <a:gd name="connsiteY3" fmla="*/ 1526400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6400" h="1526400">
                <a:moveTo>
                  <a:pt x="0" y="0"/>
                </a:moveTo>
                <a:lnTo>
                  <a:pt x="1526400" y="0"/>
                </a:lnTo>
                <a:lnTo>
                  <a:pt x="1479283" y="1519669"/>
                </a:lnTo>
                <a:lnTo>
                  <a:pt x="53848" y="1526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36" name="Picture Placeholder 35" descr="Image Placeholder">
            <a:extLst>
              <a:ext uri="{FF2B5EF4-FFF2-40B4-BE49-F238E27FC236}">
                <a16:creationId xmlns:a16="http://schemas.microsoft.com/office/drawing/2014/main" xmlns="" id="{AF1ABB10-7FB1-4D34-81F0-48254A0365E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657422" y="2911100"/>
            <a:ext cx="1481707" cy="1526400"/>
          </a:xfrm>
          <a:custGeom>
            <a:avLst/>
            <a:gdLst>
              <a:gd name="connsiteX0" fmla="*/ 1452685 w 1519699"/>
              <a:gd name="connsiteY0" fmla="*/ 0 h 1526400"/>
              <a:gd name="connsiteX1" fmla="*/ 1519699 w 1519699"/>
              <a:gd name="connsiteY1" fmla="*/ 1526400 h 1526400"/>
              <a:gd name="connsiteX2" fmla="*/ 0 w 1519699"/>
              <a:gd name="connsiteY2" fmla="*/ 1526400 h 1526400"/>
              <a:gd name="connsiteX3" fmla="*/ 60313 w 1519699"/>
              <a:gd name="connsiteY3" fmla="*/ 6702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9699" h="1526400">
                <a:moveTo>
                  <a:pt x="1452685" y="0"/>
                </a:moveTo>
                <a:lnTo>
                  <a:pt x="1519699" y="1526400"/>
                </a:lnTo>
                <a:lnTo>
                  <a:pt x="0" y="1526400"/>
                </a:lnTo>
                <a:lnTo>
                  <a:pt x="60313" y="67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37" name="Picture Placeholder 36" descr="Image Placeholder">
            <a:extLst>
              <a:ext uri="{FF2B5EF4-FFF2-40B4-BE49-F238E27FC236}">
                <a16:creationId xmlns:a16="http://schemas.microsoft.com/office/drawing/2014/main" xmlns="" id="{8C5A9BD5-C5B3-46B7-943F-1AC1D2C513F9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51002" y="4606700"/>
            <a:ext cx="1475114" cy="1526400"/>
          </a:xfrm>
          <a:custGeom>
            <a:avLst/>
            <a:gdLst>
              <a:gd name="connsiteX0" fmla="*/ 0 w 1512938"/>
              <a:gd name="connsiteY0" fmla="*/ 0 h 1526400"/>
              <a:gd name="connsiteX1" fmla="*/ 1512938 w 1512938"/>
              <a:gd name="connsiteY1" fmla="*/ 74041 h 1526400"/>
              <a:gd name="connsiteX2" fmla="*/ 1364856 w 1512938"/>
              <a:gd name="connsiteY2" fmla="*/ 1438897 h 1526400"/>
              <a:gd name="connsiteX3" fmla="*/ 0 w 1512938"/>
              <a:gd name="connsiteY3" fmla="*/ 1526400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2938" h="1526400">
                <a:moveTo>
                  <a:pt x="0" y="0"/>
                </a:moveTo>
                <a:lnTo>
                  <a:pt x="1512938" y="74041"/>
                </a:lnTo>
                <a:lnTo>
                  <a:pt x="1364856" y="1438897"/>
                </a:lnTo>
                <a:lnTo>
                  <a:pt x="0" y="1526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38" name="Picture Placeholder 37" descr="Image Placeholder">
            <a:extLst>
              <a:ext uri="{FF2B5EF4-FFF2-40B4-BE49-F238E27FC236}">
                <a16:creationId xmlns:a16="http://schemas.microsoft.com/office/drawing/2014/main" xmlns="" id="{2B80CD54-9EB6-4565-9AE9-5FE42E4D8BC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2004210" y="4606700"/>
            <a:ext cx="1488240" cy="1526400"/>
          </a:xfrm>
          <a:custGeom>
            <a:avLst/>
            <a:gdLst>
              <a:gd name="connsiteX0" fmla="*/ 1526400 w 1526400"/>
              <a:gd name="connsiteY0" fmla="*/ 0 h 1526400"/>
              <a:gd name="connsiteX1" fmla="*/ 1405242 w 1526400"/>
              <a:gd name="connsiteY1" fmla="*/ 1405242 h 1526400"/>
              <a:gd name="connsiteX2" fmla="*/ 0 w 1526400"/>
              <a:gd name="connsiteY2" fmla="*/ 1526400 h 1526400"/>
              <a:gd name="connsiteX3" fmla="*/ 13462 w 1526400"/>
              <a:gd name="connsiteY3" fmla="*/ 60579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6400" h="1526400">
                <a:moveTo>
                  <a:pt x="1526400" y="0"/>
                </a:moveTo>
                <a:lnTo>
                  <a:pt x="1405242" y="1405242"/>
                </a:lnTo>
                <a:lnTo>
                  <a:pt x="0" y="1526400"/>
                </a:lnTo>
                <a:lnTo>
                  <a:pt x="13462" y="605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39" name="Picture Placeholder 38" descr="Image Placeholder">
            <a:extLst>
              <a:ext uri="{FF2B5EF4-FFF2-40B4-BE49-F238E27FC236}">
                <a16:creationId xmlns:a16="http://schemas.microsoft.com/office/drawing/2014/main" xmlns="" id="{C4DE1128-B25F-4A3E-BEA2-5BC524E4DB7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 rot="120000">
            <a:off x="3657424" y="4606700"/>
            <a:ext cx="1488239" cy="1526400"/>
          </a:xfrm>
          <a:custGeom>
            <a:avLst/>
            <a:gdLst>
              <a:gd name="connsiteX0" fmla="*/ 1526399 w 1526399"/>
              <a:gd name="connsiteY0" fmla="*/ 0 h 1526400"/>
              <a:gd name="connsiteX1" fmla="*/ 1526399 w 1526399"/>
              <a:gd name="connsiteY1" fmla="*/ 6 h 1526400"/>
              <a:gd name="connsiteX2" fmla="*/ 1284084 w 1526399"/>
              <a:gd name="connsiteY2" fmla="*/ 1411973 h 1526400"/>
              <a:gd name="connsiteX3" fmla="*/ 0 w 1526399"/>
              <a:gd name="connsiteY3" fmla="*/ 1526400 h 1526400"/>
              <a:gd name="connsiteX4" fmla="*/ 87503 w 1526399"/>
              <a:gd name="connsiteY4" fmla="*/ 40386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399" h="1526400">
                <a:moveTo>
                  <a:pt x="1526399" y="0"/>
                </a:moveTo>
                <a:lnTo>
                  <a:pt x="1526399" y="6"/>
                </a:lnTo>
                <a:lnTo>
                  <a:pt x="1284084" y="1411973"/>
                </a:lnTo>
                <a:lnTo>
                  <a:pt x="0" y="1526400"/>
                </a:lnTo>
                <a:lnTo>
                  <a:pt x="87503" y="403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F42CD8-97EF-4CE0-895B-0C37B8244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CC10D23-2DA6-4EEF-B08C-41078A00F675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18" name="Picture 17" descr="Hot air balloon">
            <a:extLst>
              <a:ext uri="{FF2B5EF4-FFF2-40B4-BE49-F238E27FC236}">
                <a16:creationId xmlns:a16="http://schemas.microsoft.com/office/drawing/2014/main" xmlns="" id="{3FD6733D-4645-4D83-867A-D0C33B131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18860" y="1032210"/>
            <a:ext cx="398256" cy="621846"/>
          </a:xfrm>
          <a:prstGeom prst="rect">
            <a:avLst/>
          </a:prstGeom>
        </p:spPr>
      </p:pic>
      <p:grpSp>
        <p:nvGrpSpPr>
          <p:cNvPr id="3" name="Group 19" descr="Banting">
            <a:extLst>
              <a:ext uri="{FF2B5EF4-FFF2-40B4-BE49-F238E27FC236}">
                <a16:creationId xmlns:a16="http://schemas.microsoft.com/office/drawing/2014/main" xmlns="" id="{156ADDF8-883F-4327-B297-0EEEDF5B343B}"/>
              </a:ext>
            </a:extLst>
          </p:cNvPr>
          <p:cNvGrpSpPr/>
          <p:nvPr userDrawn="1"/>
        </p:nvGrpSpPr>
        <p:grpSpPr>
          <a:xfrm rot="-60000">
            <a:off x="6797648" y="-20091"/>
            <a:ext cx="4598155" cy="680187"/>
            <a:chOff x="7411964" y="186225"/>
            <a:chExt cx="4716055" cy="682236"/>
          </a:xfrm>
        </p:grpSpPr>
        <p:grpSp>
          <p:nvGrpSpPr>
            <p:cNvPr id="7" name="Group 21">
              <a:extLst>
                <a:ext uri="{FF2B5EF4-FFF2-40B4-BE49-F238E27FC236}">
                  <a16:creationId xmlns:a16="http://schemas.microsoft.com/office/drawing/2014/main" xmlns="" id="{04DB5079-49E9-4288-8B98-CDF77071BE52}"/>
                </a:ext>
              </a:extLst>
            </p:cNvPr>
            <p:cNvGrpSpPr/>
            <p:nvPr userDrawn="1"/>
          </p:nvGrpSpPr>
          <p:grpSpPr>
            <a:xfrm>
              <a:off x="9757057" y="399718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6" name="Isosceles Triangle 65">
                <a:extLst>
                  <a:ext uri="{FF2B5EF4-FFF2-40B4-BE49-F238E27FC236}">
                    <a16:creationId xmlns:a16="http://schemas.microsoft.com/office/drawing/2014/main" xmlns="" id="{4949AF44-0A24-4DD1-AB80-B1F4EB512F94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xmlns="" id="{965C9CBD-F4FE-4915-89A1-D7E0918BB763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8" name="Group 22">
              <a:extLst>
                <a:ext uri="{FF2B5EF4-FFF2-40B4-BE49-F238E27FC236}">
                  <a16:creationId xmlns:a16="http://schemas.microsoft.com/office/drawing/2014/main" xmlns="" id="{3CABA8A6-2F5C-4B06-961B-AC01B5C62A21}"/>
                </a:ext>
              </a:extLst>
            </p:cNvPr>
            <p:cNvGrpSpPr/>
            <p:nvPr userDrawn="1"/>
          </p:nvGrpSpPr>
          <p:grpSpPr>
            <a:xfrm rot="21540000">
              <a:off x="10151969" y="396039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4" name="Isosceles Triangle 63">
                <a:extLst>
                  <a:ext uri="{FF2B5EF4-FFF2-40B4-BE49-F238E27FC236}">
                    <a16:creationId xmlns:a16="http://schemas.microsoft.com/office/drawing/2014/main" xmlns="" id="{F7F81090-D948-451F-8356-E47AD7F6F6D9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4EA17E52-8246-4D59-86BC-A198A690405A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" name="Group 23">
              <a:extLst>
                <a:ext uri="{FF2B5EF4-FFF2-40B4-BE49-F238E27FC236}">
                  <a16:creationId xmlns:a16="http://schemas.microsoft.com/office/drawing/2014/main" xmlns="" id="{1D4F8018-13B4-4BDB-A979-17F04869D025}"/>
                </a:ext>
              </a:extLst>
            </p:cNvPr>
            <p:cNvGrpSpPr/>
            <p:nvPr userDrawn="1"/>
          </p:nvGrpSpPr>
          <p:grpSpPr>
            <a:xfrm rot="21420000">
              <a:off x="10546883" y="381313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2" name="Isosceles Triangle 61">
                <a:extLst>
                  <a:ext uri="{FF2B5EF4-FFF2-40B4-BE49-F238E27FC236}">
                    <a16:creationId xmlns:a16="http://schemas.microsoft.com/office/drawing/2014/main" xmlns="" id="{521F2882-402B-464C-A3EF-B0AD0DA6D3C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xmlns="" id="{E5439496-AD3D-40C0-A6D5-927FBF029A2C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0" name="Group 24">
              <a:extLst>
                <a:ext uri="{FF2B5EF4-FFF2-40B4-BE49-F238E27FC236}">
                  <a16:creationId xmlns:a16="http://schemas.microsoft.com/office/drawing/2014/main" xmlns="" id="{D9FF43F1-91FD-4413-AFDB-096D3DECEB0D}"/>
                </a:ext>
              </a:extLst>
            </p:cNvPr>
            <p:cNvGrpSpPr/>
            <p:nvPr userDrawn="1"/>
          </p:nvGrpSpPr>
          <p:grpSpPr>
            <a:xfrm rot="21300000">
              <a:off x="10941795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0" name="Isosceles Triangle 59">
                <a:extLst>
                  <a:ext uri="{FF2B5EF4-FFF2-40B4-BE49-F238E27FC236}">
                    <a16:creationId xmlns:a16="http://schemas.microsoft.com/office/drawing/2014/main" xmlns="" id="{88194B91-7B33-4840-B920-5E050E037E45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xmlns="" id="{C2085E59-D8AA-49E1-9187-F7D4CA829AC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1" name="Group 25">
              <a:extLst>
                <a:ext uri="{FF2B5EF4-FFF2-40B4-BE49-F238E27FC236}">
                  <a16:creationId xmlns:a16="http://schemas.microsoft.com/office/drawing/2014/main" xmlns="" id="{696FC0D3-A654-4F34-A2B7-2925788722F0}"/>
                </a:ext>
              </a:extLst>
            </p:cNvPr>
            <p:cNvGrpSpPr/>
            <p:nvPr userDrawn="1"/>
          </p:nvGrpSpPr>
          <p:grpSpPr>
            <a:xfrm rot="21180000">
              <a:off x="11336709" y="311378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8" name="Isosceles Triangle 57">
                <a:extLst>
                  <a:ext uri="{FF2B5EF4-FFF2-40B4-BE49-F238E27FC236}">
                    <a16:creationId xmlns:a16="http://schemas.microsoft.com/office/drawing/2014/main" xmlns="" id="{4ABDCF2E-95FE-4FCC-A37F-7DBA27D4397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xmlns="" id="{5574FECA-5C01-4012-9F5D-2C458E71D21C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2" name="Group 26">
              <a:extLst>
                <a:ext uri="{FF2B5EF4-FFF2-40B4-BE49-F238E27FC236}">
                  <a16:creationId xmlns:a16="http://schemas.microsoft.com/office/drawing/2014/main" xmlns="" id="{4BA6F339-C8FA-467D-90B4-99A82AF6CF77}"/>
                </a:ext>
              </a:extLst>
            </p:cNvPr>
            <p:cNvGrpSpPr/>
            <p:nvPr userDrawn="1"/>
          </p:nvGrpSpPr>
          <p:grpSpPr>
            <a:xfrm rot="21060000">
              <a:off x="11731621" y="256164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Isosceles Triangle 55">
                <a:extLst>
                  <a:ext uri="{FF2B5EF4-FFF2-40B4-BE49-F238E27FC236}">
                    <a16:creationId xmlns:a16="http://schemas.microsoft.com/office/drawing/2014/main" xmlns="" id="{89CDBD60-0D3F-4B6E-A375-E60E42B3C906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xmlns="" id="{384AB849-F914-44EE-B35F-11E6789E24B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" name="Group 27">
              <a:extLst>
                <a:ext uri="{FF2B5EF4-FFF2-40B4-BE49-F238E27FC236}">
                  <a16:creationId xmlns:a16="http://schemas.microsoft.com/office/drawing/2014/main" xmlns="" id="{252F3072-E9C3-4DF0-8B1E-D8557EBA3DF8}"/>
                </a:ext>
              </a:extLst>
            </p:cNvPr>
            <p:cNvGrpSpPr/>
            <p:nvPr userDrawn="1"/>
          </p:nvGrpSpPr>
          <p:grpSpPr>
            <a:xfrm rot="660000">
              <a:off x="7411964" y="186225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4" name="Isosceles Triangle 53">
                <a:extLst>
                  <a:ext uri="{FF2B5EF4-FFF2-40B4-BE49-F238E27FC236}">
                    <a16:creationId xmlns:a16="http://schemas.microsoft.com/office/drawing/2014/main" xmlns="" id="{62589079-D169-4B23-B2EF-E513A6FDF94D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xmlns="" id="{1999CEF6-0545-4DC0-B375-05F67C89A489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" name="Group 28">
              <a:extLst>
                <a:ext uri="{FF2B5EF4-FFF2-40B4-BE49-F238E27FC236}">
                  <a16:creationId xmlns:a16="http://schemas.microsoft.com/office/drawing/2014/main" xmlns="" id="{F19607A8-A134-4E21-BAE8-FF021EF749F5}"/>
                </a:ext>
              </a:extLst>
            </p:cNvPr>
            <p:cNvGrpSpPr/>
            <p:nvPr userDrawn="1"/>
          </p:nvGrpSpPr>
          <p:grpSpPr>
            <a:xfrm rot="540000">
              <a:off x="7806875" y="256164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2" name="Isosceles Triangle 51">
                <a:extLst>
                  <a:ext uri="{FF2B5EF4-FFF2-40B4-BE49-F238E27FC236}">
                    <a16:creationId xmlns:a16="http://schemas.microsoft.com/office/drawing/2014/main" xmlns="" id="{0C02EE79-6463-4D53-93D3-DDAC6C3F2F01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188A4530-3F9D-4AE7-98B5-5801B3978C20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" name="Group 29">
              <a:extLst>
                <a:ext uri="{FF2B5EF4-FFF2-40B4-BE49-F238E27FC236}">
                  <a16:creationId xmlns:a16="http://schemas.microsoft.com/office/drawing/2014/main" xmlns="" id="{3A205BF9-384E-4F98-9EE6-19EF36804B64}"/>
                </a:ext>
              </a:extLst>
            </p:cNvPr>
            <p:cNvGrpSpPr/>
            <p:nvPr userDrawn="1"/>
          </p:nvGrpSpPr>
          <p:grpSpPr>
            <a:xfrm rot="420000">
              <a:off x="8201790" y="311378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Isosceles Triangle 49">
                <a:extLst>
                  <a:ext uri="{FF2B5EF4-FFF2-40B4-BE49-F238E27FC236}">
                    <a16:creationId xmlns:a16="http://schemas.microsoft.com/office/drawing/2014/main" xmlns="" id="{7B4B1751-1C57-42D7-A0DF-03D0F49F134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D1E21DBD-8A62-42D6-AE0F-E03902A443AB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6" name="Group 40">
              <a:extLst>
                <a:ext uri="{FF2B5EF4-FFF2-40B4-BE49-F238E27FC236}">
                  <a16:creationId xmlns:a16="http://schemas.microsoft.com/office/drawing/2014/main" xmlns="" id="{55FB3AF0-EAA2-426B-BD49-F4A053F4CC0B}"/>
                </a:ext>
              </a:extLst>
            </p:cNvPr>
            <p:cNvGrpSpPr/>
            <p:nvPr userDrawn="1"/>
          </p:nvGrpSpPr>
          <p:grpSpPr>
            <a:xfrm rot="300000">
              <a:off x="8596701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8" name="Isosceles Triangle 47">
                <a:extLst>
                  <a:ext uri="{FF2B5EF4-FFF2-40B4-BE49-F238E27FC236}">
                    <a16:creationId xmlns:a16="http://schemas.microsoft.com/office/drawing/2014/main" xmlns="" id="{E1A355E1-2BEF-4B8E-A932-28FBBF0B9698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="" id="{6A67EDBC-A288-4501-8654-D1FD2D131958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41">
              <a:extLst>
                <a:ext uri="{FF2B5EF4-FFF2-40B4-BE49-F238E27FC236}">
                  <a16:creationId xmlns:a16="http://schemas.microsoft.com/office/drawing/2014/main" xmlns="" id="{A6D7529D-75CF-4861-860C-62DBD31ABA10}"/>
                </a:ext>
              </a:extLst>
            </p:cNvPr>
            <p:cNvGrpSpPr/>
            <p:nvPr userDrawn="1"/>
          </p:nvGrpSpPr>
          <p:grpSpPr>
            <a:xfrm rot="180000">
              <a:off x="8991616" y="381313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Isosceles Triangle 45">
                <a:extLst>
                  <a:ext uri="{FF2B5EF4-FFF2-40B4-BE49-F238E27FC236}">
                    <a16:creationId xmlns:a16="http://schemas.microsoft.com/office/drawing/2014/main" xmlns="" id="{32A078C2-1B8E-4FDE-870F-D3B709D72510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95306A5A-2C0A-4A3B-830B-80FAF5522711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9" name="Group 42">
              <a:extLst>
                <a:ext uri="{FF2B5EF4-FFF2-40B4-BE49-F238E27FC236}">
                  <a16:creationId xmlns:a16="http://schemas.microsoft.com/office/drawing/2014/main" xmlns="" id="{C1141326-16F7-4513-8C11-52ED1967FD87}"/>
                </a:ext>
              </a:extLst>
            </p:cNvPr>
            <p:cNvGrpSpPr/>
            <p:nvPr userDrawn="1"/>
          </p:nvGrpSpPr>
          <p:grpSpPr>
            <a:xfrm rot="60000">
              <a:off x="9386527" y="396039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Isosceles Triangle 43">
                <a:extLst>
                  <a:ext uri="{FF2B5EF4-FFF2-40B4-BE49-F238E27FC236}">
                    <a16:creationId xmlns:a16="http://schemas.microsoft.com/office/drawing/2014/main" xmlns="" id="{68578AB2-172F-4625-ACA5-E57A73C3685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399ACC2F-4112-4075-9DE1-B19D7E931A8D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pic>
        <p:nvPicPr>
          <p:cNvPr id="5" name="Picture 4" descr="Dry trees with leaves blowing in the wind">
            <a:extLst>
              <a:ext uri="{FF2B5EF4-FFF2-40B4-BE49-F238E27FC236}">
                <a16:creationId xmlns:a16="http://schemas.microsoft.com/office/drawing/2014/main" xmlns="" id="{92FE3434-BC63-4F20-ABEF-4102C7275C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53567" y="4447815"/>
            <a:ext cx="2333637" cy="241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5355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indeer standing in front of mountain">
            <a:extLst>
              <a:ext uri="{FF2B5EF4-FFF2-40B4-BE49-F238E27FC236}">
                <a16:creationId xmlns:a16="http://schemas.microsoft.com/office/drawing/2014/main" xmlns="" id="{10AE261A-8203-4D00-A7B9-164D2FB596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63568"/>
            <a:ext cx="3582124" cy="59944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5396" y="2781302"/>
            <a:ext cx="6318000" cy="2078699"/>
          </a:xfrm>
        </p:spPr>
        <p:txBody>
          <a:bodyPr anchor="b"/>
          <a:lstStyle>
            <a:lvl1pPr>
              <a:lnSpc>
                <a:spcPts val="5000"/>
              </a:lnSpc>
              <a:defRPr sz="6000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65396" y="5076000"/>
            <a:ext cx="6318000" cy="10476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5E76B39-FFD5-446D-A1FF-F202B33283E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9E6993-A255-4991-82B3-5B740104A3F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smtClean="0"/>
              <a:t>Md. Kawcher Hossen, Assis't teacher. Karim Ullah High School.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15740026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E5019D-0D6B-4103-A77E-0FC59BF08C4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FAF249E3-960B-43F4-85AC-7CC8B9DCCB7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Md. Kawcher Hossen, Assis't teacher. Karim Ullah High School. </a:t>
            </a:r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89E7EEA9-57B0-45F4-83CF-C26E12D91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061D896F-BBE1-4A9A-8DC1-9CAED4EA21E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46295953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1895600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391371" y="1262064"/>
            <a:ext cx="7104459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60124" y="6296731"/>
            <a:ext cx="267462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45745D6-462A-44B6-822F-18630A5D3576}" type="datetime1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39887" y="6296731"/>
            <a:ext cx="401193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 smtClean="0"/>
              <a:t>Md. Kawcher Hossen, Assis't teacher. Karim Ullah High School. 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2474" y="6296731"/>
            <a:ext cx="2712003" cy="365125"/>
          </a:xfrm>
        </p:spPr>
        <p:txBody>
          <a:bodyPr anchor="ctr"/>
          <a:lstStyle>
            <a:lvl1pPr algn="l">
              <a:defRPr sz="1170">
                <a:solidFill>
                  <a:schemeClr val="bg2"/>
                </a:solidFill>
              </a:defRPr>
            </a:lvl1pPr>
          </a:lstStyle>
          <a:p>
            <a:r>
              <a:rPr lang="en-US" noProof="0" smtClean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3243" y="1830580"/>
            <a:ext cx="5713231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803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9219" y="4176132"/>
            <a:ext cx="4452312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95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457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 descr="Reindeer standing in front of mountain">
            <a:extLst>
              <a:ext uri="{FF2B5EF4-FFF2-40B4-BE49-F238E27FC236}">
                <a16:creationId xmlns:a16="http://schemas.microsoft.com/office/drawing/2014/main" xmlns="" id="{10AE261A-8203-4D00-A7B9-164D2FB596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63568"/>
            <a:ext cx="3582124" cy="599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16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FE7652-5D3C-4E76-956A-5C108AF2F91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91400" y="1152000"/>
            <a:ext cx="5300100" cy="49716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7241BE8-1C3F-4074-B703-40E3D22E0C4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7600" y="1152000"/>
            <a:ext cx="5300100" cy="49716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125C650-506C-498E-B8B7-39F8026E5C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Md. Kawcher Hossen, Assis't teacher. Karim Ullah High School. 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622FB4-5D9B-492E-A132-C638D7911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00" y="359999"/>
            <a:ext cx="10986300" cy="432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59DA4DF-9AC0-40C3-8492-818E9AC17E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0432676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1575C44-D05C-4272-B7EC-339F8BD8050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91400" y="1152000"/>
            <a:ext cx="5300100" cy="324000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3C2DB9F-9247-4D82-830C-8822B5AF8F8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91400" y="1656000"/>
            <a:ext cx="5300100" cy="44676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3C0A9D2-98E8-4624-9AB0-A2A7650D5D0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7600" y="1152000"/>
            <a:ext cx="5300100" cy="324000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BF8E713-2787-430F-AA6B-FBE07D39812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7600" y="1656000"/>
            <a:ext cx="5300100" cy="44676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A33452AC-ADCA-4BAA-B0CE-06475A9B68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Md. Kawcher Hossen, Assis't teacher. Karim Ullah High School. 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E7564D-50B8-4218-8FE9-9D118079C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F24EA0C-E8A2-48F4-82DD-B94D62B070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87593276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Md. Kawcher Hossen, Assis't teacher. Karim Ullah High School. 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657346-8D46-41CD-9912-B4EB1EF24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E9272D3-0DD5-4F9D-9CBE-A4193A65F4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8" name="Picture 7" descr="Autumn leaves">
            <a:extLst>
              <a:ext uri="{FF2B5EF4-FFF2-40B4-BE49-F238E27FC236}">
                <a16:creationId xmlns:a16="http://schemas.microsoft.com/office/drawing/2014/main" xmlns="" id="{1BE4DF55-2A9C-4006-B0A5-89FEC35E6E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4485" y="4980275"/>
            <a:ext cx="1732717" cy="1877731"/>
          </a:xfrm>
          <a:prstGeom prst="rect">
            <a:avLst/>
          </a:prstGeom>
        </p:spPr>
      </p:pic>
      <p:grpSp>
        <p:nvGrpSpPr>
          <p:cNvPr id="9" name="Group 8" descr="Banting">
            <a:extLst>
              <a:ext uri="{FF2B5EF4-FFF2-40B4-BE49-F238E27FC236}">
                <a16:creationId xmlns:a16="http://schemas.microsoft.com/office/drawing/2014/main" xmlns="" id="{43B8051D-D107-4255-9DD8-82A933B74BCA}"/>
              </a:ext>
            </a:extLst>
          </p:cNvPr>
          <p:cNvGrpSpPr/>
          <p:nvPr userDrawn="1"/>
        </p:nvGrpSpPr>
        <p:grpSpPr>
          <a:xfrm>
            <a:off x="9439573" y="-1537"/>
            <a:ext cx="2447628" cy="555099"/>
            <a:chOff x="9681613" y="-1537"/>
            <a:chExt cx="2510387" cy="55509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C4F2F6CC-23D4-4FB6-98E6-DAE9C308CCE1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Isosceles Triangle 79">
                <a:extLst>
                  <a:ext uri="{FF2B5EF4-FFF2-40B4-BE49-F238E27FC236}">
                    <a16:creationId xmlns:a16="http://schemas.microsoft.com/office/drawing/2014/main" xmlns="" id="{279DB259-FCE9-4582-B5F4-6CD39572309C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xmlns="" id="{F28B2FB3-62C2-4A01-89C0-41C0B93B965D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6908C619-00C6-44A2-9AA8-F58235042DFF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Isosceles Triangle 77">
                <a:extLst>
                  <a:ext uri="{FF2B5EF4-FFF2-40B4-BE49-F238E27FC236}">
                    <a16:creationId xmlns:a16="http://schemas.microsoft.com/office/drawing/2014/main" xmlns="" id="{D1E9A51D-DEE7-4CF3-BB37-48C183CCCE1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14230302-1F11-4932-BC46-6B644B6C4B66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14E5DCCF-49B1-44DE-82AC-9AB321B8A4C7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6" name="Isosceles Triangle 75">
                <a:extLst>
                  <a:ext uri="{FF2B5EF4-FFF2-40B4-BE49-F238E27FC236}">
                    <a16:creationId xmlns:a16="http://schemas.microsoft.com/office/drawing/2014/main" xmlns="" id="{E59FCC37-C52D-4142-8E9F-B6EE08C64F2B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FAC81B88-36C1-4573-97AC-430AEEB8A225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8C8D34D7-0994-4C0E-BA3A-0F38B04D9BB0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4" name="Isosceles Triangle 73">
                <a:extLst>
                  <a:ext uri="{FF2B5EF4-FFF2-40B4-BE49-F238E27FC236}">
                    <a16:creationId xmlns:a16="http://schemas.microsoft.com/office/drawing/2014/main" xmlns="" id="{1C516508-4B30-47FF-BF79-7DB968A99C0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B3468E16-EC02-478E-905D-666F724A479D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967460DA-775B-4527-B35C-E43C3187C882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2" name="Isosceles Triangle 71">
                <a:extLst>
                  <a:ext uri="{FF2B5EF4-FFF2-40B4-BE49-F238E27FC236}">
                    <a16:creationId xmlns:a16="http://schemas.microsoft.com/office/drawing/2014/main" xmlns="" id="{8E64170F-50C9-43ED-B8B9-25CED932F6D5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xmlns="" id="{3DD4CD69-EE04-4A27-BFF0-130F725ED9EC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7A1311E9-4D23-4D7A-84C8-37002D6A1F56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0" name="Isosceles Triangle 69">
                <a:extLst>
                  <a:ext uri="{FF2B5EF4-FFF2-40B4-BE49-F238E27FC236}">
                    <a16:creationId xmlns:a16="http://schemas.microsoft.com/office/drawing/2014/main" xmlns="" id="{8C58AE29-9ACC-4451-929A-524CD70AD3E0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="" id="{42A0010B-ED9E-4C9A-A8DF-D1BA65584FEA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A0994012-1F98-467C-94F4-8B27B521C5CD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8" name="Isosceles Triangle 67">
                <a:extLst>
                  <a:ext uri="{FF2B5EF4-FFF2-40B4-BE49-F238E27FC236}">
                    <a16:creationId xmlns:a16="http://schemas.microsoft.com/office/drawing/2014/main" xmlns="" id="{B69B4B0C-AEE3-460F-A3B9-73EC5FC75A11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340A7953-28E9-47EE-92AF-DD13AF4BB743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BB56A88E-B2CD-4E41-9D8D-F42148A7AB9D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6" name="Isosceles Triangle 65">
                <a:extLst>
                  <a:ext uri="{FF2B5EF4-FFF2-40B4-BE49-F238E27FC236}">
                    <a16:creationId xmlns:a16="http://schemas.microsoft.com/office/drawing/2014/main" xmlns="" id="{09A71999-0828-4D0D-846D-2E0AC73B956E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xmlns="" id="{682CC924-318E-4F6F-BD36-06DA9EDD52B9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DBA22CE4-EE36-4C61-A8F2-B8163A3DABCB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4" name="Isosceles Triangle 63">
                <a:extLst>
                  <a:ext uri="{FF2B5EF4-FFF2-40B4-BE49-F238E27FC236}">
                    <a16:creationId xmlns:a16="http://schemas.microsoft.com/office/drawing/2014/main" xmlns="" id="{0A3E6993-8CE4-4997-AFDD-45196373C37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EFFE377A-F883-4908-B2BF-C6A6A233D182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9B06031F-D0C5-480B-9718-18698E14A2EE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2" name="Isosceles Triangle 61">
                <a:extLst>
                  <a:ext uri="{FF2B5EF4-FFF2-40B4-BE49-F238E27FC236}">
                    <a16:creationId xmlns:a16="http://schemas.microsoft.com/office/drawing/2014/main" xmlns="" id="{9384A3F7-B1EB-4352-96A9-7141ECD409D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xmlns="" id="{200EE178-E24D-4C9C-B4DA-06076D848822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36CE9FB9-04AB-4F12-927A-4A44B8D85F93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0" name="Isosceles Triangle 59">
                <a:extLst>
                  <a:ext uri="{FF2B5EF4-FFF2-40B4-BE49-F238E27FC236}">
                    <a16:creationId xmlns:a16="http://schemas.microsoft.com/office/drawing/2014/main" xmlns="" id="{12F200C4-0B7B-4F16-8930-3D9E6A6C7EC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xmlns="" id="{73792B56-4434-40ED-ABDD-A25013F2ED3E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39365F97-254C-4CFF-B942-06FCA3D148FF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8" name="Isosceles Triangle 57">
                <a:extLst>
                  <a:ext uri="{FF2B5EF4-FFF2-40B4-BE49-F238E27FC236}">
                    <a16:creationId xmlns:a16="http://schemas.microsoft.com/office/drawing/2014/main" xmlns="" id="{4ED06B20-7615-4B88-8522-C6C80F1A11D4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xmlns="" id="{511310DB-D88E-411C-8488-52BEBF63F932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D9FE5A01-844A-44FE-9618-E69861EA84B5}"/>
                </a:ext>
              </a:extLst>
            </p:cNvPr>
            <p:cNvGrpSpPr/>
            <p:nvPr userDrawn="1"/>
          </p:nvGrpSpPr>
          <p:grpSpPr>
            <a:xfrm>
              <a:off x="11512840" y="61155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Isosceles Triangle 55">
                <a:extLst>
                  <a:ext uri="{FF2B5EF4-FFF2-40B4-BE49-F238E27FC236}">
                    <a16:creationId xmlns:a16="http://schemas.microsoft.com/office/drawing/2014/main" xmlns="" id="{10214E75-73DF-4367-BBCC-F93EC376F592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xmlns="" id="{174602FB-DC16-4F69-802C-F55F116D7B3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FC625E71-7651-48B5-A0D3-609DB7D5F8E0}"/>
                </a:ext>
              </a:extLst>
            </p:cNvPr>
            <p:cNvGrpSpPr/>
            <p:nvPr userDrawn="1"/>
          </p:nvGrpSpPr>
          <p:grpSpPr>
            <a:xfrm rot="21540000">
              <a:off x="11625962" y="60101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4" name="Isosceles Triangle 53">
                <a:extLst>
                  <a:ext uri="{FF2B5EF4-FFF2-40B4-BE49-F238E27FC236}">
                    <a16:creationId xmlns:a16="http://schemas.microsoft.com/office/drawing/2014/main" xmlns="" id="{512E5F11-4A5A-4881-8B1A-7FD175027629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xmlns="" id="{60ABEE89-B4B3-45BD-A34E-BCBB33CF776B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1ED92B2F-0483-4007-BFC1-508124664C10}"/>
                </a:ext>
              </a:extLst>
            </p:cNvPr>
            <p:cNvGrpSpPr/>
            <p:nvPr userDrawn="1"/>
          </p:nvGrpSpPr>
          <p:grpSpPr>
            <a:xfrm rot="21420000">
              <a:off x="11739085" y="55883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2" name="Isosceles Triangle 51">
                <a:extLst>
                  <a:ext uri="{FF2B5EF4-FFF2-40B4-BE49-F238E27FC236}">
                    <a16:creationId xmlns:a16="http://schemas.microsoft.com/office/drawing/2014/main" xmlns="" id="{EAC1EA4A-DD91-4552-8D7F-954697FA88FA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84FFCDA6-C96D-45AB-AF7E-BCD1A24A0D25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12A3CC98-25AE-40E6-BF29-FEDA195E84DE}"/>
                </a:ext>
              </a:extLst>
            </p:cNvPr>
            <p:cNvGrpSpPr/>
            <p:nvPr userDrawn="1"/>
          </p:nvGrpSpPr>
          <p:grpSpPr>
            <a:xfrm rot="21300000">
              <a:off x="1185220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Isosceles Triangle 49">
                <a:extLst>
                  <a:ext uri="{FF2B5EF4-FFF2-40B4-BE49-F238E27FC236}">
                    <a16:creationId xmlns:a16="http://schemas.microsoft.com/office/drawing/2014/main" xmlns="" id="{5BD4F442-BB4D-45A0-9836-C45C490878A6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5E5FAC51-B985-42D6-8378-F438A5F2BFFF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FBD7D8CA-4BFF-478D-B204-A09E1BD7DA2C}"/>
                </a:ext>
              </a:extLst>
            </p:cNvPr>
            <p:cNvGrpSpPr/>
            <p:nvPr userDrawn="1"/>
          </p:nvGrpSpPr>
          <p:grpSpPr>
            <a:xfrm rot="21180000">
              <a:off x="11965330" y="35850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8" name="Isosceles Triangle 47">
                <a:extLst>
                  <a:ext uri="{FF2B5EF4-FFF2-40B4-BE49-F238E27FC236}">
                    <a16:creationId xmlns:a16="http://schemas.microsoft.com/office/drawing/2014/main" xmlns="" id="{ED00D605-E228-429E-A574-A9BE374B9ADA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="" id="{32605E79-77EA-490E-9E94-95EEEDEBA1F8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38021FDA-5287-4825-AD8E-06EB934AEA9F}"/>
                </a:ext>
              </a:extLst>
            </p:cNvPr>
            <p:cNvGrpSpPr/>
            <p:nvPr userDrawn="1"/>
          </p:nvGrpSpPr>
          <p:grpSpPr>
            <a:xfrm rot="21060000">
              <a:off x="12078452" y="20034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Isosceles Triangle 45">
                <a:extLst>
                  <a:ext uri="{FF2B5EF4-FFF2-40B4-BE49-F238E27FC236}">
                    <a16:creationId xmlns:a16="http://schemas.microsoft.com/office/drawing/2014/main" xmlns="" id="{CDADA468-C80C-41F1-8863-045BEEB22B73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CD4CDF94-F982-4312-A189-CBEFE7A334C3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CEC11AAC-81FA-465D-97FB-70FE6C2907F8}"/>
                </a:ext>
              </a:extLst>
            </p:cNvPr>
            <p:cNvGrpSpPr/>
            <p:nvPr userDrawn="1"/>
          </p:nvGrpSpPr>
          <p:grpSpPr>
            <a:xfrm rot="660000">
              <a:off x="10841090" y="0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Isosceles Triangle 43">
                <a:extLst>
                  <a:ext uri="{FF2B5EF4-FFF2-40B4-BE49-F238E27FC236}">
                    <a16:creationId xmlns:a16="http://schemas.microsoft.com/office/drawing/2014/main" xmlns="" id="{7E9DA203-B900-42A2-80DE-4C9A0EB7990A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1BBB24C8-B0C1-41BE-A3E5-2DD6D9C6CF46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9A8E38DC-3343-4C9C-ADDB-C08D7B65F7A6}"/>
                </a:ext>
              </a:extLst>
            </p:cNvPr>
            <p:cNvGrpSpPr/>
            <p:nvPr userDrawn="1"/>
          </p:nvGrpSpPr>
          <p:grpSpPr>
            <a:xfrm rot="540000">
              <a:off x="10954212" y="20034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2" name="Isosceles Triangle 41">
                <a:extLst>
                  <a:ext uri="{FF2B5EF4-FFF2-40B4-BE49-F238E27FC236}">
                    <a16:creationId xmlns:a16="http://schemas.microsoft.com/office/drawing/2014/main" xmlns="" id="{33638CB1-B460-4820-B9ED-B15A2379F3D1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CFF26CC0-FAD4-4D85-9B62-491AA2F19DA1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BB30F897-AA9C-41AE-BAED-6A12D6E83E7F}"/>
                </a:ext>
              </a:extLst>
            </p:cNvPr>
            <p:cNvGrpSpPr/>
            <p:nvPr userDrawn="1"/>
          </p:nvGrpSpPr>
          <p:grpSpPr>
            <a:xfrm rot="420000">
              <a:off x="11067335" y="35850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0" name="Isosceles Triangle 39">
                <a:extLst>
                  <a:ext uri="{FF2B5EF4-FFF2-40B4-BE49-F238E27FC236}">
                    <a16:creationId xmlns:a16="http://schemas.microsoft.com/office/drawing/2014/main" xmlns="" id="{C5C768BA-04FD-42A6-9348-2CEFFD16A8C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EE6D3BCC-D2AA-42B4-8AFA-50AE79AAC09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BCB07096-348B-426D-85FD-C8806D5296CE}"/>
                </a:ext>
              </a:extLst>
            </p:cNvPr>
            <p:cNvGrpSpPr/>
            <p:nvPr userDrawn="1"/>
          </p:nvGrpSpPr>
          <p:grpSpPr>
            <a:xfrm rot="300000">
              <a:off x="1118045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8" name="Isosceles Triangle 37">
                <a:extLst>
                  <a:ext uri="{FF2B5EF4-FFF2-40B4-BE49-F238E27FC236}">
                    <a16:creationId xmlns:a16="http://schemas.microsoft.com/office/drawing/2014/main" xmlns="" id="{54204862-D3D8-4E9A-85C4-0957583ACFAF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xmlns="" id="{830AC312-8FB7-43BE-8A39-113E6AEA083B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59109980-E4F7-4706-8235-C5280F91862C}"/>
                </a:ext>
              </a:extLst>
            </p:cNvPr>
            <p:cNvGrpSpPr/>
            <p:nvPr userDrawn="1"/>
          </p:nvGrpSpPr>
          <p:grpSpPr>
            <a:xfrm rot="180000">
              <a:off x="11293580" y="55883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xmlns="" id="{2F85BE07-7419-4C8E-B6D8-E04DB46F98B0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D2D8F8E2-DC58-4D45-9F66-6CC9681CF384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AE4C8309-4CA7-43FA-81C9-15E665E5ED0C}"/>
                </a:ext>
              </a:extLst>
            </p:cNvPr>
            <p:cNvGrpSpPr/>
            <p:nvPr userDrawn="1"/>
          </p:nvGrpSpPr>
          <p:grpSpPr>
            <a:xfrm rot="60000">
              <a:off x="11406702" y="60101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4" name="Isosceles Triangle 33">
                <a:extLst>
                  <a:ext uri="{FF2B5EF4-FFF2-40B4-BE49-F238E27FC236}">
                    <a16:creationId xmlns:a16="http://schemas.microsoft.com/office/drawing/2014/main" xmlns="" id="{BEA32E83-2140-4230-AFC4-42629504C749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16C79357-05A2-4A23-816D-8F96B379159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83789772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B8423A-8ECB-46CC-AA96-AFD30DF272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36500" y="1244600"/>
            <a:ext cx="7499700" cy="488033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CA8C527-C631-42AF-94C4-70728E2450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51000" y="3960000"/>
            <a:ext cx="3510000" cy="2164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5119114-FB5C-449C-B51B-64A5B0EFD2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Md. Kawcher Hossen, Assis't teacher. Karim Ullah High School. </a:t>
            </a:r>
            <a:endParaRPr lang="en-US" noProof="0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xmlns="" id="{7674D4AD-4133-4DB9-B1FD-CF7D8D1B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000" y="1244600"/>
            <a:ext cx="3510000" cy="2515626"/>
          </a:xfrm>
        </p:spPr>
        <p:txBody>
          <a:bodyPr anchor="b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272AC5FD-8B7F-42E7-9042-046BFB39D0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77780791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 descr="Image Placeholder">
            <a:extLst>
              <a:ext uri="{FF2B5EF4-FFF2-40B4-BE49-F238E27FC236}">
                <a16:creationId xmlns:a16="http://schemas.microsoft.com/office/drawing/2014/main" xmlns="" id="{6E51F880-E841-47CE-8E64-B0D1C6EF00F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036499" y="1308102"/>
            <a:ext cx="7499700" cy="4816837"/>
          </a:xfr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207D3A-6D77-4068-8652-5FE1DE2D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001" y="1308104"/>
            <a:ext cx="3510000" cy="245212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902A1F4-BF96-48B0-BB35-FD94F947F7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Md. Kawcher Hossen, Assis't teacher. Karim Ullah High School. </a:t>
            </a:r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53187E9-F6EB-4C40-BDF4-F4F536D7754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xmlns="" id="{414314F0-1149-47C5-A887-71C9333FAEE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51000" y="3960000"/>
            <a:ext cx="3510000" cy="2164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014372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60357" y="2438400"/>
            <a:ext cx="4056507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55157" y="2438400"/>
            <a:ext cx="4056507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C655-B697-44F3-AC10-1B7B1660FADD}" type="datetime1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Md. Kawcher Hossen, Assis't teacher. Karim Ullah High School. 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 smtClean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1057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0356" y="566928"/>
            <a:ext cx="8551309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357" y="2456408"/>
            <a:ext cx="4056507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340" b="0" baseline="0">
                <a:solidFill>
                  <a:schemeClr val="accent2"/>
                </a:solidFill>
              </a:defRPr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60357" y="3316640"/>
            <a:ext cx="4056507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355157" y="2456408"/>
            <a:ext cx="4056507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340" b="0" baseline="0">
                <a:solidFill>
                  <a:schemeClr val="accent2"/>
                </a:solidFill>
              </a:defRPr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355157" y="3316640"/>
            <a:ext cx="4056507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E8BF-BF04-400A-8746-2DD47BFF7093}" type="datetime1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Md. Kawcher Hossen, Assis't teacher. Karim Ullah High School. </a:t>
            </a:r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 smtClean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0181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F4422-50FB-4685-87BB-8AE79D22F7CF}" type="datetime1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Md. Kawcher Hossen, Assis't teacher. Karim Ullah High School. 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 smtClean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6" name="Picture 5" descr="Autumn leaves">
            <a:extLst>
              <a:ext uri="{FF2B5EF4-FFF2-40B4-BE49-F238E27FC236}">
                <a16:creationId xmlns:a16="http://schemas.microsoft.com/office/drawing/2014/main" xmlns="" id="{1BE4DF55-2A9C-4006-B0A5-89FEC35E6E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4485" y="4980275"/>
            <a:ext cx="1732717" cy="1877731"/>
          </a:xfrm>
          <a:prstGeom prst="rect">
            <a:avLst/>
          </a:prstGeom>
        </p:spPr>
      </p:pic>
      <p:grpSp>
        <p:nvGrpSpPr>
          <p:cNvPr id="7" name="Group 6" descr="Banting">
            <a:extLst>
              <a:ext uri="{FF2B5EF4-FFF2-40B4-BE49-F238E27FC236}">
                <a16:creationId xmlns:a16="http://schemas.microsoft.com/office/drawing/2014/main" xmlns="" id="{43B8051D-D107-4255-9DD8-82A933B74BCA}"/>
              </a:ext>
            </a:extLst>
          </p:cNvPr>
          <p:cNvGrpSpPr/>
          <p:nvPr userDrawn="1"/>
        </p:nvGrpSpPr>
        <p:grpSpPr>
          <a:xfrm>
            <a:off x="9439573" y="-1537"/>
            <a:ext cx="2447628" cy="555099"/>
            <a:chOff x="9681613" y="-1537"/>
            <a:chExt cx="2510387" cy="55509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C4F2F6CC-23D4-4FB6-98E6-DAE9C308CCE1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Isosceles Triangle 77">
                <a:extLst>
                  <a:ext uri="{FF2B5EF4-FFF2-40B4-BE49-F238E27FC236}">
                    <a16:creationId xmlns:a16="http://schemas.microsoft.com/office/drawing/2014/main" xmlns="" id="{279DB259-FCE9-4582-B5F4-6CD39572309C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F28B2FB3-62C2-4A01-89C0-41C0B93B965D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6908C619-00C6-44A2-9AA8-F58235042DFF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6" name="Isosceles Triangle 75">
                <a:extLst>
                  <a:ext uri="{FF2B5EF4-FFF2-40B4-BE49-F238E27FC236}">
                    <a16:creationId xmlns:a16="http://schemas.microsoft.com/office/drawing/2014/main" xmlns="" id="{D1E9A51D-DEE7-4CF3-BB37-48C183CCCE1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14230302-1F11-4932-BC46-6B644B6C4B66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14E5DCCF-49B1-44DE-82AC-9AB321B8A4C7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4" name="Isosceles Triangle 73">
                <a:extLst>
                  <a:ext uri="{FF2B5EF4-FFF2-40B4-BE49-F238E27FC236}">
                    <a16:creationId xmlns:a16="http://schemas.microsoft.com/office/drawing/2014/main" xmlns="" id="{E59FCC37-C52D-4142-8E9F-B6EE08C64F2B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FAC81B88-36C1-4573-97AC-430AEEB8A225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8C8D34D7-0994-4C0E-BA3A-0F38B04D9BB0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2" name="Isosceles Triangle 71">
                <a:extLst>
                  <a:ext uri="{FF2B5EF4-FFF2-40B4-BE49-F238E27FC236}">
                    <a16:creationId xmlns:a16="http://schemas.microsoft.com/office/drawing/2014/main" xmlns="" id="{1C516508-4B30-47FF-BF79-7DB968A99C0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xmlns="" id="{B3468E16-EC02-478E-905D-666F724A479D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967460DA-775B-4527-B35C-E43C3187C882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0" name="Isosceles Triangle 69">
                <a:extLst>
                  <a:ext uri="{FF2B5EF4-FFF2-40B4-BE49-F238E27FC236}">
                    <a16:creationId xmlns:a16="http://schemas.microsoft.com/office/drawing/2014/main" xmlns="" id="{8E64170F-50C9-43ED-B8B9-25CED932F6D5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="" id="{3DD4CD69-EE04-4A27-BFF0-130F725ED9EC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7A1311E9-4D23-4D7A-84C8-37002D6A1F56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8" name="Isosceles Triangle 67">
                <a:extLst>
                  <a:ext uri="{FF2B5EF4-FFF2-40B4-BE49-F238E27FC236}">
                    <a16:creationId xmlns:a16="http://schemas.microsoft.com/office/drawing/2014/main" xmlns="" id="{8C58AE29-9ACC-4451-929A-524CD70AD3E0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42A0010B-ED9E-4C9A-A8DF-D1BA65584FEA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A0994012-1F98-467C-94F4-8B27B521C5CD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6" name="Isosceles Triangle 65">
                <a:extLst>
                  <a:ext uri="{FF2B5EF4-FFF2-40B4-BE49-F238E27FC236}">
                    <a16:creationId xmlns:a16="http://schemas.microsoft.com/office/drawing/2014/main" xmlns="" id="{B69B4B0C-AEE3-460F-A3B9-73EC5FC75A11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xmlns="" id="{340A7953-28E9-47EE-92AF-DD13AF4BB743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BB56A88E-B2CD-4E41-9D8D-F42148A7AB9D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4" name="Isosceles Triangle 63">
                <a:extLst>
                  <a:ext uri="{FF2B5EF4-FFF2-40B4-BE49-F238E27FC236}">
                    <a16:creationId xmlns:a16="http://schemas.microsoft.com/office/drawing/2014/main" xmlns="" id="{09A71999-0828-4D0D-846D-2E0AC73B956E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682CC924-318E-4F6F-BD36-06DA9EDD52B9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DBA22CE4-EE36-4C61-A8F2-B8163A3DABCB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2" name="Isosceles Triangle 61">
                <a:extLst>
                  <a:ext uri="{FF2B5EF4-FFF2-40B4-BE49-F238E27FC236}">
                    <a16:creationId xmlns:a16="http://schemas.microsoft.com/office/drawing/2014/main" xmlns="" id="{0A3E6993-8CE4-4997-AFDD-45196373C37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xmlns="" id="{EFFE377A-F883-4908-B2BF-C6A6A233D182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9B06031F-D0C5-480B-9718-18698E14A2EE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0" name="Isosceles Triangle 59">
                <a:extLst>
                  <a:ext uri="{FF2B5EF4-FFF2-40B4-BE49-F238E27FC236}">
                    <a16:creationId xmlns:a16="http://schemas.microsoft.com/office/drawing/2014/main" xmlns="" id="{9384A3F7-B1EB-4352-96A9-7141ECD409D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xmlns="" id="{200EE178-E24D-4C9C-B4DA-06076D848822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36CE9FB9-04AB-4F12-927A-4A44B8D85F93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8" name="Isosceles Triangle 57">
                <a:extLst>
                  <a:ext uri="{FF2B5EF4-FFF2-40B4-BE49-F238E27FC236}">
                    <a16:creationId xmlns:a16="http://schemas.microsoft.com/office/drawing/2014/main" xmlns="" id="{12F200C4-0B7B-4F16-8930-3D9E6A6C7EC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xmlns="" id="{73792B56-4434-40ED-ABDD-A25013F2ED3E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39365F97-254C-4CFF-B942-06FCA3D148FF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Isosceles Triangle 55">
                <a:extLst>
                  <a:ext uri="{FF2B5EF4-FFF2-40B4-BE49-F238E27FC236}">
                    <a16:creationId xmlns:a16="http://schemas.microsoft.com/office/drawing/2014/main" xmlns="" id="{4ED06B20-7615-4B88-8522-C6C80F1A11D4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xmlns="" id="{511310DB-D88E-411C-8488-52BEBF63F932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D9FE5A01-844A-44FE-9618-E69861EA84B5}"/>
                </a:ext>
              </a:extLst>
            </p:cNvPr>
            <p:cNvGrpSpPr/>
            <p:nvPr userDrawn="1"/>
          </p:nvGrpSpPr>
          <p:grpSpPr>
            <a:xfrm>
              <a:off x="11512840" y="61155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4" name="Isosceles Triangle 53">
                <a:extLst>
                  <a:ext uri="{FF2B5EF4-FFF2-40B4-BE49-F238E27FC236}">
                    <a16:creationId xmlns:a16="http://schemas.microsoft.com/office/drawing/2014/main" xmlns="" id="{10214E75-73DF-4367-BBCC-F93EC376F592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xmlns="" id="{174602FB-DC16-4F69-802C-F55F116D7B3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FC625E71-7651-48B5-A0D3-609DB7D5F8E0}"/>
                </a:ext>
              </a:extLst>
            </p:cNvPr>
            <p:cNvGrpSpPr/>
            <p:nvPr userDrawn="1"/>
          </p:nvGrpSpPr>
          <p:grpSpPr>
            <a:xfrm rot="21540000">
              <a:off x="11625962" y="60101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2" name="Isosceles Triangle 51">
                <a:extLst>
                  <a:ext uri="{FF2B5EF4-FFF2-40B4-BE49-F238E27FC236}">
                    <a16:creationId xmlns:a16="http://schemas.microsoft.com/office/drawing/2014/main" xmlns="" id="{512E5F11-4A5A-4881-8B1A-7FD175027629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60ABEE89-B4B3-45BD-A34E-BCBB33CF776B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1ED92B2F-0483-4007-BFC1-508124664C10}"/>
                </a:ext>
              </a:extLst>
            </p:cNvPr>
            <p:cNvGrpSpPr/>
            <p:nvPr userDrawn="1"/>
          </p:nvGrpSpPr>
          <p:grpSpPr>
            <a:xfrm rot="21420000">
              <a:off x="11739085" y="55883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Isosceles Triangle 49">
                <a:extLst>
                  <a:ext uri="{FF2B5EF4-FFF2-40B4-BE49-F238E27FC236}">
                    <a16:creationId xmlns:a16="http://schemas.microsoft.com/office/drawing/2014/main" xmlns="" id="{EAC1EA4A-DD91-4552-8D7F-954697FA88FA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84FFCDA6-C96D-45AB-AF7E-BCD1A24A0D25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12A3CC98-25AE-40E6-BF29-FEDA195E84DE}"/>
                </a:ext>
              </a:extLst>
            </p:cNvPr>
            <p:cNvGrpSpPr/>
            <p:nvPr userDrawn="1"/>
          </p:nvGrpSpPr>
          <p:grpSpPr>
            <a:xfrm rot="21300000">
              <a:off x="1185220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8" name="Isosceles Triangle 47">
                <a:extLst>
                  <a:ext uri="{FF2B5EF4-FFF2-40B4-BE49-F238E27FC236}">
                    <a16:creationId xmlns:a16="http://schemas.microsoft.com/office/drawing/2014/main" xmlns="" id="{5BD4F442-BB4D-45A0-9836-C45C490878A6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="" id="{5E5FAC51-B985-42D6-8378-F438A5F2BFFF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FBD7D8CA-4BFF-478D-B204-A09E1BD7DA2C}"/>
                </a:ext>
              </a:extLst>
            </p:cNvPr>
            <p:cNvGrpSpPr/>
            <p:nvPr userDrawn="1"/>
          </p:nvGrpSpPr>
          <p:grpSpPr>
            <a:xfrm rot="21180000">
              <a:off x="11965330" y="35850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Isosceles Triangle 45">
                <a:extLst>
                  <a:ext uri="{FF2B5EF4-FFF2-40B4-BE49-F238E27FC236}">
                    <a16:creationId xmlns:a16="http://schemas.microsoft.com/office/drawing/2014/main" xmlns="" id="{ED00D605-E228-429E-A574-A9BE374B9ADA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32605E79-77EA-490E-9E94-95EEEDEBA1F8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38021FDA-5287-4825-AD8E-06EB934AEA9F}"/>
                </a:ext>
              </a:extLst>
            </p:cNvPr>
            <p:cNvGrpSpPr/>
            <p:nvPr userDrawn="1"/>
          </p:nvGrpSpPr>
          <p:grpSpPr>
            <a:xfrm rot="21060000">
              <a:off x="12078452" y="20034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Isosceles Triangle 43">
                <a:extLst>
                  <a:ext uri="{FF2B5EF4-FFF2-40B4-BE49-F238E27FC236}">
                    <a16:creationId xmlns:a16="http://schemas.microsoft.com/office/drawing/2014/main" xmlns="" id="{CDADA468-C80C-41F1-8863-045BEEB22B73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CD4CDF94-F982-4312-A189-CBEFE7A334C3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CEC11AAC-81FA-465D-97FB-70FE6C2907F8}"/>
                </a:ext>
              </a:extLst>
            </p:cNvPr>
            <p:cNvGrpSpPr/>
            <p:nvPr userDrawn="1"/>
          </p:nvGrpSpPr>
          <p:grpSpPr>
            <a:xfrm rot="660000">
              <a:off x="10841090" y="0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2" name="Isosceles Triangle 41">
                <a:extLst>
                  <a:ext uri="{FF2B5EF4-FFF2-40B4-BE49-F238E27FC236}">
                    <a16:creationId xmlns:a16="http://schemas.microsoft.com/office/drawing/2014/main" xmlns="" id="{7E9DA203-B900-42A2-80DE-4C9A0EB7990A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1BBB24C8-B0C1-41BE-A3E5-2DD6D9C6CF46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9A8E38DC-3343-4C9C-ADDB-C08D7B65F7A6}"/>
                </a:ext>
              </a:extLst>
            </p:cNvPr>
            <p:cNvGrpSpPr/>
            <p:nvPr userDrawn="1"/>
          </p:nvGrpSpPr>
          <p:grpSpPr>
            <a:xfrm rot="540000">
              <a:off x="10954212" y="20034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0" name="Isosceles Triangle 39">
                <a:extLst>
                  <a:ext uri="{FF2B5EF4-FFF2-40B4-BE49-F238E27FC236}">
                    <a16:creationId xmlns:a16="http://schemas.microsoft.com/office/drawing/2014/main" xmlns="" id="{33638CB1-B460-4820-B9ED-B15A2379F3D1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CFF26CC0-FAD4-4D85-9B62-491AA2F19DA1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BB30F897-AA9C-41AE-BAED-6A12D6E83E7F}"/>
                </a:ext>
              </a:extLst>
            </p:cNvPr>
            <p:cNvGrpSpPr/>
            <p:nvPr userDrawn="1"/>
          </p:nvGrpSpPr>
          <p:grpSpPr>
            <a:xfrm rot="420000">
              <a:off x="11067335" y="35850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8" name="Isosceles Triangle 37">
                <a:extLst>
                  <a:ext uri="{FF2B5EF4-FFF2-40B4-BE49-F238E27FC236}">
                    <a16:creationId xmlns:a16="http://schemas.microsoft.com/office/drawing/2014/main" xmlns="" id="{C5C768BA-04FD-42A6-9348-2CEFFD16A8C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xmlns="" id="{EE6D3BCC-D2AA-42B4-8AFA-50AE79AAC09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BCB07096-348B-426D-85FD-C8806D5296CE}"/>
                </a:ext>
              </a:extLst>
            </p:cNvPr>
            <p:cNvGrpSpPr/>
            <p:nvPr userDrawn="1"/>
          </p:nvGrpSpPr>
          <p:grpSpPr>
            <a:xfrm rot="300000">
              <a:off x="1118045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xmlns="" id="{54204862-D3D8-4E9A-85C4-0957583ACFAF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830AC312-8FB7-43BE-8A39-113E6AEA083B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59109980-E4F7-4706-8235-C5280F91862C}"/>
                </a:ext>
              </a:extLst>
            </p:cNvPr>
            <p:cNvGrpSpPr/>
            <p:nvPr userDrawn="1"/>
          </p:nvGrpSpPr>
          <p:grpSpPr>
            <a:xfrm rot="180000">
              <a:off x="11293580" y="55883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4" name="Isosceles Triangle 33">
                <a:extLst>
                  <a:ext uri="{FF2B5EF4-FFF2-40B4-BE49-F238E27FC236}">
                    <a16:creationId xmlns:a16="http://schemas.microsoft.com/office/drawing/2014/main" xmlns="" id="{2F85BE07-7419-4C8E-B6D8-E04DB46F98B0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D2D8F8E2-DC58-4D45-9F66-6CC9681CF384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AE4C8309-4CA7-43FA-81C9-15E665E5ED0C}"/>
                </a:ext>
              </a:extLst>
            </p:cNvPr>
            <p:cNvGrpSpPr/>
            <p:nvPr userDrawn="1"/>
          </p:nvGrpSpPr>
          <p:grpSpPr>
            <a:xfrm rot="60000">
              <a:off x="11406702" y="60101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2" name="Isosceles Triangle 31">
                <a:extLst>
                  <a:ext uri="{FF2B5EF4-FFF2-40B4-BE49-F238E27FC236}">
                    <a16:creationId xmlns:a16="http://schemas.microsoft.com/office/drawing/2014/main" xmlns="" id="{BEA32E83-2140-4230-AFC4-42629504C749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id="{16C79357-05A2-4A23-816D-8F96B379159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3293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390696" y="362425"/>
            <a:ext cx="3408580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47797-ADE4-4638-9B2C-0641A6430100}" type="datetime1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Md. Kawcher Hossen, Assis't teacher. Karim Ullah High School. 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 smtClean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6741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358146" y="453682"/>
            <a:ext cx="3324209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4576" y="1503907"/>
            <a:ext cx="3147022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31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537" y="441414"/>
            <a:ext cx="7407114" cy="5654586"/>
          </a:xfrm>
        </p:spPr>
        <p:txBody>
          <a:bodyPr/>
          <a:lstStyle>
            <a:lvl1pPr>
              <a:defRPr sz="1950"/>
            </a:lvl1pPr>
            <a:lvl2pPr>
              <a:defRPr sz="1755"/>
            </a:lvl2pPr>
            <a:lvl3pPr>
              <a:defRPr sz="1560"/>
            </a:lvl3pPr>
            <a:lvl4pPr>
              <a:defRPr sz="1365"/>
            </a:lvl4pPr>
            <a:lvl5pPr>
              <a:defRPr sz="1365"/>
            </a:lvl5pPr>
            <a:lvl6pPr>
              <a:defRPr sz="1365"/>
            </a:lvl6pPr>
            <a:lvl7pPr>
              <a:defRPr sz="1365"/>
            </a:lvl7pPr>
            <a:lvl8pPr>
              <a:defRPr sz="1365"/>
            </a:lvl8pPr>
            <a:lvl9pPr>
              <a:defRPr sz="13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64576" y="3223804"/>
            <a:ext cx="3147022" cy="2872197"/>
          </a:xfrm>
        </p:spPr>
        <p:txBody>
          <a:bodyPr/>
          <a:lstStyle>
            <a:lvl1pPr marL="0" indent="0">
              <a:spcBef>
                <a:spcPts val="1365"/>
              </a:spcBef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64642" y="6286501"/>
            <a:ext cx="3147022" cy="365125"/>
          </a:xfrm>
        </p:spPr>
        <p:txBody>
          <a:bodyPr/>
          <a:lstStyle>
            <a:lvl1pPr algn="l">
              <a:defRPr/>
            </a:lvl1pPr>
          </a:lstStyle>
          <a:p>
            <a:fld id="{C4EAFFD2-7FE2-44D1-BC4B-1832E876252D}" type="datetime1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5537" y="6286501"/>
            <a:ext cx="7407114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Md. Kawcher Hossen, Assis't teacher. Karim Ullah High School. 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64576" y="373605"/>
            <a:ext cx="3147022" cy="816481"/>
          </a:xfrm>
        </p:spPr>
        <p:txBody>
          <a:bodyPr anchor="t"/>
          <a:lstStyle>
            <a:lvl1pPr algn="l">
              <a:defRPr sz="4290"/>
            </a:lvl1pPr>
          </a:lstStyle>
          <a:p>
            <a:r>
              <a:rPr lang="en-US" noProof="0" smtClean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684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358146" y="453682"/>
            <a:ext cx="3324209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4576" y="1503910"/>
            <a:ext cx="3149859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31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7900085" cy="6857999"/>
          </a:xfrm>
        </p:spPr>
        <p:txBody>
          <a:bodyPr anchor="t"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64576" y="3223806"/>
            <a:ext cx="3147136" cy="2872194"/>
          </a:xfrm>
        </p:spPr>
        <p:txBody>
          <a:bodyPr/>
          <a:lstStyle>
            <a:lvl1pPr marL="0" indent="0">
              <a:spcBef>
                <a:spcPts val="1365"/>
              </a:spcBef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64576" y="6291073"/>
            <a:ext cx="3147136" cy="365125"/>
          </a:xfrm>
        </p:spPr>
        <p:txBody>
          <a:bodyPr/>
          <a:lstStyle>
            <a:lvl1pPr algn="l">
              <a:defRPr/>
            </a:lvl1pPr>
          </a:lstStyle>
          <a:p>
            <a:fld id="{A16F48B7-2A91-4707-B0F7-446A557D7384}" type="datetime1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5538" y="6291073"/>
            <a:ext cx="7408697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Md. Kawcher Hossen, Assis't teacher. Karim Ullah High School. 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64576" y="373607"/>
            <a:ext cx="3147136" cy="816482"/>
          </a:xfrm>
        </p:spPr>
        <p:txBody>
          <a:bodyPr anchor="t"/>
          <a:lstStyle>
            <a:lvl1pPr algn="l">
              <a:defRPr sz="4290"/>
            </a:lvl1pPr>
          </a:lstStyle>
          <a:p>
            <a:r>
              <a:rPr lang="en-US" noProof="0" smtClean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486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390696" y="362425"/>
            <a:ext cx="3408580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60358" y="568345"/>
            <a:ext cx="8551307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358" y="2438400"/>
            <a:ext cx="8551307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044" y="6296616"/>
            <a:ext cx="26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AA305BA-01FC-4B67-940F-B26205815546}" type="datetime1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0357" y="6296616"/>
            <a:ext cx="5525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 smtClean="0"/>
              <a:t>Md. Kawcher Hossen, Assis't teacher. Karim Ullah High School. 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0174" y="723329"/>
            <a:ext cx="1837239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29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 smtClean="0"/>
              <a:t> </a:t>
            </a:r>
            <a:r>
              <a:rPr lang="en-US" b="1" noProof="0" smtClean="0"/>
              <a:t>Page</a:t>
            </a:r>
            <a:r>
              <a:rPr lang="en-US" noProof="0" smtClean="0"/>
              <a:t>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860358" y="2176009"/>
            <a:ext cx="855130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115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  <p:sldLayoutId id="2147484068" r:id="rId12"/>
    <p:sldLayoutId id="2147484069" r:id="rId13"/>
    <p:sldLayoutId id="2147484070" r:id="rId14"/>
    <p:sldLayoutId id="2147484072" r:id="rId15"/>
    <p:sldLayoutId id="2147484073" r:id="rId16"/>
    <p:sldLayoutId id="2147484074" r:id="rId17"/>
    <p:sldLayoutId id="2147484075" r:id="rId18"/>
    <p:sldLayoutId id="2147484076" r:id="rId19"/>
    <p:sldLayoutId id="2147484077" r:id="rId20"/>
    <p:sldLayoutId id="2147484079" r:id="rId21"/>
    <p:sldLayoutId id="2147484080" r:id="rId22"/>
    <p:sldLayoutId id="2147484081" r:id="rId23"/>
    <p:sldLayoutId id="2147484082" r:id="rId24"/>
    <p:sldLayoutId id="2147484083" r:id="rId25"/>
    <p:sldLayoutId id="2147484084" r:id="rId26"/>
    <p:sldLayoutId id="2147484085" r:id="rId27"/>
    <p:sldLayoutId id="2147484086" r:id="rId28"/>
    <p:sldLayoutId id="2147483650" r:id="rId29"/>
    <p:sldLayoutId id="2147483652" r:id="rId30"/>
    <p:sldLayoutId id="2147483653" r:id="rId31"/>
    <p:sldLayoutId id="2147483654" r:id="rId32"/>
    <p:sldLayoutId id="2147483656" r:id="rId33"/>
    <p:sldLayoutId id="2147483657" r:id="rId3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891540" rtl="0" eaLnBrk="1" latinLnBrk="0" hangingPunct="1">
        <a:lnSpc>
          <a:spcPct val="99000"/>
        </a:lnSpc>
        <a:spcBef>
          <a:spcPct val="0"/>
        </a:spcBef>
        <a:buNone/>
        <a:defRPr sz="429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12039" indent="-312039" algn="l" defTabSz="891540" rtl="0" eaLnBrk="1" latinLnBrk="0" hangingPunct="1">
        <a:lnSpc>
          <a:spcPct val="111000"/>
        </a:lnSpc>
        <a:spcBef>
          <a:spcPts val="907"/>
        </a:spcBef>
        <a:buFont typeface="Corbel" panose="020B0503020204020204" pitchFamily="34" charset="0"/>
        <a:buChar char="–"/>
        <a:defRPr sz="195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24078" indent="-312039" algn="l" defTabSz="891540" rtl="0" eaLnBrk="1" latinLnBrk="0" hangingPunct="1">
        <a:lnSpc>
          <a:spcPct val="111000"/>
        </a:lnSpc>
        <a:spcBef>
          <a:spcPts val="907"/>
        </a:spcBef>
        <a:buFont typeface="Corbel" panose="020B0503020204020204" pitchFamily="34" charset="0"/>
        <a:buChar char="–"/>
        <a:defRPr sz="1755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36117" indent="-312039" algn="l" defTabSz="891540" rtl="0" eaLnBrk="1" latinLnBrk="0" hangingPunct="1">
        <a:lnSpc>
          <a:spcPct val="111000"/>
        </a:lnSpc>
        <a:spcBef>
          <a:spcPts val="907"/>
        </a:spcBef>
        <a:buFont typeface="Corbel" panose="020B0503020204020204" pitchFamily="34" charset="0"/>
        <a:buChar char="–"/>
        <a:defRPr sz="156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8156" indent="-312039" algn="l" defTabSz="891540" rtl="0" eaLnBrk="1" latinLnBrk="0" hangingPunct="1">
        <a:lnSpc>
          <a:spcPct val="111000"/>
        </a:lnSpc>
        <a:spcBef>
          <a:spcPts val="907"/>
        </a:spcBef>
        <a:buFont typeface="Corbel" panose="020B0503020204020204" pitchFamily="34" charset="0"/>
        <a:buChar char="–"/>
        <a:defRPr sz="1365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60195" indent="-312039" algn="l" defTabSz="891540" rtl="0" eaLnBrk="1" latinLnBrk="0" hangingPunct="1">
        <a:lnSpc>
          <a:spcPct val="111000"/>
        </a:lnSpc>
        <a:spcBef>
          <a:spcPts val="907"/>
        </a:spcBef>
        <a:buFont typeface="Corbel" panose="020B0503020204020204" pitchFamily="34" charset="0"/>
        <a:buChar char="–"/>
        <a:defRPr sz="1365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72234" indent="-312039" algn="l" defTabSz="891540" rtl="0" eaLnBrk="1" latinLnBrk="0" hangingPunct="1">
        <a:lnSpc>
          <a:spcPct val="111000"/>
        </a:lnSpc>
        <a:spcBef>
          <a:spcPts val="907"/>
        </a:spcBef>
        <a:buFont typeface="Corbel" panose="020B0503020204020204" pitchFamily="34" charset="0"/>
        <a:buChar char="–"/>
        <a:defRPr sz="1365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184273" indent="-312039" algn="l" defTabSz="891540" rtl="0" eaLnBrk="1" latinLnBrk="0" hangingPunct="1">
        <a:lnSpc>
          <a:spcPct val="111000"/>
        </a:lnSpc>
        <a:spcBef>
          <a:spcPts val="907"/>
        </a:spcBef>
        <a:buFont typeface="Corbel" panose="020B0503020204020204" pitchFamily="34" charset="0"/>
        <a:buChar char="–"/>
        <a:defRPr sz="1365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496312" indent="-312039" algn="l" defTabSz="891540" rtl="0" eaLnBrk="1" latinLnBrk="0" hangingPunct="1">
        <a:lnSpc>
          <a:spcPct val="111000"/>
        </a:lnSpc>
        <a:spcBef>
          <a:spcPts val="907"/>
        </a:spcBef>
        <a:buFont typeface="Corbel" panose="020B0503020204020204" pitchFamily="34" charset="0"/>
        <a:buChar char="–"/>
        <a:defRPr sz="1365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08351" indent="-312039" algn="l" defTabSz="891540" rtl="0" eaLnBrk="1" latinLnBrk="0" hangingPunct="1">
        <a:lnSpc>
          <a:spcPct val="111000"/>
        </a:lnSpc>
        <a:spcBef>
          <a:spcPts val="907"/>
        </a:spcBef>
        <a:buFont typeface="Corbel" panose="020B0503020204020204" pitchFamily="34" charset="0"/>
        <a:buChar char="–"/>
        <a:defRPr sz="1365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microsoft.com/office/2007/relationships/hdphoto" Target="../media/hdphoto5.wdp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microsoft.com/office/2007/relationships/hdphoto" Target="../media/hdphoto4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fif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6.jfif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jpeg"/><Relationship Id="rId4" Type="http://schemas.openxmlformats.org/officeDocument/2006/relationships/image" Target="../media/image76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0.jpeg"/><Relationship Id="rId5" Type="http://schemas.microsoft.com/office/2007/relationships/hdphoto" Target="../media/hdphoto8.wdp"/><Relationship Id="rId4" Type="http://schemas.openxmlformats.org/officeDocument/2006/relationships/image" Target="../media/image7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81.jfif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gif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5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0"/>
          </p:nvPr>
        </p:nvSpPr>
        <p:spPr>
          <a:xfrm>
            <a:off x="0" y="6586538"/>
            <a:ext cx="5086349" cy="271465"/>
          </a:xfrm>
        </p:spPr>
        <p:txBody>
          <a:bodyPr/>
          <a:lstStyle/>
          <a:p>
            <a:r>
              <a:rPr lang="en-US" b="1" noProof="0" dirty="0" smtClean="0"/>
              <a:t>Md. </a:t>
            </a:r>
            <a:r>
              <a:rPr lang="en-US" b="1" noProof="0" dirty="0" err="1" smtClean="0"/>
              <a:t>Kawcher</a:t>
            </a:r>
            <a:r>
              <a:rPr lang="en-US" b="1" noProof="0" dirty="0" smtClean="0"/>
              <a:t> </a:t>
            </a:r>
            <a:r>
              <a:rPr lang="en-US" b="1" noProof="0" dirty="0" err="1" smtClean="0"/>
              <a:t>Hossen</a:t>
            </a:r>
            <a:r>
              <a:rPr lang="en-US" b="1" noProof="0" dirty="0" smtClean="0"/>
              <a:t>, </a:t>
            </a:r>
            <a:r>
              <a:rPr lang="en-US" b="1" noProof="0" dirty="0" err="1" smtClean="0"/>
              <a:t>Assis't</a:t>
            </a:r>
            <a:r>
              <a:rPr lang="en-US" b="1" noProof="0" dirty="0" smtClean="0"/>
              <a:t> teacher. </a:t>
            </a:r>
            <a:r>
              <a:rPr lang="en-US" b="1" noProof="0" dirty="0" err="1" smtClean="0"/>
              <a:t>Karim</a:t>
            </a:r>
            <a:r>
              <a:rPr lang="en-US" b="1" noProof="0" dirty="0" smtClean="0"/>
              <a:t> </a:t>
            </a:r>
            <a:r>
              <a:rPr lang="en-US" b="1" noProof="0" dirty="0" err="1" smtClean="0"/>
              <a:t>Ullah</a:t>
            </a:r>
            <a:r>
              <a:rPr lang="en-US" b="1" noProof="0" dirty="0" smtClean="0"/>
              <a:t> High School. </a:t>
            </a:r>
            <a:endParaRPr lang="en-US" b="1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E0A7F4-9F17-445B-B89E-3B7AC0CB11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799320" y="6096002"/>
            <a:ext cx="2087880" cy="762001"/>
          </a:xfrm>
        </p:spPr>
        <p:txBody>
          <a:bodyPr/>
          <a:lstStyle/>
          <a:p>
            <a:r>
              <a:rPr lang="en-US" dirty="0"/>
              <a:t> Page </a:t>
            </a:r>
            <a:fld id="{26699011-AD31-4C1E-9097-A1CA72DD0DA4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72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687302"/>
            <a:ext cx="11887200" cy="3952726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algn="ctr"/>
            <a:r>
              <a:rPr lang="en-US" sz="25000" b="1" dirty="0" err="1" smtClean="0">
                <a:solidFill>
                  <a:srgbClr val="FFFF00"/>
                </a:solidFill>
                <a:latin typeface="NikoshBAN"/>
              </a:rPr>
              <a:t>স্বাগতম</a:t>
            </a:r>
            <a:endParaRPr lang="en-US" sz="25000" b="1" dirty="0">
              <a:solidFill>
                <a:srgbClr val="FFFF0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4842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64748" y="6444804"/>
            <a:ext cx="1278340" cy="365125"/>
          </a:xfrm>
        </p:spPr>
        <p:txBody>
          <a:bodyPr/>
          <a:lstStyle/>
          <a:p>
            <a:fld id="{66847797-ADE4-4638-9B2C-0641A6430100}" type="datetime1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85768" y="6468552"/>
            <a:ext cx="5525691" cy="365125"/>
          </a:xfrm>
        </p:spPr>
        <p:txBody>
          <a:bodyPr/>
          <a:lstStyle/>
          <a:p>
            <a:r>
              <a:rPr lang="en-US" noProof="0" dirty="0" smtClean="0"/>
              <a:t>Md. </a:t>
            </a:r>
            <a:r>
              <a:rPr lang="en-US" noProof="0" dirty="0" err="1" smtClean="0"/>
              <a:t>Kawcher</a:t>
            </a:r>
            <a:r>
              <a:rPr lang="en-US" noProof="0" dirty="0" smtClean="0"/>
              <a:t> </a:t>
            </a:r>
            <a:r>
              <a:rPr lang="en-US" noProof="0" dirty="0" err="1" smtClean="0"/>
              <a:t>Hossen</a:t>
            </a:r>
            <a:r>
              <a:rPr lang="en-US" noProof="0" dirty="0" smtClean="0"/>
              <a:t>, </a:t>
            </a:r>
            <a:r>
              <a:rPr lang="en-US" noProof="0" dirty="0" err="1" smtClean="0"/>
              <a:t>Assis't</a:t>
            </a:r>
            <a:r>
              <a:rPr lang="en-US" noProof="0" dirty="0" smtClean="0"/>
              <a:t> teacher. Karim </a:t>
            </a:r>
            <a:r>
              <a:rPr lang="en-US" noProof="0" dirty="0" err="1" smtClean="0"/>
              <a:t>Ullah</a:t>
            </a:r>
            <a:r>
              <a:rPr lang="en-US" noProof="0" dirty="0" smtClean="0"/>
              <a:t> High School. 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15463" y="6253731"/>
            <a:ext cx="2360183" cy="604269"/>
          </a:xfrm>
        </p:spPr>
        <p:txBody>
          <a:bodyPr/>
          <a:lstStyle/>
          <a:p>
            <a:r>
              <a:rPr lang="en-US" noProof="0" dirty="0" smtClean="0"/>
              <a:t> Page </a:t>
            </a:r>
            <a:fld id="{26699011-AD31-4C1E-9097-A1CA72DD0DA4}" type="slidenum">
              <a:rPr lang="en-US" noProof="0" smtClean="0"/>
              <a:pPr/>
              <a:t>10</a:t>
            </a:fld>
            <a:endParaRPr lang="en-US" noProof="0" dirty="0"/>
          </a:p>
        </p:txBody>
      </p:sp>
      <p:sp>
        <p:nvSpPr>
          <p:cNvPr id="5" name="32-Point Star 4"/>
          <p:cNvSpPr/>
          <p:nvPr/>
        </p:nvSpPr>
        <p:spPr>
          <a:xfrm>
            <a:off x="3929063" y="1897255"/>
            <a:ext cx="4157662" cy="2742475"/>
          </a:xfrm>
          <a:prstGeom prst="star32">
            <a:avLst>
              <a:gd name="adj" fmla="val 3997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/>
              </a:rPr>
              <a:t>বাল্য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বিবাহের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কারণ</a:t>
            </a:r>
            <a:r>
              <a:rPr lang="en-US" sz="4000" dirty="0" smtClean="0">
                <a:latin typeface="NikoshBAN"/>
              </a:rPr>
              <a:t> </a:t>
            </a:r>
            <a:endParaRPr lang="en-US" sz="4000" dirty="0">
              <a:latin typeface="NikoshBAN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0" y="2625849"/>
            <a:ext cx="2743200" cy="1303149"/>
          </a:xfrm>
          <a:prstGeom prst="cloudCallout">
            <a:avLst>
              <a:gd name="adj1" fmla="val 94075"/>
              <a:gd name="adj2" fmla="val -1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/>
              </a:rPr>
              <a:t>ইভটিজিং</a:t>
            </a:r>
            <a:r>
              <a:rPr lang="en-US" sz="2800" dirty="0" smtClean="0">
                <a:latin typeface="NikoshBAN"/>
              </a:rPr>
              <a:t> </a:t>
            </a:r>
            <a:endParaRPr lang="en-US" sz="2800" dirty="0">
              <a:latin typeface="NikoshBAN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293481" y="214796"/>
            <a:ext cx="2643076" cy="1580861"/>
          </a:xfrm>
          <a:prstGeom prst="cloudCallout">
            <a:avLst>
              <a:gd name="adj1" fmla="val 76777"/>
              <a:gd name="adj2" fmla="val 800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/>
              </a:rPr>
              <a:t>আইনের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প্রয়োগের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অভাব</a:t>
            </a:r>
            <a:r>
              <a:rPr lang="en-US" sz="2800" dirty="0" smtClean="0">
                <a:latin typeface="NikoshBAN"/>
              </a:rPr>
              <a:t> </a:t>
            </a:r>
            <a:endParaRPr lang="en-US" sz="2800" dirty="0">
              <a:latin typeface="NikoshBAN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8280182" y="4917835"/>
            <a:ext cx="2978937" cy="1303149"/>
          </a:xfrm>
          <a:prstGeom prst="cloudCallout">
            <a:avLst>
              <a:gd name="adj1" fmla="val -86318"/>
              <a:gd name="adj2" fmla="val -778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/>
              </a:rPr>
              <a:t>সচেতনতার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অভাব</a:t>
            </a:r>
            <a:r>
              <a:rPr lang="en-US" sz="2800" dirty="0" smtClean="0">
                <a:latin typeface="NikoshBAN"/>
              </a:rPr>
              <a:t> </a:t>
            </a:r>
            <a:endParaRPr lang="en-US" sz="2800" dirty="0">
              <a:latin typeface="NikoshBAN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8447420" y="214796"/>
            <a:ext cx="2643076" cy="1580861"/>
          </a:xfrm>
          <a:prstGeom prst="cloudCallout">
            <a:avLst>
              <a:gd name="adj1" fmla="val -76434"/>
              <a:gd name="adj2" fmla="val 725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/>
              </a:rPr>
              <a:t>সামাজিক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নিরাপত্তার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অভাব</a:t>
            </a:r>
            <a:r>
              <a:rPr lang="en-US" sz="2800" dirty="0" smtClean="0">
                <a:latin typeface="NikoshBAN"/>
              </a:rPr>
              <a:t>  </a:t>
            </a:r>
            <a:endParaRPr lang="en-US" sz="2800" dirty="0">
              <a:latin typeface="NikoshBAN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4377864" y="96246"/>
            <a:ext cx="2643076" cy="1303149"/>
          </a:xfrm>
          <a:prstGeom prst="cloudCallout">
            <a:avLst>
              <a:gd name="adj1" fmla="val 5114"/>
              <a:gd name="adj2" fmla="val 800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/>
              </a:rPr>
              <a:t>দারিদ্রতা</a:t>
            </a:r>
            <a:r>
              <a:rPr lang="en-US" sz="2800" dirty="0" smtClean="0">
                <a:latin typeface="NikoshBAN"/>
              </a:rPr>
              <a:t> </a:t>
            </a:r>
            <a:endParaRPr lang="en-US" sz="2800" dirty="0">
              <a:latin typeface="NikoshBAN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4410310" y="5522104"/>
            <a:ext cx="3057289" cy="1303149"/>
          </a:xfrm>
          <a:prstGeom prst="cloudCallout">
            <a:avLst>
              <a:gd name="adj1" fmla="val -4771"/>
              <a:gd name="adj2" fmla="val -1028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/>
              </a:rPr>
              <a:t>শখ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পূরণ</a:t>
            </a:r>
            <a:r>
              <a:rPr lang="en-US" sz="2800" dirty="0" smtClean="0">
                <a:latin typeface="NikoshBAN"/>
              </a:rPr>
              <a:t> </a:t>
            </a:r>
            <a:endParaRPr lang="en-US" sz="2800" dirty="0">
              <a:latin typeface="NikoshBAN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540440" y="4870529"/>
            <a:ext cx="2643076" cy="1303149"/>
          </a:xfrm>
          <a:prstGeom prst="cloudCallout">
            <a:avLst>
              <a:gd name="adj1" fmla="val 78013"/>
              <a:gd name="adj2" fmla="val -1154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/>
              </a:rPr>
              <a:t>যৌতুক</a:t>
            </a:r>
            <a:r>
              <a:rPr lang="en-US" sz="2800" dirty="0" smtClean="0">
                <a:latin typeface="NikoshBAN"/>
              </a:rPr>
              <a:t>  </a:t>
            </a:r>
            <a:endParaRPr lang="en-US" sz="2800" dirty="0">
              <a:latin typeface="NikoshBAN"/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9186974" y="2582689"/>
            <a:ext cx="2643076" cy="1303149"/>
          </a:xfrm>
          <a:prstGeom prst="cloudCallout">
            <a:avLst>
              <a:gd name="adj1" fmla="val -87554"/>
              <a:gd name="adj2" fmla="val 123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/>
              </a:rPr>
              <a:t>শিক্ষার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অভাব</a:t>
            </a:r>
            <a:r>
              <a:rPr lang="en-US" sz="2800" dirty="0" smtClean="0">
                <a:latin typeface="NikoshBAN"/>
              </a:rPr>
              <a:t> </a:t>
            </a:r>
            <a:endParaRPr lang="en-US" sz="28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28900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6698894" cy="365125"/>
          </a:xfrm>
        </p:spPr>
        <p:txBody>
          <a:bodyPr/>
          <a:lstStyle/>
          <a:p>
            <a:r>
              <a:rPr lang="en-US" b="1" noProof="0" dirty="0" smtClean="0"/>
              <a:t>Md. </a:t>
            </a:r>
            <a:r>
              <a:rPr lang="en-US" b="1" noProof="0" dirty="0" err="1" smtClean="0"/>
              <a:t>Kawcher</a:t>
            </a:r>
            <a:r>
              <a:rPr lang="en-US" b="1" noProof="0" dirty="0" smtClean="0"/>
              <a:t> </a:t>
            </a:r>
            <a:r>
              <a:rPr lang="en-US" b="1" noProof="0" dirty="0" err="1" smtClean="0"/>
              <a:t>Hossen</a:t>
            </a:r>
            <a:r>
              <a:rPr lang="en-US" b="1" noProof="0" dirty="0" smtClean="0"/>
              <a:t>, </a:t>
            </a:r>
            <a:r>
              <a:rPr lang="en-US" b="1" noProof="0" dirty="0" err="1" smtClean="0"/>
              <a:t>Assis't</a:t>
            </a:r>
            <a:r>
              <a:rPr lang="en-US" b="1" noProof="0" dirty="0" smtClean="0"/>
              <a:t> teacher. </a:t>
            </a:r>
            <a:r>
              <a:rPr lang="en-US" b="1" noProof="0" dirty="0" err="1" smtClean="0"/>
              <a:t>Karim</a:t>
            </a:r>
            <a:r>
              <a:rPr lang="en-US" b="1" noProof="0" dirty="0" smtClean="0"/>
              <a:t> </a:t>
            </a:r>
            <a:r>
              <a:rPr lang="en-US" b="1" noProof="0" dirty="0" err="1" smtClean="0"/>
              <a:t>Ullah</a:t>
            </a:r>
            <a:r>
              <a:rPr lang="en-US" b="1" noProof="0" dirty="0" smtClean="0"/>
              <a:t> High School. </a:t>
            </a:r>
            <a:endParaRPr lang="en-US" b="1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9D71495-64ED-4D32-8334-FC99959F060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529011" y="6197319"/>
            <a:ext cx="2358189" cy="660681"/>
          </a:xfrm>
        </p:spPr>
        <p:txBody>
          <a:bodyPr/>
          <a:lstStyle/>
          <a:p>
            <a:r>
              <a:rPr lang="en-US" dirty="0"/>
              <a:t> Page </a:t>
            </a:r>
            <a:fld id="{26699011-AD31-4C1E-9097-A1CA72DD0DA4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0" y="65835"/>
            <a:ext cx="5420088" cy="34747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589" y="65835"/>
            <a:ext cx="6003178" cy="34747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TextBox 7"/>
          <p:cNvSpPr txBox="1"/>
          <p:nvPr/>
        </p:nvSpPr>
        <p:spPr>
          <a:xfrm>
            <a:off x="0" y="4213705"/>
            <a:ext cx="11846766" cy="25545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বাল্য বিবাহের প্রধান কারণ হচ্ছে  দারিদ্র। দরিদ্র পিতা তার কন্যা সন্তানের জীবনযাপনের ব্যয়ভার বহন করতে না পেরে মেয়েকে দ্রুত বিয়ে দেবার সিদ্ধান্ত গ্রহণ করে।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37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79178"/>
            <a:ext cx="1143000" cy="346075"/>
          </a:xfrm>
        </p:spPr>
        <p:txBody>
          <a:bodyPr/>
          <a:lstStyle/>
          <a:p>
            <a:fld id="{66847797-ADE4-4638-9B2C-0641A6430100}" type="datetime1">
              <a:rPr lang="en-US" b="1" smtClean="0"/>
              <a:pPr/>
              <a:t>10/18/2021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36557" y="6479178"/>
            <a:ext cx="5525691" cy="365125"/>
          </a:xfrm>
        </p:spPr>
        <p:txBody>
          <a:bodyPr/>
          <a:lstStyle/>
          <a:p>
            <a:r>
              <a:rPr lang="en-US" b="1" noProof="0" dirty="0" smtClean="0"/>
              <a:t>Md. </a:t>
            </a:r>
            <a:r>
              <a:rPr lang="en-US" b="1" noProof="0" dirty="0" err="1" smtClean="0"/>
              <a:t>Kawcher</a:t>
            </a:r>
            <a:r>
              <a:rPr lang="en-US" b="1" noProof="0" dirty="0" smtClean="0"/>
              <a:t> </a:t>
            </a:r>
            <a:r>
              <a:rPr lang="en-US" b="1" noProof="0" dirty="0" err="1" smtClean="0"/>
              <a:t>Hossen</a:t>
            </a:r>
            <a:r>
              <a:rPr lang="en-US" b="1" noProof="0" dirty="0" smtClean="0"/>
              <a:t>, </a:t>
            </a:r>
            <a:r>
              <a:rPr lang="en-US" b="1" noProof="0" dirty="0" err="1" smtClean="0"/>
              <a:t>Assis't</a:t>
            </a:r>
            <a:r>
              <a:rPr lang="en-US" b="1" noProof="0" dirty="0" smtClean="0"/>
              <a:t> teacher. Karim </a:t>
            </a:r>
            <a:r>
              <a:rPr lang="en-US" b="1" noProof="0" dirty="0" err="1" smtClean="0"/>
              <a:t>Ullah</a:t>
            </a:r>
            <a:r>
              <a:rPr lang="en-US" b="1" noProof="0" dirty="0" smtClean="0"/>
              <a:t> High School. </a:t>
            </a:r>
            <a:endParaRPr lang="en-US" b="1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92637" y="6220984"/>
            <a:ext cx="2337413" cy="604269"/>
          </a:xfrm>
        </p:spPr>
        <p:txBody>
          <a:bodyPr/>
          <a:lstStyle/>
          <a:p>
            <a:r>
              <a:rPr lang="en-US" noProof="0" dirty="0" smtClean="0"/>
              <a:t> Page </a:t>
            </a:r>
            <a:fld id="{26699011-AD31-4C1E-9097-A1CA72DD0DA4}" type="slidenum">
              <a:rPr lang="en-US" noProof="0" smtClean="0"/>
              <a:pPr/>
              <a:t>12</a:t>
            </a:fld>
            <a:endParaRPr lang="en-US" noProof="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" y="59323"/>
            <a:ext cx="5625174" cy="4212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" name="TextBox 4"/>
          <p:cNvSpPr txBox="1"/>
          <p:nvPr/>
        </p:nvSpPr>
        <p:spPr>
          <a:xfrm>
            <a:off x="0" y="4937708"/>
            <a:ext cx="1183005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 smtClean="0">
                <a:solidFill>
                  <a:srgbClr val="34171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 সময় সামাজিক নিরাপত্তার অভাবে বাল্য বিবাহের প্রবণতা দেখা </a:t>
            </a:r>
            <a:r>
              <a:rPr lang="en-US" sz="4000" dirty="0" err="1" smtClean="0">
                <a:solidFill>
                  <a:srgbClr val="34171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solidFill>
                  <a:srgbClr val="34171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solidFill>
                <a:srgbClr val="34171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-1"/>
            <a:ext cx="5657850" cy="4171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7040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674620" cy="365125"/>
          </a:xfrm>
        </p:spPr>
        <p:txBody>
          <a:bodyPr/>
          <a:lstStyle/>
          <a:p>
            <a:fld id="{66847797-ADE4-4638-9B2C-0641A6430100}" type="datetime1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03702" y="6492874"/>
            <a:ext cx="5525691" cy="365125"/>
          </a:xfrm>
        </p:spPr>
        <p:txBody>
          <a:bodyPr/>
          <a:lstStyle/>
          <a:p>
            <a:r>
              <a:rPr lang="en-US" noProof="0" smtClean="0"/>
              <a:t>Md. Kawcher Hossen, Assis't teacher. Karim Ullah High School. 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22501" y="6223584"/>
            <a:ext cx="2464699" cy="634416"/>
          </a:xfrm>
        </p:spPr>
        <p:txBody>
          <a:bodyPr/>
          <a:lstStyle/>
          <a:p>
            <a:r>
              <a:rPr lang="en-US" noProof="0" dirty="0" smtClean="0"/>
              <a:t> Page </a:t>
            </a:r>
            <a:fld id="{26699011-AD31-4C1E-9097-A1CA72DD0DA4}" type="slidenum">
              <a:rPr lang="en-US" noProof="0" smtClean="0"/>
              <a:pPr/>
              <a:t>13</a:t>
            </a:fld>
            <a:endParaRPr lang="en-US" noProof="0" dirty="0"/>
          </a:p>
        </p:txBody>
      </p:sp>
      <p:sp>
        <p:nvSpPr>
          <p:cNvPr id="24" name="TextBox 23"/>
          <p:cNvSpPr txBox="1"/>
          <p:nvPr/>
        </p:nvSpPr>
        <p:spPr>
          <a:xfrm>
            <a:off x="2819400" y="3581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Date Placeholder 1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70" kern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9/22/2018</a:t>
            </a:r>
            <a:endParaRPr lang="en-US"/>
          </a:p>
        </p:txBody>
      </p:sp>
      <p:sp>
        <p:nvSpPr>
          <p:cNvPr id="32" name="TextBox 4"/>
          <p:cNvSpPr txBox="1"/>
          <p:nvPr/>
        </p:nvSpPr>
        <p:spPr>
          <a:xfrm>
            <a:off x="0" y="4856927"/>
            <a:ext cx="118872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বাল্য বিবাহের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আরেকটা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কারণ হলো যৌতুক। যৌতুকের ক্ষেত্রে অনেক ছেলের বাবা কিশোরী কন্যাকে ঘরের বৌ হিসেবে গ্রহণ করে।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4714"/>
            <a:ext cx="5643563" cy="3444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775" y="24714"/>
            <a:ext cx="5654341" cy="33862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571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758058" y="6445116"/>
            <a:ext cx="5525691" cy="365125"/>
          </a:xfrm>
        </p:spPr>
        <p:txBody>
          <a:bodyPr/>
          <a:lstStyle/>
          <a:p>
            <a:r>
              <a:rPr lang="en-US" noProof="0" dirty="0" smtClean="0"/>
              <a:t>Md. </a:t>
            </a:r>
            <a:r>
              <a:rPr lang="en-US" noProof="0" dirty="0" err="1" smtClean="0"/>
              <a:t>Kawcher</a:t>
            </a:r>
            <a:r>
              <a:rPr lang="en-US" noProof="0" dirty="0" smtClean="0"/>
              <a:t> </a:t>
            </a:r>
            <a:r>
              <a:rPr lang="en-US" noProof="0" dirty="0" err="1" smtClean="0"/>
              <a:t>Hossen</a:t>
            </a:r>
            <a:r>
              <a:rPr lang="en-US" noProof="0" dirty="0" smtClean="0"/>
              <a:t>, </a:t>
            </a:r>
            <a:r>
              <a:rPr lang="en-US" noProof="0" dirty="0" err="1" smtClean="0"/>
              <a:t>Assis't</a:t>
            </a:r>
            <a:r>
              <a:rPr lang="en-US" noProof="0" dirty="0" smtClean="0"/>
              <a:t> teacher. Karim </a:t>
            </a:r>
            <a:r>
              <a:rPr lang="en-US" noProof="0" dirty="0" err="1" smtClean="0"/>
              <a:t>Ullah</a:t>
            </a:r>
            <a:r>
              <a:rPr lang="en-US" noProof="0" dirty="0" smtClean="0"/>
              <a:t> High School. </a:t>
            </a:r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9527017" y="6148115"/>
            <a:ext cx="2360183" cy="662126"/>
          </a:xfrm>
        </p:spPr>
        <p:txBody>
          <a:bodyPr/>
          <a:lstStyle/>
          <a:p>
            <a:r>
              <a:rPr lang="en-US" noProof="0" dirty="0" smtClean="0"/>
              <a:t> Page </a:t>
            </a:r>
            <a:fld id="{26699011-AD31-4C1E-9097-A1CA72DD0DA4}" type="slidenum">
              <a:rPr lang="en-US" noProof="0" smtClean="0"/>
              <a:pPr/>
              <a:t>14</a:t>
            </a:fld>
            <a:endParaRPr lang="en-US" noProof="0" dirty="0"/>
          </a:p>
        </p:txBody>
      </p:sp>
      <p:sp>
        <p:nvSpPr>
          <p:cNvPr id="17" name="Date Placeholder 6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70" kern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9/22/2018</a:t>
            </a: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3901175"/>
            <a:ext cx="11887200" cy="16663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662E26"/>
                </a:solidFill>
                <a:latin typeface="NikoshBAN" pitchFamily="2" charset="0"/>
                <a:cs typeface="NikoshBAN" pitchFamily="2" charset="0"/>
              </a:rPr>
              <a:t>বাবা-মা ও দাদা দাদীর শখ </a:t>
            </a:r>
            <a:r>
              <a:rPr lang="bn-IN" sz="4800" dirty="0" smtClean="0">
                <a:solidFill>
                  <a:srgbClr val="662E26"/>
                </a:solidFill>
                <a:latin typeface="NikoshBAN" pitchFamily="2" charset="0"/>
                <a:cs typeface="NikoshBAN" pitchFamily="2" charset="0"/>
              </a:rPr>
              <a:t>বাল্য</a:t>
            </a:r>
            <a:r>
              <a:rPr lang="en-US" sz="4800" dirty="0" smtClean="0">
                <a:solidFill>
                  <a:srgbClr val="662E2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rgbClr val="662E26"/>
                </a:solidFill>
                <a:latin typeface="NikoshBAN" pitchFamily="2" charset="0"/>
                <a:cs typeface="NikoshBAN" pitchFamily="2" charset="0"/>
              </a:rPr>
              <a:t>বিবাহের </a:t>
            </a:r>
            <a:r>
              <a:rPr lang="bn-IN" sz="4800" dirty="0">
                <a:solidFill>
                  <a:srgbClr val="662E26"/>
                </a:solidFill>
                <a:latin typeface="NikoshBAN" pitchFamily="2" charset="0"/>
                <a:cs typeface="NikoshBAN" pitchFamily="2" charset="0"/>
              </a:rPr>
              <a:t>অন্যতম একটি কারণ </a:t>
            </a:r>
            <a:endParaRPr lang="en-US" sz="4800" dirty="0">
              <a:solidFill>
                <a:srgbClr val="662E2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6451" y="35476"/>
            <a:ext cx="6000750" cy="34894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5476"/>
            <a:ext cx="5629275" cy="34428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468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73635"/>
            <a:ext cx="3147136" cy="365125"/>
          </a:xfrm>
        </p:spPr>
        <p:txBody>
          <a:bodyPr/>
          <a:lstStyle/>
          <a:p>
            <a:fld id="{A16F48B7-2A91-4707-B0F7-446A557D7384}" type="datetime1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82538" y="6065394"/>
            <a:ext cx="2504661" cy="816482"/>
          </a:xfrm>
        </p:spPr>
        <p:txBody>
          <a:bodyPr/>
          <a:lstStyle/>
          <a:p>
            <a:r>
              <a:rPr lang="en-US" noProof="0" dirty="0" smtClean="0"/>
              <a:t> Page </a:t>
            </a:r>
            <a:fld id="{26699011-AD31-4C1E-9097-A1CA72DD0DA4}" type="slidenum">
              <a:rPr lang="en-US" noProof="0" smtClean="0"/>
              <a:pPr/>
              <a:t>15</a:t>
            </a:fld>
            <a:endParaRPr lang="en-US" noProof="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24" y="876230"/>
            <a:ext cx="5714999" cy="35407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Picture 29" descr="iv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7" y="40697"/>
            <a:ext cx="5736436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ound Diagonal Corner Rectangle 2"/>
          <p:cNvSpPr/>
          <p:nvPr/>
        </p:nvSpPr>
        <p:spPr>
          <a:xfrm>
            <a:off x="21427" y="4869577"/>
            <a:ext cx="11887199" cy="1871344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341716"/>
                </a:solidFill>
                <a:latin typeface="NikoshBAN"/>
              </a:rPr>
              <a:t>এছাড়াও</a:t>
            </a:r>
            <a:r>
              <a:rPr lang="en-US" sz="4000" dirty="0" smtClean="0">
                <a:solidFill>
                  <a:srgbClr val="341716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rgbClr val="341716"/>
                </a:solidFill>
                <a:latin typeface="NikoshBAN"/>
              </a:rPr>
              <a:t>ইভটিজিং</a:t>
            </a:r>
            <a:r>
              <a:rPr lang="en-US" sz="4000" dirty="0" smtClean="0">
                <a:solidFill>
                  <a:srgbClr val="341716"/>
                </a:solidFill>
                <a:latin typeface="NikoshBAN"/>
              </a:rPr>
              <a:t>, </a:t>
            </a:r>
            <a:r>
              <a:rPr lang="en-US" sz="4000" dirty="0" err="1" smtClean="0">
                <a:solidFill>
                  <a:srgbClr val="341716"/>
                </a:solidFill>
                <a:latin typeface="NikoshBAN"/>
              </a:rPr>
              <a:t>শিক্ষার</a:t>
            </a:r>
            <a:r>
              <a:rPr lang="en-US" sz="4000" dirty="0" smtClean="0">
                <a:solidFill>
                  <a:srgbClr val="341716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rgbClr val="341716"/>
                </a:solidFill>
                <a:latin typeface="NikoshBAN"/>
              </a:rPr>
              <a:t>অভাব</a:t>
            </a:r>
            <a:r>
              <a:rPr lang="en-US" sz="4000" dirty="0" smtClean="0">
                <a:solidFill>
                  <a:srgbClr val="341716"/>
                </a:solidFill>
                <a:latin typeface="NikoshBAN"/>
              </a:rPr>
              <a:t>, </a:t>
            </a:r>
            <a:r>
              <a:rPr lang="en-US" sz="4000" dirty="0" err="1" smtClean="0">
                <a:solidFill>
                  <a:srgbClr val="341716"/>
                </a:solidFill>
                <a:latin typeface="NikoshBAN"/>
              </a:rPr>
              <a:t>সচেতনতার</a:t>
            </a:r>
            <a:r>
              <a:rPr lang="en-US" sz="4000" dirty="0" smtClean="0">
                <a:solidFill>
                  <a:srgbClr val="341716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rgbClr val="341716"/>
                </a:solidFill>
                <a:latin typeface="NikoshBAN"/>
              </a:rPr>
              <a:t>অভাব</a:t>
            </a:r>
            <a:r>
              <a:rPr lang="en-US" sz="4000" dirty="0" smtClean="0">
                <a:solidFill>
                  <a:srgbClr val="341716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rgbClr val="341716"/>
                </a:solidFill>
                <a:latin typeface="NikoshBAN"/>
              </a:rPr>
              <a:t>ইত্যাদি</a:t>
            </a:r>
            <a:r>
              <a:rPr lang="en-US" sz="4000" dirty="0" smtClean="0">
                <a:solidFill>
                  <a:srgbClr val="341716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rgbClr val="341716"/>
                </a:solidFill>
                <a:latin typeface="NikoshBAN"/>
              </a:rPr>
              <a:t>কারণে</a:t>
            </a:r>
            <a:r>
              <a:rPr lang="en-US" sz="4000" dirty="0" smtClean="0">
                <a:solidFill>
                  <a:srgbClr val="341716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rgbClr val="341716"/>
                </a:solidFill>
                <a:latin typeface="NikoshBAN"/>
              </a:rPr>
              <a:t>বাল্য</a:t>
            </a:r>
            <a:r>
              <a:rPr lang="en-US" sz="4000" dirty="0" smtClean="0">
                <a:solidFill>
                  <a:srgbClr val="341716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rgbClr val="341716"/>
                </a:solidFill>
                <a:latin typeface="NikoshBAN"/>
              </a:rPr>
              <a:t>বিবাহ</a:t>
            </a:r>
            <a:r>
              <a:rPr lang="en-US" sz="4000" dirty="0" smtClean="0">
                <a:solidFill>
                  <a:srgbClr val="341716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rgbClr val="341716"/>
                </a:solidFill>
                <a:latin typeface="NikoshBAN"/>
              </a:rPr>
              <a:t>হয়</a:t>
            </a:r>
            <a:r>
              <a:rPr lang="en-US" sz="4000" dirty="0" smtClean="0">
                <a:solidFill>
                  <a:srgbClr val="341716"/>
                </a:solidFill>
                <a:latin typeface="NikoshBAN"/>
              </a:rPr>
              <a:t>। </a:t>
            </a:r>
            <a:endParaRPr lang="en-US" sz="4000" dirty="0">
              <a:solidFill>
                <a:srgbClr val="341716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83110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983833" y="6492875"/>
            <a:ext cx="2674620" cy="365125"/>
          </a:xfrm>
        </p:spPr>
        <p:txBody>
          <a:bodyPr/>
          <a:lstStyle/>
          <a:p>
            <a:fld id="{66847797-ADE4-4638-9B2C-0641A6430100}" type="datetime1">
              <a:rPr lang="en-US" b="1" smtClean="0"/>
              <a:pPr/>
              <a:t>10/18/2021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698894" cy="365125"/>
          </a:xfrm>
        </p:spPr>
        <p:txBody>
          <a:bodyPr/>
          <a:lstStyle/>
          <a:p>
            <a:r>
              <a:rPr lang="en-US" b="1" noProof="0" smtClean="0"/>
              <a:t>Md. Kawcher Hossen, Assis't teacher. Karim Ullah High School. </a:t>
            </a:r>
            <a:endParaRPr lang="en-US" b="1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522373" y="6211614"/>
            <a:ext cx="2364828" cy="646386"/>
          </a:xfrm>
        </p:spPr>
        <p:txBody>
          <a:bodyPr/>
          <a:lstStyle/>
          <a:p>
            <a:r>
              <a:rPr lang="en-US" noProof="0" dirty="0" smtClean="0"/>
              <a:t> Page </a:t>
            </a:r>
            <a:fld id="{26699011-AD31-4C1E-9097-A1CA72DD0DA4}" type="slidenum">
              <a:rPr lang="en-US" noProof="0" smtClean="0"/>
              <a:pPr/>
              <a:t>16</a:t>
            </a:fld>
            <a:endParaRPr lang="en-US" noProof="0" dirty="0"/>
          </a:p>
        </p:txBody>
      </p:sp>
      <p:sp>
        <p:nvSpPr>
          <p:cNvPr id="10" name="32-Point Star 9"/>
          <p:cNvSpPr/>
          <p:nvPr/>
        </p:nvSpPr>
        <p:spPr>
          <a:xfrm>
            <a:off x="3929063" y="1897255"/>
            <a:ext cx="4157662" cy="2742475"/>
          </a:xfrm>
          <a:prstGeom prst="star32">
            <a:avLst>
              <a:gd name="adj" fmla="val 3997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/>
              </a:rPr>
              <a:t>বাল্য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বিবাহের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প্রভাব</a:t>
            </a:r>
            <a:r>
              <a:rPr lang="en-US" sz="4000" dirty="0" smtClean="0">
                <a:latin typeface="NikoshBAN"/>
              </a:rPr>
              <a:t> </a:t>
            </a:r>
            <a:endParaRPr lang="en-US" sz="4000" dirty="0">
              <a:latin typeface="NikoshBAN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-1" y="2625849"/>
            <a:ext cx="2590801" cy="1303149"/>
          </a:xfrm>
          <a:prstGeom prst="cloudCallout">
            <a:avLst>
              <a:gd name="adj1" fmla="val 94075"/>
              <a:gd name="adj2" fmla="val -1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/>
              </a:rPr>
              <a:t>দাম্পত্য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কলহ</a:t>
            </a:r>
            <a:r>
              <a:rPr lang="en-US" sz="2800" dirty="0" smtClean="0">
                <a:latin typeface="NikoshBAN"/>
              </a:rPr>
              <a:t> </a:t>
            </a:r>
            <a:endParaRPr lang="en-US" sz="2800" dirty="0">
              <a:latin typeface="NikoshBAN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293481" y="214796"/>
            <a:ext cx="2643076" cy="1580861"/>
          </a:xfrm>
          <a:prstGeom prst="cloudCallout">
            <a:avLst>
              <a:gd name="adj1" fmla="val 76777"/>
              <a:gd name="adj2" fmla="val 800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/>
              </a:rPr>
              <a:t>বিবাহ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বিচ্ছেদ</a:t>
            </a:r>
            <a:r>
              <a:rPr lang="en-US" sz="2800" dirty="0" smtClean="0">
                <a:latin typeface="NikoshBAN"/>
              </a:rPr>
              <a:t> </a:t>
            </a:r>
            <a:endParaRPr lang="en-US" sz="2800" dirty="0">
              <a:latin typeface="NikoshBAN"/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8280182" y="4917835"/>
            <a:ext cx="2978937" cy="1303149"/>
          </a:xfrm>
          <a:prstGeom prst="cloudCallout">
            <a:avLst>
              <a:gd name="adj1" fmla="val -86318"/>
              <a:gd name="adj2" fmla="val -778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/>
              </a:rPr>
              <a:t>শিশুমৃত্যু</a:t>
            </a:r>
            <a:r>
              <a:rPr lang="en-US" sz="2800" dirty="0" smtClean="0">
                <a:latin typeface="NikoshBAN"/>
              </a:rPr>
              <a:t> </a:t>
            </a:r>
            <a:endParaRPr lang="en-US" sz="2800" dirty="0">
              <a:latin typeface="NikoshBAN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8447420" y="214796"/>
            <a:ext cx="2643076" cy="1580861"/>
          </a:xfrm>
          <a:prstGeom prst="cloudCallout">
            <a:avLst>
              <a:gd name="adj1" fmla="val -76434"/>
              <a:gd name="adj2" fmla="val 725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/>
              </a:rPr>
              <a:t>শিশুর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পুষ্ঠিহীনতা</a:t>
            </a:r>
            <a:r>
              <a:rPr lang="en-US" sz="2800" dirty="0" smtClean="0">
                <a:latin typeface="NikoshBAN"/>
              </a:rPr>
              <a:t>  </a:t>
            </a:r>
            <a:endParaRPr lang="en-US" sz="2800" dirty="0">
              <a:latin typeface="NikoshBAN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4377864" y="96246"/>
            <a:ext cx="2643076" cy="1303149"/>
          </a:xfrm>
          <a:prstGeom prst="cloudCallout">
            <a:avLst>
              <a:gd name="adj1" fmla="val 5114"/>
              <a:gd name="adj2" fmla="val 800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/>
              </a:rPr>
              <a:t>মায়ের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পুষ্ঠিহীনতা</a:t>
            </a:r>
            <a:r>
              <a:rPr lang="en-US" sz="2800" dirty="0" smtClean="0">
                <a:latin typeface="NikoshBAN"/>
              </a:rPr>
              <a:t> </a:t>
            </a:r>
            <a:endParaRPr lang="en-US" sz="2800" dirty="0">
              <a:latin typeface="NikoshBAN"/>
            </a:endParaRPr>
          </a:p>
        </p:txBody>
      </p:sp>
      <p:sp>
        <p:nvSpPr>
          <p:cNvPr id="19" name="Cloud Callout 18"/>
          <p:cNvSpPr/>
          <p:nvPr/>
        </p:nvSpPr>
        <p:spPr>
          <a:xfrm>
            <a:off x="4410310" y="5522104"/>
            <a:ext cx="3057289" cy="1303149"/>
          </a:xfrm>
          <a:prstGeom prst="cloudCallout">
            <a:avLst>
              <a:gd name="adj1" fmla="val -4771"/>
              <a:gd name="adj2" fmla="val -1028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/>
              </a:rPr>
              <a:t>নারী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নির্যাতন</a:t>
            </a:r>
            <a:r>
              <a:rPr lang="en-US" sz="2800" dirty="0" smtClean="0">
                <a:latin typeface="NikoshBAN"/>
              </a:rPr>
              <a:t>  </a:t>
            </a:r>
            <a:endParaRPr lang="en-US" sz="2800" dirty="0">
              <a:latin typeface="NikoshBAN"/>
            </a:endParaRPr>
          </a:p>
        </p:txBody>
      </p:sp>
      <p:sp>
        <p:nvSpPr>
          <p:cNvPr id="20" name="Cloud Callout 19"/>
          <p:cNvSpPr/>
          <p:nvPr/>
        </p:nvSpPr>
        <p:spPr>
          <a:xfrm>
            <a:off x="540440" y="4870529"/>
            <a:ext cx="2643076" cy="1303149"/>
          </a:xfrm>
          <a:prstGeom prst="cloudCallout">
            <a:avLst>
              <a:gd name="adj1" fmla="val 78013"/>
              <a:gd name="adj2" fmla="val -1154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/>
              </a:rPr>
              <a:t>আত্যহত্যা</a:t>
            </a:r>
            <a:r>
              <a:rPr lang="en-US" sz="2800" dirty="0" smtClean="0">
                <a:latin typeface="NikoshBAN"/>
              </a:rPr>
              <a:t>   </a:t>
            </a:r>
            <a:endParaRPr lang="en-US" sz="2800" dirty="0">
              <a:latin typeface="NikoshBAN"/>
            </a:endParaRPr>
          </a:p>
        </p:txBody>
      </p:sp>
      <p:sp>
        <p:nvSpPr>
          <p:cNvPr id="21" name="Cloud Callout 20"/>
          <p:cNvSpPr/>
          <p:nvPr/>
        </p:nvSpPr>
        <p:spPr>
          <a:xfrm>
            <a:off x="9186974" y="2582689"/>
            <a:ext cx="2643076" cy="1303149"/>
          </a:xfrm>
          <a:prstGeom prst="cloudCallout">
            <a:avLst>
              <a:gd name="adj1" fmla="val -87554"/>
              <a:gd name="adj2" fmla="val 123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/>
              </a:rPr>
              <a:t>মাতৃমৃত্যু</a:t>
            </a:r>
            <a:r>
              <a:rPr lang="en-US" sz="2800" dirty="0" smtClean="0">
                <a:latin typeface="NikoshBAN"/>
              </a:rPr>
              <a:t>  </a:t>
            </a:r>
            <a:endParaRPr lang="en-US" sz="2800" dirty="0">
              <a:latin typeface="NikoshB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636992" y="6492875"/>
            <a:ext cx="2674620" cy="365125"/>
          </a:xfrm>
        </p:spPr>
        <p:txBody>
          <a:bodyPr/>
          <a:lstStyle/>
          <a:p>
            <a:fld id="{66847797-ADE4-4638-9B2C-0641A6430100}" type="datetime1">
              <a:rPr lang="en-US" b="1" smtClean="0"/>
              <a:pPr/>
              <a:t>10/18/2021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698894" cy="365125"/>
          </a:xfrm>
        </p:spPr>
        <p:txBody>
          <a:bodyPr/>
          <a:lstStyle/>
          <a:p>
            <a:r>
              <a:rPr lang="en-US" b="1" noProof="0" smtClean="0"/>
              <a:t>Md. Kawcher Hossen, Assis't teacher. Karim Ullah High School. </a:t>
            </a:r>
            <a:endParaRPr lang="en-US" b="1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11613" y="6401344"/>
            <a:ext cx="2575588" cy="456656"/>
          </a:xfrm>
        </p:spPr>
        <p:txBody>
          <a:bodyPr/>
          <a:lstStyle/>
          <a:p>
            <a:r>
              <a:rPr lang="en-US" b="1" noProof="0" dirty="0" smtClean="0"/>
              <a:t> Page </a:t>
            </a:r>
            <a:fld id="{26699011-AD31-4C1E-9097-A1CA72DD0DA4}" type="slidenum">
              <a:rPr lang="en-US" b="1" noProof="0" smtClean="0"/>
              <a:pPr/>
              <a:t>17</a:t>
            </a:fld>
            <a:endParaRPr lang="en-US" b="1" noProof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041" y="105040"/>
            <a:ext cx="5642582" cy="4286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3" y="105040"/>
            <a:ext cx="5913077" cy="4286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ounded Rectangle 13"/>
          <p:cNvSpPr/>
          <p:nvPr/>
        </p:nvSpPr>
        <p:spPr>
          <a:xfrm>
            <a:off x="0" y="4698160"/>
            <a:ext cx="11856677" cy="139631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বাল্য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বিবাহের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কিশোরী মেয়েটি পুষ্টিহীনতার শিকার হয়ে দূর্বল ও পুষ্টিহীন শিশুর জন্ম দেয়</a:t>
            </a:r>
            <a:endParaRPr lang="bn-IN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494579" y="5633308"/>
            <a:ext cx="9144000" cy="990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মাতৃমৃত্যু ও শিশুমৃত্যুর হার বৃদ্ধি পায়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632" y="0"/>
            <a:ext cx="4007928" cy="42260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423" y="637464"/>
            <a:ext cx="3904735" cy="42921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62094" y="6455835"/>
            <a:ext cx="2674620" cy="365125"/>
          </a:xfrm>
        </p:spPr>
        <p:txBody>
          <a:bodyPr/>
          <a:lstStyle/>
          <a:p>
            <a:fld id="{66847797-ADE4-4638-9B2C-0641A6430100}" type="datetime1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71180"/>
            <a:ext cx="6698894" cy="365125"/>
          </a:xfrm>
        </p:spPr>
        <p:txBody>
          <a:bodyPr/>
          <a:lstStyle/>
          <a:p>
            <a:r>
              <a:rPr lang="en-US" noProof="0" dirty="0" smtClean="0"/>
              <a:t>Md. </a:t>
            </a:r>
            <a:r>
              <a:rPr lang="en-US" noProof="0" dirty="0" err="1" smtClean="0"/>
              <a:t>Kawcher</a:t>
            </a:r>
            <a:r>
              <a:rPr lang="en-US" noProof="0" dirty="0" smtClean="0"/>
              <a:t> </a:t>
            </a:r>
            <a:r>
              <a:rPr lang="en-US" noProof="0" dirty="0" err="1" smtClean="0"/>
              <a:t>Hossen</a:t>
            </a:r>
            <a:r>
              <a:rPr lang="en-US" noProof="0" dirty="0" smtClean="0"/>
              <a:t>, </a:t>
            </a:r>
            <a:r>
              <a:rPr lang="en-US" noProof="0" dirty="0" err="1" smtClean="0"/>
              <a:t>Assis't</a:t>
            </a:r>
            <a:r>
              <a:rPr lang="en-US" noProof="0" dirty="0" smtClean="0"/>
              <a:t> teacher. Karim </a:t>
            </a:r>
            <a:r>
              <a:rPr lang="en-US" noProof="0" dirty="0" err="1" smtClean="0"/>
              <a:t>Ullah</a:t>
            </a:r>
            <a:r>
              <a:rPr lang="en-US" noProof="0" dirty="0" smtClean="0"/>
              <a:t> High School. 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36714" y="6440490"/>
            <a:ext cx="2750486" cy="380469"/>
          </a:xfrm>
        </p:spPr>
        <p:txBody>
          <a:bodyPr/>
          <a:lstStyle/>
          <a:p>
            <a:r>
              <a:rPr lang="en-US" noProof="0" dirty="0" smtClean="0"/>
              <a:t> Page </a:t>
            </a:r>
            <a:fld id="{26699011-AD31-4C1E-9097-A1CA72DD0DA4}" type="slidenum">
              <a:rPr lang="en-US" noProof="0" smtClean="0"/>
              <a:pPr/>
              <a:t>19</a:t>
            </a:fld>
            <a:endParaRPr lang="en-US" noProof="0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5736"/>
            <a:ext cx="5412259" cy="3042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/>
          <a:stretch/>
        </p:blipFill>
        <p:spPr>
          <a:xfrm>
            <a:off x="6294029" y="0"/>
            <a:ext cx="5519286" cy="29138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Cloud Callout 12"/>
          <p:cNvSpPr/>
          <p:nvPr/>
        </p:nvSpPr>
        <p:spPr>
          <a:xfrm>
            <a:off x="0" y="1184865"/>
            <a:ext cx="4596714" cy="1303149"/>
          </a:xfrm>
          <a:prstGeom prst="cloudCallout">
            <a:avLst>
              <a:gd name="adj1" fmla="val 78562"/>
              <a:gd name="adj2" fmla="val 33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/>
              </a:rPr>
              <a:t>নারী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নির্যাতন</a:t>
            </a:r>
            <a:r>
              <a:rPr lang="en-US" sz="4000" dirty="0" smtClean="0">
                <a:latin typeface="NikoshBAN"/>
              </a:rPr>
              <a:t>  </a:t>
            </a:r>
            <a:endParaRPr lang="en-US" sz="4000" dirty="0">
              <a:latin typeface="NikoshBAN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7799404" y="4381512"/>
            <a:ext cx="3741807" cy="1910712"/>
          </a:xfrm>
          <a:prstGeom prst="cloudCallout">
            <a:avLst>
              <a:gd name="adj1" fmla="val -106758"/>
              <a:gd name="adj2" fmla="val 113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/>
              </a:rPr>
              <a:t>আত্যহত্যা</a:t>
            </a:r>
            <a:r>
              <a:rPr lang="en-US" sz="4000" dirty="0" smtClean="0">
                <a:latin typeface="NikoshBAN"/>
              </a:rPr>
              <a:t>   </a:t>
            </a:r>
            <a:endParaRPr lang="en-US" sz="40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422114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1" y="6469592"/>
            <a:ext cx="4594486" cy="388408"/>
          </a:xfrm>
        </p:spPr>
        <p:txBody>
          <a:bodyPr/>
          <a:lstStyle/>
          <a:p>
            <a:r>
              <a:rPr lang="en-US" b="1" noProof="0" dirty="0" smtClean="0"/>
              <a:t>Md. </a:t>
            </a:r>
            <a:r>
              <a:rPr lang="en-US" b="1" noProof="0" dirty="0" err="1" smtClean="0"/>
              <a:t>Kawcher</a:t>
            </a:r>
            <a:r>
              <a:rPr lang="en-US" b="1" noProof="0" dirty="0" smtClean="0"/>
              <a:t> </a:t>
            </a:r>
            <a:r>
              <a:rPr lang="en-US" b="1" noProof="0" dirty="0" err="1" smtClean="0"/>
              <a:t>Hossen</a:t>
            </a:r>
            <a:r>
              <a:rPr lang="en-US" b="1" noProof="0" dirty="0" smtClean="0"/>
              <a:t>, </a:t>
            </a:r>
            <a:r>
              <a:rPr lang="en-US" b="1" noProof="0" dirty="0" err="1" smtClean="0"/>
              <a:t>Assis't</a:t>
            </a:r>
            <a:r>
              <a:rPr lang="en-US" b="1" noProof="0" dirty="0" smtClean="0"/>
              <a:t> teacher. </a:t>
            </a:r>
            <a:r>
              <a:rPr lang="en-US" b="1" noProof="0" dirty="0" err="1" smtClean="0"/>
              <a:t>Karim</a:t>
            </a:r>
            <a:r>
              <a:rPr lang="en-US" b="1" noProof="0" dirty="0" smtClean="0"/>
              <a:t> </a:t>
            </a:r>
            <a:r>
              <a:rPr lang="en-US" b="1" noProof="0" dirty="0" err="1" smtClean="0"/>
              <a:t>Ullah</a:t>
            </a:r>
            <a:r>
              <a:rPr lang="en-US" b="1" noProof="0" dirty="0" smtClean="0"/>
              <a:t> High School. </a:t>
            </a:r>
            <a:endParaRPr lang="en-US" b="1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18674BD-9989-4219-8A9A-38B1DA89CD8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9701940" y="6096000"/>
            <a:ext cx="2185262" cy="762000"/>
          </a:xfrm>
        </p:spPr>
        <p:txBody>
          <a:bodyPr/>
          <a:lstStyle/>
          <a:p>
            <a:r>
              <a:rPr lang="en-US" dirty="0"/>
              <a:t> Page </a:t>
            </a:r>
            <a:fld id="{26699011-AD31-4C1E-9097-A1CA72DD0DA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" y="3388898"/>
            <a:ext cx="6035039" cy="34916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0369" tIns="60183" rIns="120369" bIns="60183">
            <a:spAutoFit/>
          </a:bodyPr>
          <a:lstStyle/>
          <a:p>
            <a:pPr algn="ctr">
              <a:defRPr/>
            </a:pPr>
            <a:r>
              <a:rPr lang="bn-BD" sz="4100" b="1" dirty="0" smtClean="0">
                <a:ln w="1905"/>
                <a:solidFill>
                  <a:srgbClr val="3417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মোঃ</a:t>
            </a:r>
            <a:r>
              <a:rPr lang="en-US" sz="4100" b="1" dirty="0" smtClean="0">
                <a:ln w="1905"/>
                <a:solidFill>
                  <a:srgbClr val="3417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4100" b="1" dirty="0" err="1" smtClean="0">
                <a:ln w="1905"/>
                <a:solidFill>
                  <a:srgbClr val="3417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কাউছার</a:t>
            </a:r>
            <a:r>
              <a:rPr lang="en-US" sz="4100" b="1" dirty="0" smtClean="0">
                <a:ln w="1905"/>
                <a:solidFill>
                  <a:srgbClr val="3417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4100" b="1" dirty="0" err="1" smtClean="0">
                <a:ln w="1905"/>
                <a:solidFill>
                  <a:srgbClr val="3417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হোসেন</a:t>
            </a:r>
            <a:endParaRPr lang="en-US" sz="4100" b="1" dirty="0">
              <a:ln w="1905"/>
              <a:solidFill>
                <a:srgbClr val="3417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itchFamily="2" charset="0"/>
            </a:endParaRPr>
          </a:p>
          <a:p>
            <a:pPr algn="ctr">
              <a:defRPr/>
            </a:pPr>
            <a:r>
              <a:rPr lang="en-US" sz="3200" b="1" dirty="0" err="1" smtClean="0">
                <a:ln w="1905"/>
                <a:solidFill>
                  <a:srgbClr val="3417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সহকারী</a:t>
            </a:r>
            <a:r>
              <a:rPr lang="en-US" sz="3200" b="1" dirty="0" smtClean="0">
                <a:ln w="1905"/>
                <a:solidFill>
                  <a:srgbClr val="3417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rgbClr val="3417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শিক্ষক</a:t>
            </a:r>
            <a:endParaRPr lang="en-US" sz="3200" b="1" dirty="0">
              <a:ln w="1905"/>
              <a:solidFill>
                <a:srgbClr val="3417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itchFamily="2" charset="0"/>
            </a:endParaRPr>
          </a:p>
          <a:p>
            <a:pPr algn="ctr">
              <a:defRPr/>
            </a:pPr>
            <a:r>
              <a:rPr lang="en-US" sz="4100" b="1" dirty="0" err="1" smtClean="0">
                <a:ln w="1905"/>
                <a:solidFill>
                  <a:srgbClr val="3417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করিম</a:t>
            </a:r>
            <a:r>
              <a:rPr lang="en-US" sz="4100" b="1" dirty="0" smtClean="0">
                <a:ln w="1905"/>
                <a:solidFill>
                  <a:srgbClr val="3417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4100" b="1" dirty="0" err="1" smtClean="0">
                <a:ln w="1905"/>
                <a:solidFill>
                  <a:srgbClr val="3417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উল্যাহ</a:t>
            </a:r>
            <a:r>
              <a:rPr lang="en-US" sz="4100" b="1" dirty="0" smtClean="0">
                <a:ln w="1905"/>
                <a:solidFill>
                  <a:srgbClr val="3417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4100" b="1" dirty="0" err="1" smtClean="0">
                <a:ln w="1905"/>
                <a:solidFill>
                  <a:srgbClr val="3417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উচ্চ</a:t>
            </a:r>
            <a:r>
              <a:rPr lang="en-US" sz="4100" b="1" dirty="0" smtClean="0">
                <a:ln w="1905"/>
                <a:solidFill>
                  <a:srgbClr val="3417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4100" b="1" dirty="0" smtClean="0">
                <a:ln w="1905"/>
                <a:solidFill>
                  <a:srgbClr val="3417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বিদ্যালয়</a:t>
            </a:r>
            <a:r>
              <a:rPr lang="en-US" sz="4100" b="1" dirty="0" smtClean="0">
                <a:ln w="1905"/>
                <a:solidFill>
                  <a:srgbClr val="3417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,</a:t>
            </a:r>
            <a:endParaRPr lang="bn-BD" sz="4100" b="1" dirty="0">
              <a:ln w="1905"/>
              <a:solidFill>
                <a:srgbClr val="3417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itchFamily="2" charset="0"/>
            </a:endParaRPr>
          </a:p>
          <a:p>
            <a:pPr algn="ctr">
              <a:defRPr/>
            </a:pPr>
            <a:r>
              <a:rPr lang="en-US" sz="3200" b="1" dirty="0" err="1" smtClean="0">
                <a:ln w="1905"/>
                <a:solidFill>
                  <a:srgbClr val="3417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মাতুভুঞা</a:t>
            </a:r>
            <a:r>
              <a:rPr lang="en-US" sz="3200" b="1" dirty="0" smtClean="0">
                <a:ln w="1905"/>
                <a:solidFill>
                  <a:srgbClr val="3417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, </a:t>
            </a:r>
            <a:r>
              <a:rPr lang="en-US" sz="3200" b="1" dirty="0" err="1" smtClean="0">
                <a:ln w="1905"/>
                <a:solidFill>
                  <a:srgbClr val="3417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দাগনভুঞা</a:t>
            </a:r>
            <a:r>
              <a:rPr lang="en-US" sz="3200" b="1" dirty="0" smtClean="0">
                <a:ln w="1905"/>
                <a:solidFill>
                  <a:srgbClr val="3417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, </a:t>
            </a:r>
            <a:r>
              <a:rPr lang="en-US" sz="3200" b="1" dirty="0" err="1" smtClean="0">
                <a:ln w="1905"/>
                <a:solidFill>
                  <a:srgbClr val="3417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ফেনী</a:t>
            </a:r>
            <a:r>
              <a:rPr lang="en-US" sz="3200" b="1" dirty="0" smtClean="0">
                <a:ln w="1905"/>
                <a:solidFill>
                  <a:srgbClr val="3417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। </a:t>
            </a:r>
            <a:endParaRPr lang="en-US" sz="3200" b="1" dirty="0">
              <a:ln w="1905"/>
              <a:solidFill>
                <a:srgbClr val="3417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itchFamily="2" charset="0"/>
            </a:endParaRPr>
          </a:p>
          <a:p>
            <a:pPr algn="ctr">
              <a:defRPr/>
            </a:pPr>
            <a:r>
              <a:rPr lang="en-US" sz="3200" b="1" dirty="0" smtClean="0">
                <a:ln w="1905"/>
                <a:solidFill>
                  <a:srgbClr val="3417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kawcherhossen@gmail.com</a:t>
            </a:r>
            <a:endParaRPr lang="en-US" sz="3200" b="1" dirty="0">
              <a:ln w="1905"/>
              <a:solidFill>
                <a:srgbClr val="3417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6205" y="154624"/>
            <a:ext cx="3657600" cy="87496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algn="ctr"/>
            <a:r>
              <a:rPr lang="en-US" sz="5000" b="1" dirty="0" err="1" smtClean="0">
                <a:solidFill>
                  <a:srgbClr val="003300"/>
                </a:solidFill>
                <a:latin typeface="NikoshBAN"/>
              </a:rPr>
              <a:t>পরিচিতি</a:t>
            </a:r>
            <a:endParaRPr lang="en-US" sz="5000" b="1" dirty="0">
              <a:solidFill>
                <a:srgbClr val="003300"/>
              </a:solidFill>
              <a:latin typeface="NikoshB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24574" y="3583873"/>
            <a:ext cx="5698452" cy="2998618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বিষয়</a:t>
            </a:r>
            <a:r>
              <a:rPr lang="en-US" sz="4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en-US" sz="4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বাংলাদেশ</a:t>
            </a:r>
            <a:r>
              <a:rPr lang="en-US" sz="4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বিশ্বপরিচয়</a:t>
            </a:r>
            <a:endParaRPr lang="bn-BD" sz="40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শ্রেণি</a:t>
            </a:r>
            <a:r>
              <a:rPr lang="en-US" sz="4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en-US" sz="4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সপ্তম</a:t>
            </a:r>
            <a:r>
              <a:rPr lang="en-US" sz="4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  </a:t>
            </a:r>
            <a:endParaRPr lang="bn-BD" sz="40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anose="02000000000000000000" pitchFamily="2" charset="0"/>
            </a:endParaRPr>
          </a:p>
          <a:p>
            <a:pPr algn="ctr"/>
            <a:r>
              <a:rPr lang="as-IN" sz="4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অ</a:t>
            </a:r>
            <a:r>
              <a:rPr lang="en-US" sz="4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ধ</a:t>
            </a:r>
            <a:r>
              <a:rPr lang="as-IN" sz="4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্</a:t>
            </a:r>
            <a:r>
              <a:rPr lang="en-US" sz="4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য</a:t>
            </a:r>
            <a:r>
              <a:rPr lang="as-IN" sz="4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া</a:t>
            </a:r>
            <a:r>
              <a:rPr lang="en-US" sz="4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য়</a:t>
            </a:r>
            <a:r>
              <a:rPr lang="en-US" sz="4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en-US" sz="4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দশম</a:t>
            </a:r>
            <a:r>
              <a:rPr lang="en-US" sz="4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b="1" dirty="0" err="1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anose="02000000000000000000" pitchFamily="2" charset="0"/>
              </a:rPr>
              <a:t>বাংলাদেশের</a:t>
            </a:r>
            <a:r>
              <a:rPr lang="en-US" sz="2800" b="1" dirty="0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anose="02000000000000000000" pitchFamily="2" charset="0"/>
              </a:rPr>
              <a:t>সামাজিক</a:t>
            </a:r>
            <a:r>
              <a:rPr lang="en-US" sz="2800" b="1" dirty="0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anose="02000000000000000000" pitchFamily="2" charset="0"/>
              </a:rPr>
              <a:t>সমস্যা</a:t>
            </a:r>
            <a:r>
              <a:rPr lang="en-US" sz="2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।</a:t>
            </a: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4329178" y="5282301"/>
            <a:ext cx="3250353" cy="953"/>
          </a:xfrm>
          <a:prstGeom prst="line">
            <a:avLst/>
          </a:prstGeom>
          <a:ln w="57150">
            <a:solidFill>
              <a:srgbClr val="662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4655589" y="5283148"/>
            <a:ext cx="3252047" cy="953"/>
          </a:xfrm>
          <a:prstGeom prst="line">
            <a:avLst/>
          </a:prstGeom>
          <a:ln w="57150">
            <a:solidFill>
              <a:srgbClr val="662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4499927" y="5282248"/>
            <a:ext cx="3251200" cy="1906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22" name="Content Placeholder 3">
            <a:extLst>
              <a:ext uri="{FF2B5EF4-FFF2-40B4-BE49-F238E27FC236}">
                <a16:creationId xmlns:a16="http://schemas.microsoft.com/office/drawing/2014/main" xmlns="" id="{8415D6E8-681E-43FC-8417-BFA2CDEB8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2550" y="15503"/>
            <a:ext cx="2617494" cy="2884860"/>
          </a:xfrm>
          <a:prstGeom prst="roundRect">
            <a:avLst>
              <a:gd name="adj" fmla="val 11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435" y="1029584"/>
            <a:ext cx="2081212" cy="25269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4" y="0"/>
            <a:ext cx="2613759" cy="2927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2750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y trees with leaves blowing in the wind">
            <a:extLst>
              <a:ext uri="{FF2B5EF4-FFF2-40B4-BE49-F238E27FC236}">
                <a16:creationId xmlns:a16="http://schemas.microsoft.com/office/drawing/2014/main" xmlns="" id="{1CF7FEB6-7BB2-49B1-8F52-ECE00C678F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53567" y="4447815"/>
            <a:ext cx="2333637" cy="2410191"/>
          </a:xfrm>
          <a:prstGeom prst="rect">
            <a:avLst/>
          </a:prstGeom>
        </p:spPr>
      </p:pic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6698894" cy="365125"/>
          </a:xfrm>
        </p:spPr>
        <p:txBody>
          <a:bodyPr/>
          <a:lstStyle/>
          <a:p>
            <a:r>
              <a:rPr lang="en-US" b="1" noProof="0" smtClean="0"/>
              <a:t>Md. Kawcher Hossen, Assis't teacher. Karim Ullah High School. </a:t>
            </a:r>
            <a:endParaRPr lang="en-US" b="1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1F2AF1DB-C251-471B-8DB6-FCC4AD2EB2D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9311211" y="6251107"/>
            <a:ext cx="2575990" cy="606893"/>
          </a:xfrm>
        </p:spPr>
        <p:txBody>
          <a:bodyPr/>
          <a:lstStyle/>
          <a:p>
            <a:r>
              <a:rPr lang="en-US" b="1" dirty="0"/>
              <a:t> Page </a:t>
            </a:r>
            <a:fld id="{26699011-AD31-4C1E-9097-A1CA72DD0DA4}" type="slidenum">
              <a:rPr lang="en-US" b="1" smtClean="0"/>
              <a:pPr/>
              <a:t>20</a:t>
            </a:fld>
            <a:endParaRPr lang="en-US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29299" cy="3337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7" b="2143"/>
          <a:stretch/>
        </p:blipFill>
        <p:spPr>
          <a:xfrm>
            <a:off x="6129337" y="3516032"/>
            <a:ext cx="5757863" cy="33419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Cloud Callout 16"/>
          <p:cNvSpPr/>
          <p:nvPr/>
        </p:nvSpPr>
        <p:spPr>
          <a:xfrm>
            <a:off x="7366421" y="405992"/>
            <a:ext cx="4374292" cy="1782857"/>
          </a:xfrm>
          <a:prstGeom prst="cloudCallout">
            <a:avLst>
              <a:gd name="adj1" fmla="val -76546"/>
              <a:gd name="adj2" fmla="val 123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/>
              </a:rPr>
              <a:t>দাম্পত্য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কলহ</a:t>
            </a:r>
            <a:r>
              <a:rPr lang="en-US" sz="4000" dirty="0" smtClean="0">
                <a:latin typeface="NikoshBAN"/>
              </a:rPr>
              <a:t> </a:t>
            </a:r>
            <a:endParaRPr lang="en-US" sz="4000" dirty="0">
              <a:latin typeface="NikoshBAN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0" y="4286818"/>
            <a:ext cx="3702676" cy="1964289"/>
          </a:xfrm>
          <a:prstGeom prst="cloudCallout">
            <a:avLst>
              <a:gd name="adj1" fmla="val 92128"/>
              <a:gd name="adj2" fmla="val 108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/>
              </a:rPr>
              <a:t>বিবাহ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বিচ্ছেদ</a:t>
            </a:r>
            <a:r>
              <a:rPr lang="en-US" sz="4000" dirty="0" smtClean="0">
                <a:latin typeface="NikoshBAN"/>
              </a:rPr>
              <a:t> </a:t>
            </a:r>
            <a:endParaRPr lang="en-US" sz="40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417493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6698894" cy="365125"/>
          </a:xfrm>
        </p:spPr>
        <p:txBody>
          <a:bodyPr/>
          <a:lstStyle/>
          <a:p>
            <a:r>
              <a:rPr lang="en-US" b="1" noProof="0" smtClean="0"/>
              <a:t>Md. Kawcher Hossen, Assis't teacher. Karim Ullah High School. </a:t>
            </a:r>
            <a:endParaRPr lang="en-US" b="1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A0E1230-B78B-4346-915F-0F5185F0146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9263270" y="6197319"/>
            <a:ext cx="2623930" cy="660681"/>
          </a:xfrm>
        </p:spPr>
        <p:txBody>
          <a:bodyPr/>
          <a:lstStyle/>
          <a:p>
            <a:r>
              <a:rPr lang="en-US" dirty="0"/>
              <a:t> Page </a:t>
            </a:r>
            <a:fld id="{26699011-AD31-4C1E-9097-A1CA72DD0DA4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4388764" y="180183"/>
            <a:ext cx="3741982" cy="629735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প্রতিরোধ </a:t>
            </a:r>
            <a:endParaRPr lang="bn-IN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42857" y="920260"/>
            <a:ext cx="5875917" cy="175432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শিশু কিশোরদের উপযুক্ত শিক্ষায় শিক্ষিত করে গড়ে তোলা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" y="4261102"/>
            <a:ext cx="4388764" cy="23083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সচেতন হবে এবং বাল্য বিবাহের কুফল সম্পর্কে ধারণা লাভ করবে।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0701" y="4054510"/>
            <a:ext cx="5818074" cy="2803490"/>
          </a:xfrm>
          <a:prstGeom prst="rect">
            <a:avLst/>
          </a:prstGeom>
        </p:spPr>
      </p:pic>
      <p:pic>
        <p:nvPicPr>
          <p:cNvPr id="19" name="Picture 18" descr="C:\Users\User\Pictures\Saved Pictures\Pictur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0260"/>
            <a:ext cx="5609968" cy="313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85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38901"/>
            <a:ext cx="1047750" cy="380594"/>
          </a:xfrm>
        </p:spPr>
        <p:txBody>
          <a:bodyPr/>
          <a:lstStyle/>
          <a:p>
            <a:fld id="{66847797-ADE4-4638-9B2C-0641A6430100}" type="datetime1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527017" y="6215226"/>
            <a:ext cx="2360183" cy="604269"/>
          </a:xfrm>
        </p:spPr>
        <p:txBody>
          <a:bodyPr/>
          <a:lstStyle/>
          <a:p>
            <a:r>
              <a:rPr lang="en-US" noProof="0" dirty="0" smtClean="0"/>
              <a:t> Page </a:t>
            </a:r>
            <a:fld id="{26699011-AD31-4C1E-9097-A1CA72DD0DA4}" type="slidenum">
              <a:rPr lang="en-US" noProof="0" smtClean="0"/>
              <a:pPr/>
              <a:t>22</a:t>
            </a:fld>
            <a:endParaRPr lang="en-US" noProof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7989" y="6673360"/>
            <a:ext cx="8689912" cy="1905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782658" y="2983742"/>
            <a:ext cx="5756811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বাল্য বিবাহ প্রতিরোধে এগিয়ে আসতে হবে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0041" y="4987402"/>
            <a:ext cx="6652828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মা বাবা সহ অভিভাবকদের সাথে খোলামেলা আলোচনা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78254" y="-1379"/>
            <a:ext cx="4934615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বাল্য বিবাহ শাস্তিযোগ্য অপরাধ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2913" y="-6606"/>
            <a:ext cx="4734287" cy="28840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2913" y="4259580"/>
            <a:ext cx="4734287" cy="25599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13" y="1708908"/>
            <a:ext cx="4768945" cy="3094945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8786868" y="485353"/>
            <a:ext cx="1920240" cy="1660070"/>
            <a:chOff x="5714999" y="1464130"/>
            <a:chExt cx="1920240" cy="166007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5795086" y="1464130"/>
              <a:ext cx="1672514" cy="166007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5714999" y="1559378"/>
              <a:ext cx="1920240" cy="15544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2209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878645" y="6421096"/>
            <a:ext cx="5525691" cy="365125"/>
          </a:xfrm>
        </p:spPr>
        <p:txBody>
          <a:bodyPr/>
          <a:lstStyle/>
          <a:p>
            <a:r>
              <a:rPr lang="en-US" noProof="0" dirty="0" smtClean="0"/>
              <a:t>Md. </a:t>
            </a:r>
            <a:r>
              <a:rPr lang="en-US" noProof="0" dirty="0" err="1" smtClean="0"/>
              <a:t>Kawcher</a:t>
            </a:r>
            <a:r>
              <a:rPr lang="en-US" noProof="0" dirty="0" smtClean="0"/>
              <a:t> </a:t>
            </a:r>
            <a:r>
              <a:rPr lang="en-US" noProof="0" dirty="0" err="1" smtClean="0"/>
              <a:t>Hossen</a:t>
            </a:r>
            <a:r>
              <a:rPr lang="en-US" noProof="0" dirty="0" smtClean="0"/>
              <a:t>, </a:t>
            </a:r>
            <a:r>
              <a:rPr lang="en-US" noProof="0" dirty="0" err="1" smtClean="0"/>
              <a:t>Assis't</a:t>
            </a:r>
            <a:r>
              <a:rPr lang="en-US" noProof="0" dirty="0" smtClean="0"/>
              <a:t> teacher. Karim </a:t>
            </a:r>
            <a:r>
              <a:rPr lang="en-US" noProof="0" dirty="0" err="1" smtClean="0"/>
              <a:t>Ullah</a:t>
            </a:r>
            <a:r>
              <a:rPr lang="en-US" noProof="0" dirty="0" smtClean="0"/>
              <a:t> High School. 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9205262" y="6296616"/>
            <a:ext cx="2681938" cy="484696"/>
          </a:xfrm>
        </p:spPr>
        <p:txBody>
          <a:bodyPr/>
          <a:lstStyle/>
          <a:p>
            <a:r>
              <a:rPr lang="en-US" noProof="0" dirty="0" smtClean="0"/>
              <a:t> Page </a:t>
            </a:r>
            <a:fld id="{26699011-AD31-4C1E-9097-A1CA72DD0DA4}" type="slidenum">
              <a:rPr lang="en-US" noProof="0" smtClean="0"/>
              <a:pPr/>
              <a:t>23</a:t>
            </a:fld>
            <a:endParaRPr lang="en-US" noProof="0" dirty="0"/>
          </a:p>
        </p:txBody>
      </p:sp>
      <p:sp>
        <p:nvSpPr>
          <p:cNvPr id="9" name="Date Placeholder 8"/>
          <p:cNvSpPr>
            <a:spLocks noGrp="1"/>
          </p:cNvSpPr>
          <p:nvPr/>
        </p:nvSpPr>
        <p:spPr>
          <a:xfrm>
            <a:off x="1800849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50" kern="120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AD2F2B-0A87-4B4E-BCF0-1B68CC2E1B38}" type="datetime1">
              <a:rPr lang="en-US" smtClean="0"/>
              <a:pPr/>
              <a:t>10/18/2021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338" y="40744"/>
            <a:ext cx="6146327" cy="144655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IN" sz="4400" dirty="0" smtClean="0">
                <a:solidFill>
                  <a:srgbClr val="31181B"/>
                </a:solidFill>
                <a:latin typeface="NikoshBAN" pitchFamily="2" charset="0"/>
                <a:cs typeface="NikoshBAN" pitchFamily="2" charset="0"/>
              </a:rPr>
              <a:t>ছেলে-মেয়ে প্রত্যেককেই নিজের পায়ে দাঁড়াতে হবে </a:t>
            </a:r>
            <a:endParaRPr lang="en-US" sz="4400" dirty="0">
              <a:solidFill>
                <a:srgbClr val="31181B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91941" y="4075791"/>
            <a:ext cx="5599843" cy="212365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dirty="0" smtClean="0">
                <a:solidFill>
                  <a:srgbClr val="341716"/>
                </a:solidFill>
                <a:latin typeface="NikoshBAN" pitchFamily="2" charset="0"/>
                <a:cs typeface="NikoshBAN" pitchFamily="2" charset="0"/>
              </a:rPr>
              <a:t>বিশেষ করে মেয়েদের এ বিষয়ে অধিক সচেতন হতে হবে </a:t>
            </a:r>
            <a:endParaRPr lang="en-US" sz="4400" dirty="0">
              <a:solidFill>
                <a:srgbClr val="34171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5377" y="40744"/>
            <a:ext cx="5451823" cy="266700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47082" y="4075791"/>
            <a:ext cx="5622440" cy="2562725"/>
            <a:chOff x="4830567" y="4053039"/>
            <a:chExt cx="4008633" cy="241443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30567" y="4053039"/>
              <a:ext cx="1944014" cy="2414436"/>
            </a:xfrm>
            <a:prstGeom prst="rect">
              <a:avLst/>
            </a:prstGeom>
            <a:ln w="38100" cap="sq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1800" y="4053039"/>
              <a:ext cx="2057400" cy="2414436"/>
            </a:xfrm>
            <a:prstGeom prst="rect">
              <a:avLst/>
            </a:prstGeom>
            <a:ln w="38100" cap="sq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33200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212580" y="6492875"/>
            <a:ext cx="2674620" cy="365125"/>
          </a:xfrm>
        </p:spPr>
        <p:txBody>
          <a:bodyPr/>
          <a:lstStyle/>
          <a:p>
            <a:fld id="{66847797-ADE4-4638-9B2C-0641A6430100}" type="datetime1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85768" y="6479178"/>
            <a:ext cx="5525691" cy="365125"/>
          </a:xfrm>
        </p:spPr>
        <p:txBody>
          <a:bodyPr/>
          <a:lstStyle/>
          <a:p>
            <a:r>
              <a:rPr lang="en-US" noProof="0" smtClean="0"/>
              <a:t>Md. Kawcher Hossen, Assis't teacher. Karim Ullah High School. 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53731"/>
            <a:ext cx="2360183" cy="604269"/>
          </a:xfrm>
        </p:spPr>
        <p:txBody>
          <a:bodyPr/>
          <a:lstStyle/>
          <a:p>
            <a:r>
              <a:rPr lang="en-US" noProof="0" dirty="0" smtClean="0"/>
              <a:t> Page </a:t>
            </a:r>
            <a:fld id="{26699011-AD31-4C1E-9097-A1CA72DD0DA4}" type="slidenum">
              <a:rPr lang="en-US" noProof="0" smtClean="0"/>
              <a:pPr/>
              <a:t>24</a:t>
            </a:fld>
            <a:endParaRPr lang="en-US" noProof="0" dirty="0"/>
          </a:p>
        </p:txBody>
      </p:sp>
      <p:sp>
        <p:nvSpPr>
          <p:cNvPr id="5" name="Date Placeholder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F4421303-745F-48A5-8A62-1112588D746C}"/>
              </a:ext>
            </a:extLst>
          </p:cNvPr>
          <p:cNvSpPr>
            <a:spLocks noGrp="1"/>
          </p:cNvSpPr>
          <p:nvPr/>
        </p:nvSpPr>
        <p:spPr>
          <a:xfrm>
            <a:off x="1800849" y="58409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50" kern="120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00DBAA-AAB7-4939-8DBF-A1F0D24A6247}" type="datetime1">
              <a:rPr lang="en-US" smtClean="0"/>
              <a:pPr/>
              <a:t>10/18/2021</a:t>
            </a:fld>
            <a:endParaRPr lang="en-US"/>
          </a:p>
        </p:txBody>
      </p:sp>
      <p:sp>
        <p:nvSpPr>
          <p:cNvPr id="8" name="Date Placeholder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45D545B9-3047-4531-8B3B-5EC499D7105C}"/>
              </a:ext>
            </a:extLst>
          </p:cNvPr>
          <p:cNvSpPr>
            <a:spLocks noGrp="1"/>
          </p:cNvSpPr>
          <p:nvPr/>
        </p:nvSpPr>
        <p:spPr>
          <a:xfrm>
            <a:off x="1800849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50" kern="120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00DBAA-AAB7-4939-8DBF-A1F0D24A6247}" type="datetime1">
              <a:rPr lang="en-US" smtClean="0"/>
              <a:pPr/>
              <a:t>10/18/2021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7232" y="-36279"/>
            <a:ext cx="5216520" cy="3718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0" y="4170518"/>
            <a:ext cx="11887200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 smtClean="0">
                <a:solidFill>
                  <a:srgbClr val="662E26"/>
                </a:solidFill>
                <a:latin typeface="NikoshBAN" pitchFamily="2" charset="0"/>
                <a:cs typeface="NikoshBAN" pitchFamily="2" charset="0"/>
              </a:rPr>
              <a:t>একটি আত্মনির্ভরশীল জাতি বাল্য বিবাহ প্রতিরোধে</a:t>
            </a:r>
            <a:r>
              <a:rPr lang="en-US" sz="4000" dirty="0" smtClean="0">
                <a:solidFill>
                  <a:srgbClr val="662E2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662E26"/>
                </a:solidFill>
                <a:latin typeface="NikoshBAN" pitchFamily="2" charset="0"/>
                <a:cs typeface="NikoshBAN" pitchFamily="2" charset="0"/>
              </a:rPr>
              <a:t>গুরুত্বপূর্ণ ভূমিকা পালন করবে। </a:t>
            </a:r>
            <a:endParaRPr lang="en-US" sz="4000" dirty="0">
              <a:solidFill>
                <a:srgbClr val="662E2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761" y="6616"/>
            <a:ext cx="5274628" cy="3675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798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674620" cy="365125"/>
          </a:xfrm>
        </p:spPr>
        <p:txBody>
          <a:bodyPr/>
          <a:lstStyle/>
          <a:p>
            <a:fld id="{66847797-ADE4-4638-9B2C-0641A6430100}" type="datetime1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88066" y="6513539"/>
            <a:ext cx="5525691" cy="365125"/>
          </a:xfrm>
        </p:spPr>
        <p:txBody>
          <a:bodyPr/>
          <a:lstStyle/>
          <a:p>
            <a:r>
              <a:rPr lang="en-US" noProof="0" smtClean="0"/>
              <a:t>Md. Kawcher Hossen, Assis't teacher. Karim Ullah High School. 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99308" y="6224040"/>
            <a:ext cx="2387892" cy="578998"/>
          </a:xfrm>
        </p:spPr>
        <p:txBody>
          <a:bodyPr/>
          <a:lstStyle/>
          <a:p>
            <a:r>
              <a:rPr lang="en-US" noProof="0" dirty="0" smtClean="0"/>
              <a:t> Page </a:t>
            </a:r>
            <a:fld id="{26699011-AD31-4C1E-9097-A1CA72DD0DA4}" type="slidenum">
              <a:rPr lang="en-US" noProof="0" smtClean="0"/>
              <a:pPr/>
              <a:t>25</a:t>
            </a:fld>
            <a:endParaRPr lang="en-US" noProof="0" dirty="0"/>
          </a:p>
        </p:txBody>
      </p:sp>
      <p:pic>
        <p:nvPicPr>
          <p:cNvPr id="9" name="Picture 8" descr="BO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49" y="5958"/>
            <a:ext cx="5882435" cy="35333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3" name="Picture 12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8830" y="3345348"/>
            <a:ext cx="5562195" cy="35333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6203957" y="1001648"/>
            <a:ext cx="4419600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" pitchFamily="2" charset="0"/>
                <a:cs typeface="Nikosh" pitchFamily="2" charset="0"/>
              </a:rPr>
              <a:t>ছেলে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atin typeface="Nikosh" pitchFamily="2" charset="0"/>
                <a:cs typeface="Nikosh" pitchFamily="2" charset="0"/>
              </a:rPr>
              <a:t>মেয়ে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atin typeface="Nikosh" pitchFamily="2" charset="0"/>
                <a:cs typeface="Nikosh" pitchFamily="2" charset="0"/>
              </a:rPr>
              <a:t>উভয়কে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atin typeface="Nikosh" pitchFamily="2" charset="0"/>
                <a:cs typeface="Nikosh" pitchFamily="2" charset="0"/>
              </a:rPr>
              <a:t>শিক্ষিত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atin typeface="Nikosh" pitchFamily="2" charset="0"/>
                <a:cs typeface="Nikosh" pitchFamily="2" charset="0"/>
              </a:rPr>
              <a:t>করে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atin typeface="Nikosh" pitchFamily="2" charset="0"/>
                <a:cs typeface="Nikosh" pitchFamily="2" charset="0"/>
              </a:rPr>
              <a:t>তোলা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81600" y="6858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063580" y="4577871"/>
            <a:ext cx="3962400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" pitchFamily="2" charset="0"/>
                <a:cs typeface="Nikosh" pitchFamily="2" charset="0"/>
              </a:rPr>
              <a:t>অভিভাবকদের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atin typeface="Nikosh" pitchFamily="2" charset="0"/>
                <a:cs typeface="Nikosh" pitchFamily="2" charset="0"/>
              </a:rPr>
              <a:t>সাথে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atin typeface="Nikosh" pitchFamily="2" charset="0"/>
                <a:cs typeface="Nikosh" pitchFamily="2" charset="0"/>
              </a:rPr>
              <a:t>মুক্ত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atin typeface="Nikosh" pitchFamily="2" charset="0"/>
                <a:cs typeface="Nikosh" pitchFamily="2" charset="0"/>
              </a:rPr>
              <a:t>আলোচনা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atin typeface="Nikosh" pitchFamily="2" charset="0"/>
                <a:cs typeface="Nikosh" pitchFamily="2" charset="0"/>
              </a:rPr>
              <a:t>করা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19" name="Slide Number Placeholder 17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4290" kern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9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674620" cy="365125"/>
          </a:xfrm>
        </p:spPr>
        <p:txBody>
          <a:bodyPr/>
          <a:lstStyle/>
          <a:p>
            <a:fld id="{66847797-ADE4-4638-9B2C-0641A6430100}" type="datetime1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88066" y="6513539"/>
            <a:ext cx="5525691" cy="365125"/>
          </a:xfrm>
        </p:spPr>
        <p:txBody>
          <a:bodyPr/>
          <a:lstStyle/>
          <a:p>
            <a:r>
              <a:rPr lang="en-US" noProof="0" smtClean="0"/>
              <a:t>Md. Kawcher Hossen, Assis't teacher. Karim Ullah High School. 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99308" y="6224040"/>
            <a:ext cx="2387892" cy="578998"/>
          </a:xfrm>
        </p:spPr>
        <p:txBody>
          <a:bodyPr/>
          <a:lstStyle/>
          <a:p>
            <a:r>
              <a:rPr lang="en-US" noProof="0" dirty="0" smtClean="0"/>
              <a:t> Page </a:t>
            </a:r>
            <a:fld id="{26699011-AD31-4C1E-9097-A1CA72DD0DA4}" type="slidenum">
              <a:rPr lang="en-US" noProof="0" smtClean="0"/>
              <a:pPr/>
              <a:t>26</a:t>
            </a:fld>
            <a:endParaRPr lang="en-US" noProof="0" dirty="0"/>
          </a:p>
        </p:txBody>
      </p:sp>
      <p:sp>
        <p:nvSpPr>
          <p:cNvPr id="7" name="TextBox 6"/>
          <p:cNvSpPr txBox="1"/>
          <p:nvPr/>
        </p:nvSpPr>
        <p:spPr>
          <a:xfrm>
            <a:off x="5701636" y="5132934"/>
            <a:ext cx="5424241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" pitchFamily="2" charset="0"/>
                <a:cs typeface="Nikosh" pitchFamily="2" charset="0"/>
              </a:rPr>
              <a:t>বাল্যবিবাহ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atin typeface="Nikosh" pitchFamily="2" charset="0"/>
                <a:cs typeface="Nikosh" pitchFamily="2" charset="0"/>
              </a:rPr>
              <a:t>প্রতিরোধে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atin typeface="Nikosh" pitchFamily="2" charset="0"/>
                <a:cs typeface="Nikosh" pitchFamily="2" charset="0"/>
              </a:rPr>
              <a:t>ভ্রাম্যমাণ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atin typeface="Nikosh" pitchFamily="2" charset="0"/>
                <a:cs typeface="Nikosh" pitchFamily="2" charset="0"/>
              </a:rPr>
              <a:t>আদালতে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atin typeface="Nikosh" pitchFamily="2" charset="0"/>
                <a:cs typeface="Nikosh" pitchFamily="2" charset="0"/>
              </a:rPr>
              <a:t>অর্থদন্ড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  </a:t>
            </a:r>
          </a:p>
        </p:txBody>
      </p:sp>
      <p:pic>
        <p:nvPicPr>
          <p:cNvPr id="8" name="Picture 7" descr="৪১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0930" y="2051222"/>
            <a:ext cx="4952021" cy="26381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753679" y="3089632"/>
            <a:ext cx="4943681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" pitchFamily="2" charset="0"/>
                <a:cs typeface="Nikosh" pitchFamily="2" charset="0"/>
              </a:rPr>
              <a:t>বাল্যবিবাহের</a:t>
            </a:r>
            <a:r>
              <a:rPr lang="en-US" sz="24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latin typeface="Nikosh" pitchFamily="2" charset="0"/>
                <a:cs typeface="Nikosh" pitchFamily="2" charset="0"/>
              </a:rPr>
              <a:t>শাস্তিসরুপ</a:t>
            </a:r>
            <a:r>
              <a:rPr lang="en-US" sz="24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latin typeface="Nikosh" pitchFamily="2" charset="0"/>
                <a:cs typeface="Nikosh" pitchFamily="2" charset="0"/>
              </a:rPr>
              <a:t>কারাদন্ড</a:t>
            </a:r>
            <a:r>
              <a:rPr lang="en-US" sz="24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latin typeface="Nikosh" pitchFamily="2" charset="0"/>
                <a:cs typeface="Nikosh" pitchFamily="2" charset="0"/>
              </a:rPr>
              <a:t>প্রদান</a:t>
            </a:r>
            <a:r>
              <a:rPr lang="en-US" sz="2400" b="1" dirty="0">
                <a:latin typeface="Nikosh" pitchFamily="2" charset="0"/>
                <a:cs typeface="Nikosh" pitchFamily="2" charset="0"/>
              </a:rPr>
              <a:t> </a:t>
            </a:r>
          </a:p>
        </p:txBody>
      </p:sp>
      <p:pic>
        <p:nvPicPr>
          <p:cNvPr id="10" name="Picture 9" descr="৩৯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73897"/>
            <a:ext cx="5535826" cy="24475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Date Placeholder 9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70" kern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9/22/2018</a:t>
            </a:r>
            <a:endParaRPr lang="en-US"/>
          </a:p>
        </p:txBody>
      </p:sp>
      <p:pic>
        <p:nvPicPr>
          <p:cNvPr id="16" name="Picture 15" descr="১২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5535827" cy="26937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5675624" y="499806"/>
            <a:ext cx="5074753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" pitchFamily="2" charset="0"/>
                <a:cs typeface="Nikosh" pitchFamily="2" charset="0"/>
              </a:rPr>
              <a:t>বাল্য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atin typeface="Nikosh" pitchFamily="2" charset="0"/>
                <a:cs typeface="Nikosh" pitchFamily="2" charset="0"/>
              </a:rPr>
              <a:t>বিবাহ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  ২০১৭ </a:t>
            </a:r>
            <a:r>
              <a:rPr lang="en-US" sz="2800" b="1" dirty="0" err="1">
                <a:latin typeface="Nikosh" pitchFamily="2" charset="0"/>
                <a:cs typeface="Nikosh" pitchFamily="2" charset="0"/>
              </a:rPr>
              <a:t>আইনের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atin typeface="Nikosh" pitchFamily="2" charset="0"/>
                <a:cs typeface="Nikosh" pitchFamily="2" charset="0"/>
              </a:rPr>
              <a:t>সঠিক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atin typeface="Nikosh" pitchFamily="2" charset="0"/>
                <a:cs typeface="Nikosh" pitchFamily="2" charset="0"/>
              </a:rPr>
              <a:t>বাস্তবায়ন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313155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69522"/>
            <a:ext cx="2674620" cy="365125"/>
          </a:xfrm>
        </p:spPr>
        <p:txBody>
          <a:bodyPr/>
          <a:lstStyle/>
          <a:p>
            <a:fld id="{66847797-ADE4-4638-9B2C-0641A6430100}" type="datetime1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75993" y="6469521"/>
            <a:ext cx="5525691" cy="365125"/>
          </a:xfrm>
        </p:spPr>
        <p:txBody>
          <a:bodyPr/>
          <a:lstStyle/>
          <a:p>
            <a:r>
              <a:rPr lang="en-US" noProof="0" smtClean="0"/>
              <a:t>Md. Kawcher Hossen, Assis't teacher. Karim Ullah High School. 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03057" y="6200230"/>
            <a:ext cx="2464699" cy="634416"/>
          </a:xfrm>
        </p:spPr>
        <p:txBody>
          <a:bodyPr/>
          <a:lstStyle/>
          <a:p>
            <a:r>
              <a:rPr lang="en-US" noProof="0" dirty="0" smtClean="0"/>
              <a:t> Page </a:t>
            </a:r>
            <a:fld id="{26699011-AD31-4C1E-9097-A1CA72DD0DA4}" type="slidenum">
              <a:rPr lang="en-US" noProof="0" smtClean="0"/>
              <a:pPr/>
              <a:t>27</a:t>
            </a:fld>
            <a:endParaRPr lang="en-US" noProof="0" dirty="0"/>
          </a:p>
        </p:txBody>
      </p:sp>
      <p:sp>
        <p:nvSpPr>
          <p:cNvPr id="17" name="Rectangle 16"/>
          <p:cNvSpPr/>
          <p:nvPr/>
        </p:nvSpPr>
        <p:spPr>
          <a:xfrm>
            <a:off x="3351490" y="0"/>
            <a:ext cx="5558873" cy="101955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সামাজিক আন্দোলন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237" y="3837871"/>
            <a:ext cx="5724130" cy="28183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" y="1136600"/>
            <a:ext cx="5524460" cy="25146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 descr="৫৮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7369" y="1136601"/>
            <a:ext cx="5609831" cy="2514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0117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878645" y="6492875"/>
            <a:ext cx="5525691" cy="365125"/>
          </a:xfrm>
        </p:spPr>
        <p:txBody>
          <a:bodyPr/>
          <a:lstStyle/>
          <a:p>
            <a:r>
              <a:rPr lang="en-US" noProof="0" smtClean="0"/>
              <a:t>Md. Kawcher Hossen, Assis't teacher. Karim Ullah High School. </a:t>
            </a:r>
            <a:endParaRPr lang="en-US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9"/>
          </p:nvPr>
        </p:nvSpPr>
        <p:spPr>
          <a:xfrm>
            <a:off x="9508729" y="6335074"/>
            <a:ext cx="2378471" cy="522926"/>
          </a:xfrm>
        </p:spPr>
        <p:txBody>
          <a:bodyPr/>
          <a:lstStyle/>
          <a:p>
            <a:r>
              <a:rPr lang="en-US" noProof="0" dirty="0" smtClean="0"/>
              <a:t> Page </a:t>
            </a:r>
            <a:fld id="{26699011-AD31-4C1E-9097-A1CA72DD0DA4}" type="slidenum">
              <a:rPr lang="en-US" noProof="0" smtClean="0"/>
              <a:pPr/>
              <a:t>28</a:t>
            </a:fld>
            <a:endParaRPr lang="en-US" noProof="0" dirty="0"/>
          </a:p>
        </p:txBody>
      </p:sp>
      <p:sp>
        <p:nvSpPr>
          <p:cNvPr id="11" name="Date Placeholder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4AB41B49-309F-4429-8001-969799C24F2D}"/>
              </a:ext>
            </a:extLst>
          </p:cNvPr>
          <p:cNvSpPr>
            <a:spLocks noGrp="1"/>
          </p:cNvSpPr>
          <p:nvPr/>
        </p:nvSpPr>
        <p:spPr>
          <a:xfrm>
            <a:off x="1800849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50" kern="120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00DBAA-AAB7-4939-8DBF-A1F0D24A6247}" type="datetime1">
              <a:rPr lang="en-US" smtClean="0"/>
              <a:pPr/>
              <a:t>10/18/2021</a:t>
            </a:fld>
            <a:endParaRPr lang="en-US"/>
          </a:p>
        </p:txBody>
      </p:sp>
      <p:pic>
        <p:nvPicPr>
          <p:cNvPr id="10" name="Picture 9" descr="C:\Users\User\Pictures\Saved Pictures\Pictur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70" t="5980" r="7705" b="12593"/>
          <a:stretch/>
        </p:blipFill>
        <p:spPr bwMode="auto">
          <a:xfrm>
            <a:off x="7067500" y="-1"/>
            <a:ext cx="4821055" cy="319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0" y="78395"/>
            <a:ext cx="6177815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বাল্য বিবাহ নিরোধ আইন ২০১৭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37550" y="863967"/>
            <a:ext cx="6785506" cy="2308324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কোন প্রাপ্তবয়স্ক ব্যক্তি এ অপরাধ করলে ০২ (দুই ) বৎসর কারাদণ্ড বা ১ ( এক ) লক্ষ টাকা অর্থদণ্ড বা উভয় দণ্ডে দণ্ডিত হবেন ।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954" y="3351349"/>
            <a:ext cx="6035861" cy="2659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0228" y="3354861"/>
            <a:ext cx="5436974" cy="2720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Rounded Rectangle 30"/>
          <p:cNvSpPr/>
          <p:nvPr/>
        </p:nvSpPr>
        <p:spPr>
          <a:xfrm>
            <a:off x="6747956" y="6231042"/>
            <a:ext cx="5262248" cy="630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b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 ( এক ) লক্ষ টাকা অর্থদণ্ড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-37550" y="6211649"/>
            <a:ext cx="5832389" cy="630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b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০২ (দুই ) বৎসর কারাদণ্ড 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1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31" grpId="0" animBg="1"/>
      <p:bldP spid="3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6698894" cy="365125"/>
          </a:xfrm>
        </p:spPr>
        <p:txBody>
          <a:bodyPr/>
          <a:lstStyle/>
          <a:p>
            <a:r>
              <a:rPr lang="en-US" b="1" noProof="0" dirty="0" smtClean="0"/>
              <a:t>Md. </a:t>
            </a:r>
            <a:r>
              <a:rPr lang="en-US" b="1" noProof="0" dirty="0" err="1" smtClean="0"/>
              <a:t>Kawcher</a:t>
            </a:r>
            <a:r>
              <a:rPr lang="en-US" b="1" noProof="0" dirty="0" smtClean="0"/>
              <a:t> </a:t>
            </a:r>
            <a:r>
              <a:rPr lang="en-US" b="1" noProof="0" dirty="0" err="1" smtClean="0"/>
              <a:t>Hossen</a:t>
            </a:r>
            <a:r>
              <a:rPr lang="en-US" b="1" noProof="0" dirty="0" smtClean="0"/>
              <a:t>, </a:t>
            </a:r>
            <a:r>
              <a:rPr lang="en-US" b="1" noProof="0" dirty="0" err="1" smtClean="0"/>
              <a:t>Assis't</a:t>
            </a:r>
            <a:r>
              <a:rPr lang="en-US" b="1" noProof="0" dirty="0" smtClean="0"/>
              <a:t> teacher. </a:t>
            </a:r>
            <a:r>
              <a:rPr lang="en-US" b="1" noProof="0" dirty="0" err="1" smtClean="0"/>
              <a:t>Karim</a:t>
            </a:r>
            <a:r>
              <a:rPr lang="en-US" b="1" noProof="0" dirty="0" smtClean="0"/>
              <a:t> </a:t>
            </a:r>
            <a:r>
              <a:rPr lang="en-US" b="1" noProof="0" dirty="0" err="1" smtClean="0"/>
              <a:t>Ullah</a:t>
            </a:r>
            <a:r>
              <a:rPr lang="en-US" b="1" noProof="0" dirty="0" smtClean="0"/>
              <a:t> High School. </a:t>
            </a:r>
            <a:endParaRPr lang="en-US" b="1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BC318D3-2B5C-4F5B-A9A1-87E592E6E7E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9525001" y="6238736"/>
            <a:ext cx="2362200" cy="619263"/>
          </a:xfrm>
        </p:spPr>
        <p:txBody>
          <a:bodyPr/>
          <a:lstStyle/>
          <a:p>
            <a:r>
              <a:rPr lang="en-US" dirty="0"/>
              <a:t> Page </a:t>
            </a:r>
            <a:fld id="{26699011-AD31-4C1E-9097-A1CA72DD0DA4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6800" y="8295"/>
            <a:ext cx="4276401" cy="283915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8707786" y="731325"/>
            <a:ext cx="1920240" cy="1660070"/>
            <a:chOff x="5714999" y="1464130"/>
            <a:chExt cx="1920240" cy="166007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5795086" y="1464130"/>
              <a:ext cx="1672514" cy="166007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5714999" y="1559378"/>
              <a:ext cx="1920240" cy="15544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0" y="8295"/>
            <a:ext cx="6376086" cy="255454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কোন অপ্রাপ্তবয়স্ক নারী বা পুরুষ এ অপরাধ করলে ০১ (এক) মাস কারাদণ্ড বা ৫০,০০০(পঞ্চাশ হাজার) টাকা জরিমানা বা উভয় দণ্ডে দণ্ডিত হবেন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7" t="9678" r="13042" b="8121"/>
          <a:stretch/>
        </p:blipFill>
        <p:spPr>
          <a:xfrm>
            <a:off x="687802" y="3305439"/>
            <a:ext cx="4771392" cy="2835054"/>
          </a:xfrm>
          <a:prstGeom prst="rect">
            <a:avLst/>
          </a:prstGeom>
        </p:spPr>
      </p:pic>
      <p:sp>
        <p:nvSpPr>
          <p:cNvPr id="31" name="Rounded Rectangle 30"/>
          <p:cNvSpPr/>
          <p:nvPr/>
        </p:nvSpPr>
        <p:spPr>
          <a:xfrm>
            <a:off x="6077804" y="6227805"/>
            <a:ext cx="5832389" cy="630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b="1" dirty="0">
                <a:latin typeface="NikoshBAN" pitchFamily="2" charset="0"/>
                <a:cs typeface="NikoshBAN" pitchFamily="2" charset="0"/>
              </a:rPr>
              <a:t>৫০,০০০ (পঞ্চাশ হাজার) টাকা জরিমানা </a:t>
            </a:r>
            <a:endParaRPr lang="en-US" sz="2400" b="1" dirty="0"/>
          </a:p>
        </p:txBody>
      </p:sp>
      <p:sp>
        <p:nvSpPr>
          <p:cNvPr id="32" name="Rounded Rectangle 31"/>
          <p:cNvSpPr/>
          <p:nvPr/>
        </p:nvSpPr>
        <p:spPr>
          <a:xfrm>
            <a:off x="687801" y="6214356"/>
            <a:ext cx="5084752" cy="630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b="1">
                <a:latin typeface="NikoshBAN" pitchFamily="2" charset="0"/>
                <a:cs typeface="NikoshBAN" pitchFamily="2" charset="0"/>
              </a:rPr>
              <a:t>০১ (এক) মাস কারাদণ্ড</a:t>
            </a:r>
            <a:endParaRPr lang="en-US" sz="2400" b="1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880" t="8253" r="18468" b="7617"/>
          <a:stretch/>
        </p:blipFill>
        <p:spPr>
          <a:xfrm>
            <a:off x="6946352" y="3265086"/>
            <a:ext cx="4843849" cy="287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03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1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0" y="6687889"/>
            <a:ext cx="6177600" cy="170111"/>
          </a:xfrm>
        </p:spPr>
        <p:txBody>
          <a:bodyPr/>
          <a:lstStyle/>
          <a:p>
            <a:r>
              <a:rPr lang="en-US" b="1" noProof="0" dirty="0" smtClean="0"/>
              <a:t>Md. </a:t>
            </a:r>
            <a:r>
              <a:rPr lang="en-US" b="1" noProof="0" dirty="0" err="1" smtClean="0"/>
              <a:t>Kawcher</a:t>
            </a:r>
            <a:r>
              <a:rPr lang="en-US" b="1" noProof="0" dirty="0" smtClean="0"/>
              <a:t> </a:t>
            </a:r>
            <a:r>
              <a:rPr lang="en-US" b="1" noProof="0" dirty="0" err="1" smtClean="0"/>
              <a:t>Hossen</a:t>
            </a:r>
            <a:r>
              <a:rPr lang="en-US" b="1" noProof="0" dirty="0" smtClean="0"/>
              <a:t>, </a:t>
            </a:r>
            <a:r>
              <a:rPr lang="en-US" b="1" noProof="0" dirty="0" err="1" smtClean="0"/>
              <a:t>Assis't</a:t>
            </a:r>
            <a:r>
              <a:rPr lang="en-US" b="1" noProof="0" dirty="0" smtClean="0"/>
              <a:t> teacher. </a:t>
            </a:r>
            <a:r>
              <a:rPr lang="en-US" b="1" noProof="0" dirty="0" err="1" smtClean="0"/>
              <a:t>Karim</a:t>
            </a:r>
            <a:r>
              <a:rPr lang="en-US" b="1" noProof="0" dirty="0" smtClean="0"/>
              <a:t> </a:t>
            </a:r>
            <a:r>
              <a:rPr lang="en-US" b="1" noProof="0" dirty="0" err="1" smtClean="0"/>
              <a:t>Ullah</a:t>
            </a:r>
            <a:r>
              <a:rPr lang="en-US" b="1" noProof="0" dirty="0" smtClean="0"/>
              <a:t> High School. </a:t>
            </a:r>
            <a:endParaRPr lang="en-US" b="1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BDFCCF3-283C-45A2-A1EA-8B9671AF6F3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0150534" y="6024631"/>
            <a:ext cx="1736666" cy="833369"/>
          </a:xfrm>
        </p:spPr>
        <p:txBody>
          <a:bodyPr/>
          <a:lstStyle/>
          <a:p>
            <a:r>
              <a:rPr lang="en-US" b="1" dirty="0"/>
              <a:t> Page </a:t>
            </a:r>
            <a:fld id="{26699011-AD31-4C1E-9097-A1CA72DD0DA4}" type="slidenum">
              <a:rPr lang="en-US" b="1" smtClean="0"/>
              <a:pPr/>
              <a:t>3</a:t>
            </a:fld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21542"/>
            <a:ext cx="118233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662E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চিত্রের</a:t>
            </a:r>
            <a:r>
              <a:rPr lang="en-US" sz="9600" b="1" dirty="0" smtClean="0">
                <a:solidFill>
                  <a:srgbClr val="662E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9600" b="1" dirty="0" err="1" smtClean="0">
                <a:solidFill>
                  <a:srgbClr val="662E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ছবিগূলো</a:t>
            </a:r>
            <a:r>
              <a:rPr lang="en-US" sz="9600" b="1" dirty="0" smtClean="0">
                <a:solidFill>
                  <a:srgbClr val="662E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9600" b="1" dirty="0" err="1" smtClean="0">
                <a:solidFill>
                  <a:srgbClr val="662E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লক্ষ্য</a:t>
            </a:r>
            <a:r>
              <a:rPr lang="en-US" sz="9600" b="1" dirty="0" smtClean="0">
                <a:solidFill>
                  <a:srgbClr val="662E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9600" b="1" dirty="0" err="1" smtClean="0">
                <a:solidFill>
                  <a:srgbClr val="662E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কর</a:t>
            </a:r>
            <a:r>
              <a:rPr lang="en-US" sz="9600" b="1" dirty="0" smtClean="0">
                <a:solidFill>
                  <a:srgbClr val="662E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endParaRPr lang="en-US" sz="9600" b="1" dirty="0">
              <a:solidFill>
                <a:srgbClr val="662E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10"/>
            <a:ext cx="6277366" cy="33808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 descr="কানাইঘাটে বাল্য বিবাহ পণ্ড, লাখ টাকা জরিমানা | Sylhet Vo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734" y="3563462"/>
            <a:ext cx="5386465" cy="32359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474942" y="36266"/>
            <a:ext cx="5412258" cy="33558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6374" y="3584766"/>
            <a:ext cx="6250992" cy="32146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Footer Placeholder 15"/>
          <p:cNvSpPr txBox="1">
            <a:spLocks/>
          </p:cNvSpPr>
          <p:nvPr/>
        </p:nvSpPr>
        <p:spPr>
          <a:xfrm>
            <a:off x="0" y="6492875"/>
            <a:ext cx="669889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/>
              <a:t>Md. Kawcher Hossen, Assis't teacher. Karim Ullah High School. </a:t>
            </a:r>
            <a:endParaRPr lang="en-US" b="1" dirty="0"/>
          </a:p>
        </p:txBody>
      </p:sp>
      <p:sp>
        <p:nvSpPr>
          <p:cNvPr id="22" name="Slide Number Placeholder 12">
            <a:extLst>
              <a:ext uri="{FF2B5EF4-FFF2-40B4-BE49-F238E27FC236}">
                <a16:creationId xmlns:a16="http://schemas.microsoft.com/office/drawing/2014/main" xmlns="" id="{6A33CA32-AFD4-4FF4-81CD-F367959D97E3}"/>
              </a:ext>
            </a:extLst>
          </p:cNvPr>
          <p:cNvSpPr txBox="1">
            <a:spLocks/>
          </p:cNvSpPr>
          <p:nvPr/>
        </p:nvSpPr>
        <p:spPr>
          <a:xfrm>
            <a:off x="9670473" y="6057900"/>
            <a:ext cx="2216727" cy="8001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/>
              <a:t> Page </a:t>
            </a:r>
            <a:fld id="{26699011-AD31-4C1E-9097-A1CA72DD0DA4}" type="slidenum">
              <a:rPr lang="en-US" b="1" smtClean="0"/>
              <a:pPr/>
              <a:t>3</a:t>
            </a:fld>
            <a:endParaRPr lang="en-US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-111684" y="11310"/>
            <a:ext cx="11887200" cy="3352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sz="8000" b="1" dirty="0" err="1" smtClean="0">
                <a:solidFill>
                  <a:srgbClr val="660033"/>
                </a:solidFill>
                <a:latin typeface="NikoshBAN"/>
              </a:rPr>
              <a:t>চিত্রে</a:t>
            </a:r>
            <a:r>
              <a:rPr lang="en-US" sz="80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8000" b="1" dirty="0" err="1" smtClean="0">
                <a:solidFill>
                  <a:srgbClr val="660033"/>
                </a:solidFill>
                <a:latin typeface="NikoshBAN"/>
              </a:rPr>
              <a:t>যাদের</a:t>
            </a:r>
            <a:r>
              <a:rPr lang="en-US" sz="80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8000" b="1" dirty="0" err="1" smtClean="0">
                <a:solidFill>
                  <a:srgbClr val="660033"/>
                </a:solidFill>
                <a:latin typeface="NikoshBAN"/>
              </a:rPr>
              <a:t>বিয়ে</a:t>
            </a:r>
            <a:r>
              <a:rPr lang="en-US" sz="80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8000" b="1" dirty="0" err="1" smtClean="0">
                <a:solidFill>
                  <a:srgbClr val="660033"/>
                </a:solidFill>
                <a:latin typeface="NikoshBAN"/>
              </a:rPr>
              <a:t>হচ্ছে</a:t>
            </a:r>
            <a:r>
              <a:rPr lang="en-US" sz="80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8000" b="1" dirty="0" err="1" smtClean="0">
                <a:solidFill>
                  <a:srgbClr val="660033"/>
                </a:solidFill>
                <a:latin typeface="NikoshBAN"/>
              </a:rPr>
              <a:t>তাঁরা</a:t>
            </a:r>
            <a:r>
              <a:rPr lang="en-US" sz="80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8000" b="1" dirty="0" err="1" smtClean="0">
                <a:solidFill>
                  <a:srgbClr val="660033"/>
                </a:solidFill>
                <a:latin typeface="NikoshBAN"/>
              </a:rPr>
              <a:t>কোন</a:t>
            </a:r>
            <a:r>
              <a:rPr lang="en-US" sz="80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8000" b="1" dirty="0" err="1" smtClean="0">
                <a:solidFill>
                  <a:srgbClr val="660033"/>
                </a:solidFill>
                <a:latin typeface="NikoshBAN"/>
              </a:rPr>
              <a:t>বয়সের</a:t>
            </a:r>
            <a:r>
              <a:rPr lang="en-US" sz="8000" b="1" dirty="0" smtClean="0">
                <a:solidFill>
                  <a:srgbClr val="660033"/>
                </a:solidFill>
                <a:latin typeface="NikoshBAN"/>
              </a:rPr>
              <a:t>? </a:t>
            </a:r>
            <a:endParaRPr lang="en-US" sz="8000" b="1" dirty="0">
              <a:solidFill>
                <a:srgbClr val="660033"/>
              </a:solidFill>
              <a:latin typeface="NikoshBAN"/>
            </a:endParaRPr>
          </a:p>
        </p:txBody>
      </p:sp>
      <p:sp>
        <p:nvSpPr>
          <p:cNvPr id="25" name="Round Single Corner Rectangle 24"/>
          <p:cNvSpPr/>
          <p:nvPr/>
        </p:nvSpPr>
        <p:spPr>
          <a:xfrm>
            <a:off x="47813" y="3425397"/>
            <a:ext cx="11887200" cy="3371850"/>
          </a:xfrm>
          <a:prstGeom prst="round1Rect">
            <a:avLst>
              <a:gd name="adj" fmla="val 2481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sz="9600" b="1" dirty="0" err="1" smtClean="0">
                <a:solidFill>
                  <a:srgbClr val="003300"/>
                </a:solidFill>
                <a:latin typeface="NikoshBAN"/>
              </a:rPr>
              <a:t>বালক</a:t>
            </a:r>
            <a:r>
              <a:rPr lang="en-US" sz="9600" b="1" dirty="0" smtClean="0">
                <a:solidFill>
                  <a:srgbClr val="003300"/>
                </a:solidFill>
                <a:latin typeface="NikoshBAN"/>
              </a:rPr>
              <a:t> ও </a:t>
            </a:r>
            <a:r>
              <a:rPr lang="en-US" sz="9600" b="1" dirty="0" err="1" smtClean="0">
                <a:solidFill>
                  <a:srgbClr val="003300"/>
                </a:solidFill>
                <a:latin typeface="NikoshBAN"/>
              </a:rPr>
              <a:t>বালিকা</a:t>
            </a:r>
            <a:r>
              <a:rPr lang="en-US" sz="9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9600" b="1" dirty="0" err="1" smtClean="0">
                <a:solidFill>
                  <a:srgbClr val="003300"/>
                </a:solidFill>
                <a:latin typeface="NikoshBAN"/>
              </a:rPr>
              <a:t>বয়সের</a:t>
            </a:r>
            <a:r>
              <a:rPr lang="en-US" sz="9600" b="1" dirty="0" smtClean="0">
                <a:solidFill>
                  <a:srgbClr val="003300"/>
                </a:solidFill>
                <a:latin typeface="NikoshBAN"/>
              </a:rPr>
              <a:t>      </a:t>
            </a:r>
            <a:endParaRPr lang="en-US" sz="9600" b="1" dirty="0">
              <a:solidFill>
                <a:srgbClr val="003300"/>
              </a:solidFill>
              <a:latin typeface="NikoshBAN"/>
            </a:endParaRPr>
          </a:p>
        </p:txBody>
      </p:sp>
      <p:sp>
        <p:nvSpPr>
          <p:cNvPr id="28" name="Round Same Side Corner Rectangle 27"/>
          <p:cNvSpPr/>
          <p:nvPr/>
        </p:nvSpPr>
        <p:spPr>
          <a:xfrm>
            <a:off x="-31936" y="-45702"/>
            <a:ext cx="11887200" cy="3092597"/>
          </a:xfrm>
          <a:prstGeom prst="round2Same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sz="8500" b="1" dirty="0" err="1" smtClean="0">
                <a:solidFill>
                  <a:srgbClr val="002060"/>
                </a:solidFill>
                <a:latin typeface="NikoshBAN"/>
              </a:rPr>
              <a:t>এই</a:t>
            </a:r>
            <a:r>
              <a:rPr lang="en-US" sz="85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8500" b="1" dirty="0" err="1" smtClean="0">
                <a:solidFill>
                  <a:srgbClr val="002060"/>
                </a:solidFill>
                <a:latin typeface="NikoshBAN"/>
              </a:rPr>
              <a:t>বয়সে</a:t>
            </a:r>
            <a:r>
              <a:rPr lang="en-US" sz="85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8500" b="1" dirty="0" err="1" smtClean="0">
                <a:solidFill>
                  <a:srgbClr val="002060"/>
                </a:solidFill>
                <a:latin typeface="NikoshBAN"/>
              </a:rPr>
              <a:t>বিয়ে</a:t>
            </a:r>
            <a:r>
              <a:rPr lang="en-US" sz="85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8500" b="1" dirty="0" err="1" smtClean="0">
                <a:solidFill>
                  <a:srgbClr val="002060"/>
                </a:solidFill>
                <a:latin typeface="NikoshBAN"/>
              </a:rPr>
              <a:t>দেওয়াকে</a:t>
            </a:r>
            <a:r>
              <a:rPr lang="en-US" sz="85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8500" b="1" dirty="0" err="1" smtClean="0">
                <a:solidFill>
                  <a:srgbClr val="002060"/>
                </a:solidFill>
                <a:latin typeface="NikoshBAN"/>
              </a:rPr>
              <a:t>কি</a:t>
            </a:r>
            <a:r>
              <a:rPr lang="en-US" sz="85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8500" b="1" dirty="0" err="1" smtClean="0">
                <a:solidFill>
                  <a:srgbClr val="002060"/>
                </a:solidFill>
                <a:latin typeface="NikoshBAN"/>
              </a:rPr>
              <a:t>বলে</a:t>
            </a:r>
            <a:r>
              <a:rPr lang="en-US" sz="8500" b="1" dirty="0" smtClean="0">
                <a:solidFill>
                  <a:srgbClr val="002060"/>
                </a:solidFill>
                <a:latin typeface="NikoshBAN"/>
              </a:rPr>
              <a:t>?  </a:t>
            </a:r>
            <a:endParaRPr lang="en-US" sz="8500" b="1" dirty="0"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-7222" y="3198694"/>
            <a:ext cx="11887200" cy="355845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sz="16000" b="1" dirty="0" err="1" smtClean="0">
                <a:solidFill>
                  <a:srgbClr val="000E2A"/>
                </a:solidFill>
                <a:latin typeface="NikoshBAN"/>
              </a:rPr>
              <a:t>বাল্য</a:t>
            </a:r>
            <a:r>
              <a:rPr lang="en-US" sz="16000" b="1" dirty="0" smtClean="0">
                <a:solidFill>
                  <a:srgbClr val="000E2A"/>
                </a:solidFill>
                <a:latin typeface="NikoshBAN"/>
              </a:rPr>
              <a:t> </a:t>
            </a:r>
            <a:r>
              <a:rPr lang="en-US" sz="16000" b="1" dirty="0" err="1" smtClean="0">
                <a:solidFill>
                  <a:srgbClr val="000E2A"/>
                </a:solidFill>
                <a:latin typeface="NikoshBAN"/>
              </a:rPr>
              <a:t>বিবাহ</a:t>
            </a:r>
            <a:r>
              <a:rPr lang="en-US" sz="16000" b="1" dirty="0" smtClean="0">
                <a:solidFill>
                  <a:srgbClr val="000E2A"/>
                </a:solidFill>
                <a:latin typeface="NikoshBAN"/>
              </a:rPr>
              <a:t>      </a:t>
            </a:r>
            <a:endParaRPr lang="en-US" sz="16000" b="1" dirty="0">
              <a:solidFill>
                <a:srgbClr val="000E2A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404361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3" grpId="1" animBg="1"/>
      <p:bldP spid="25" grpId="0" animBg="1"/>
      <p:bldP spid="25" grpId="1" animBg="1"/>
      <p:bldP spid="28" grpId="0" animBg="1"/>
      <p:bldP spid="2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6698894" cy="365125"/>
          </a:xfrm>
        </p:spPr>
        <p:txBody>
          <a:bodyPr/>
          <a:lstStyle/>
          <a:p>
            <a:r>
              <a:rPr lang="en-US" noProof="0" dirty="0" smtClean="0"/>
              <a:t>Md. </a:t>
            </a:r>
            <a:r>
              <a:rPr lang="en-US" noProof="0" dirty="0" err="1" smtClean="0"/>
              <a:t>Kawcher</a:t>
            </a:r>
            <a:r>
              <a:rPr lang="en-US" noProof="0" dirty="0" smtClean="0"/>
              <a:t> </a:t>
            </a:r>
            <a:r>
              <a:rPr lang="en-US" noProof="0" dirty="0" err="1" smtClean="0"/>
              <a:t>Hossen</a:t>
            </a:r>
            <a:r>
              <a:rPr lang="en-US" noProof="0" dirty="0" smtClean="0"/>
              <a:t>, </a:t>
            </a:r>
            <a:r>
              <a:rPr lang="en-US" noProof="0" dirty="0" err="1" smtClean="0"/>
              <a:t>Assis't</a:t>
            </a:r>
            <a:r>
              <a:rPr lang="en-US" noProof="0" dirty="0" smtClean="0"/>
              <a:t> teacher. </a:t>
            </a:r>
            <a:r>
              <a:rPr lang="en-US" noProof="0" dirty="0" err="1" smtClean="0"/>
              <a:t>Karim</a:t>
            </a:r>
            <a:r>
              <a:rPr lang="en-US" noProof="0" dirty="0" smtClean="0"/>
              <a:t> </a:t>
            </a:r>
            <a:r>
              <a:rPr lang="en-US" noProof="0" dirty="0" err="1" smtClean="0"/>
              <a:t>Ullah</a:t>
            </a:r>
            <a:r>
              <a:rPr lang="en-US" noProof="0" dirty="0" smtClean="0"/>
              <a:t> </a:t>
            </a:r>
            <a:r>
              <a:rPr lang="en-US" b="1" noProof="0" dirty="0" smtClean="0"/>
              <a:t>High</a:t>
            </a:r>
            <a:r>
              <a:rPr lang="en-US" noProof="0" dirty="0" smtClean="0"/>
              <a:t> School. 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A9F970C-0797-40F9-9728-41B996BD7E2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9329184" y="6035127"/>
            <a:ext cx="2557573" cy="768257"/>
          </a:xfrm>
        </p:spPr>
        <p:txBody>
          <a:bodyPr/>
          <a:lstStyle/>
          <a:p>
            <a:r>
              <a:rPr lang="en-US" b="1" dirty="0"/>
              <a:t> Page </a:t>
            </a:r>
            <a:fld id="{26699011-AD31-4C1E-9097-A1CA72DD0DA4}" type="slidenum">
              <a:rPr lang="en-US" b="1" smtClean="0"/>
              <a:pPr/>
              <a:t>30</a:t>
            </a:fld>
            <a:endParaRPr lang="en-US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267" y="64906"/>
            <a:ext cx="4438933" cy="3245559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8709850" y="646748"/>
            <a:ext cx="2129587" cy="1968786"/>
            <a:chOff x="5714999" y="1464130"/>
            <a:chExt cx="1920240" cy="1660070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5795086" y="1464130"/>
              <a:ext cx="1672514" cy="166007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5714999" y="1559378"/>
              <a:ext cx="1920240" cy="15544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31" name="Rectangle 30"/>
          <p:cNvSpPr/>
          <p:nvPr/>
        </p:nvSpPr>
        <p:spPr>
          <a:xfrm>
            <a:off x="0" y="144939"/>
            <a:ext cx="6927377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পিতা-মাতা, অভিভাবক বা অন্য কোনো ব্যক্তি বাল্য বিবাহের অনুষ্ঠান সম্পাদনা/পরিচালনা করলে  সর্বোচ্চ ০২ (দুই) বৎসর কারাদণ্ড বা ৫০,০০০ (পঞ্চাশ হাজার) টাকা জরিমানা বা উভয় দণ্ডে দণ্ডিত হবেন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880" t="8253" r="18468" b="7617"/>
          <a:stretch/>
        </p:blipFill>
        <p:spPr>
          <a:xfrm>
            <a:off x="7102993" y="3384527"/>
            <a:ext cx="4843849" cy="287540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98" y="3356630"/>
            <a:ext cx="6079524" cy="2848143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92368" y="6227805"/>
            <a:ext cx="5542314" cy="630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b="1" dirty="0">
                <a:latin typeface="NikoshBAN" pitchFamily="2" charset="0"/>
                <a:cs typeface="NikoshBAN" pitchFamily="2" charset="0"/>
              </a:rPr>
              <a:t>সর্বোচ্চ ০২ (দুই) বৎসর কারাদণ্ড </a:t>
            </a:r>
            <a:endParaRPr lang="en-US" sz="24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133122" y="6233451"/>
            <a:ext cx="5832389" cy="630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b="1" dirty="0">
                <a:latin typeface="NikoshBAN" pitchFamily="2" charset="0"/>
                <a:cs typeface="NikoshBAN" pitchFamily="2" charset="0"/>
              </a:rPr>
              <a:t>৫০,০০০ (পঞ্চাশ হাজার) টাকা জরিমানা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4575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" grpId="0" animBg="1"/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6698894" cy="365125"/>
          </a:xfrm>
        </p:spPr>
        <p:txBody>
          <a:bodyPr/>
          <a:lstStyle/>
          <a:p>
            <a:r>
              <a:rPr lang="en-US" b="1" noProof="0" smtClean="0"/>
              <a:t>Md. Kawcher Hossen, Assis't teacher. Karim Ullah High School. </a:t>
            </a:r>
            <a:endParaRPr lang="en-US" b="1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754F8CDE-065A-4725-B46D-B3ACCB37029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9286875" y="6243638"/>
            <a:ext cx="2600325" cy="614362"/>
          </a:xfrm>
        </p:spPr>
        <p:txBody>
          <a:bodyPr/>
          <a:lstStyle/>
          <a:p>
            <a:r>
              <a:rPr lang="en-US" b="1" dirty="0"/>
              <a:t> Page </a:t>
            </a:r>
            <a:fld id="{26699011-AD31-4C1E-9097-A1CA72DD0DA4}" type="slidenum">
              <a:rPr lang="en-US" b="1" smtClean="0"/>
              <a:pPr/>
              <a:t>31</a:t>
            </a:fld>
            <a:endParaRPr lang="en-US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917" y="957436"/>
            <a:ext cx="3414872" cy="24383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1" name="Rounded Rectangle 20"/>
          <p:cNvSpPr/>
          <p:nvPr/>
        </p:nvSpPr>
        <p:spPr>
          <a:xfrm>
            <a:off x="3840480" y="0"/>
            <a:ext cx="4587240" cy="89408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488" tIns="52244" rIns="104488" bIns="52244" rtlCol="0" anchor="ctr"/>
          <a:lstStyle/>
          <a:p>
            <a:pPr algn="ctr"/>
            <a:r>
              <a:rPr lang="en-US" sz="4100" b="1" dirty="0" err="1" smtClean="0">
                <a:solidFill>
                  <a:srgbClr val="660066"/>
                </a:solidFill>
                <a:latin typeface="NikoshBAN"/>
              </a:rPr>
              <a:t>দলীয়</a:t>
            </a:r>
            <a:r>
              <a:rPr lang="en-US" sz="41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4100" b="1" dirty="0" err="1" smtClean="0">
                <a:solidFill>
                  <a:srgbClr val="660066"/>
                </a:solidFill>
                <a:latin typeface="NikoshBAN"/>
              </a:rPr>
              <a:t>কাজঃ</a:t>
            </a:r>
            <a:r>
              <a:rPr lang="en-US" sz="4100" b="1" dirty="0" smtClean="0">
                <a:solidFill>
                  <a:srgbClr val="660066"/>
                </a:solidFill>
                <a:latin typeface="NikoshBAN"/>
              </a:rPr>
              <a:t> </a:t>
            </a:r>
            <a:endParaRPr lang="en-US" sz="4100" b="1" dirty="0">
              <a:solidFill>
                <a:srgbClr val="660066"/>
              </a:solidFill>
              <a:latin typeface="NikoshB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3653544"/>
            <a:ext cx="11887200" cy="874950"/>
          </a:xfrm>
          <a:prstGeom prst="rect">
            <a:avLst/>
          </a:prstGeom>
          <a:noFill/>
        </p:spPr>
        <p:txBody>
          <a:bodyPr wrap="square" lIns="104488" tIns="52244" rIns="104488" bIns="52244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50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5000" b="1" dirty="0" err="1" smtClean="0">
                <a:solidFill>
                  <a:srgbClr val="003300"/>
                </a:solidFill>
                <a:latin typeface="NikoshBAN"/>
              </a:rPr>
              <a:t>বাল্য</a:t>
            </a:r>
            <a:r>
              <a:rPr lang="en-US" sz="5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5000" b="1" dirty="0" err="1" smtClean="0">
                <a:solidFill>
                  <a:srgbClr val="003300"/>
                </a:solidFill>
                <a:latin typeface="NikoshBAN"/>
              </a:rPr>
              <a:t>বিবাহের</a:t>
            </a:r>
            <a:r>
              <a:rPr lang="en-US" sz="5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5000" b="1" dirty="0" err="1" smtClean="0">
                <a:solidFill>
                  <a:srgbClr val="003300"/>
                </a:solidFill>
                <a:latin typeface="NikoshBAN"/>
              </a:rPr>
              <a:t>পাঁচটি</a:t>
            </a:r>
            <a:r>
              <a:rPr lang="en-US" sz="5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5000" b="1" dirty="0" err="1" smtClean="0">
                <a:solidFill>
                  <a:srgbClr val="003300"/>
                </a:solidFill>
                <a:latin typeface="NikoshBAN"/>
              </a:rPr>
              <a:t>কারণ</a:t>
            </a:r>
            <a:r>
              <a:rPr lang="en-US" sz="5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5000" b="1" dirty="0" err="1" smtClean="0">
                <a:solidFill>
                  <a:srgbClr val="003300"/>
                </a:solidFill>
                <a:latin typeface="NikoshBAN"/>
              </a:rPr>
              <a:t>লিখ</a:t>
            </a:r>
            <a:r>
              <a:rPr lang="en-US" sz="5000" b="1" dirty="0" smtClean="0">
                <a:solidFill>
                  <a:srgbClr val="003300"/>
                </a:solidFill>
                <a:latin typeface="NikoshBAN"/>
              </a:rPr>
              <a:t>। </a:t>
            </a:r>
            <a:endParaRPr lang="en-US" sz="5000" b="1" dirty="0">
              <a:solidFill>
                <a:srgbClr val="003300"/>
              </a:solidFill>
              <a:latin typeface="NikoshBAN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4981397"/>
            <a:ext cx="11887200" cy="874950"/>
          </a:xfrm>
          <a:prstGeom prst="rect">
            <a:avLst/>
          </a:prstGeom>
          <a:noFill/>
        </p:spPr>
        <p:txBody>
          <a:bodyPr wrap="square" lIns="104488" tIns="52244" rIns="104488" bIns="52244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5000" b="1" dirty="0" smtClean="0">
                <a:solidFill>
                  <a:srgbClr val="341716"/>
                </a:solidFill>
                <a:latin typeface="NikoshBAN"/>
              </a:rPr>
              <a:t>  </a:t>
            </a:r>
            <a:r>
              <a:rPr lang="en-US" sz="5000" b="1" dirty="0" err="1" smtClean="0">
                <a:solidFill>
                  <a:srgbClr val="341716"/>
                </a:solidFill>
                <a:latin typeface="NikoshBAN"/>
              </a:rPr>
              <a:t>বাল্য</a:t>
            </a:r>
            <a:r>
              <a:rPr lang="en-US" sz="5000" b="1" dirty="0" smtClean="0">
                <a:solidFill>
                  <a:srgbClr val="341716"/>
                </a:solidFill>
                <a:latin typeface="NikoshBAN"/>
              </a:rPr>
              <a:t> </a:t>
            </a:r>
            <a:r>
              <a:rPr lang="en-US" sz="5000" b="1" dirty="0" err="1" smtClean="0">
                <a:solidFill>
                  <a:srgbClr val="341716"/>
                </a:solidFill>
                <a:latin typeface="NikoshBAN"/>
              </a:rPr>
              <a:t>বিবাহের</a:t>
            </a:r>
            <a:r>
              <a:rPr lang="en-US" sz="5000" b="1" dirty="0" smtClean="0">
                <a:solidFill>
                  <a:srgbClr val="341716"/>
                </a:solidFill>
                <a:latin typeface="NikoshBAN"/>
              </a:rPr>
              <a:t> </a:t>
            </a:r>
            <a:r>
              <a:rPr lang="en-US" sz="5000" b="1" dirty="0" err="1" smtClean="0">
                <a:solidFill>
                  <a:srgbClr val="341716"/>
                </a:solidFill>
                <a:latin typeface="NikoshBAN"/>
              </a:rPr>
              <a:t>পাঁচটি</a:t>
            </a:r>
            <a:r>
              <a:rPr lang="en-US" sz="5000" b="1" dirty="0" smtClean="0">
                <a:solidFill>
                  <a:srgbClr val="341716"/>
                </a:solidFill>
                <a:latin typeface="NikoshBAN"/>
              </a:rPr>
              <a:t> </a:t>
            </a:r>
            <a:r>
              <a:rPr lang="en-US" sz="5000" b="1" dirty="0" err="1" smtClean="0">
                <a:solidFill>
                  <a:srgbClr val="341716"/>
                </a:solidFill>
                <a:latin typeface="NikoshBAN"/>
              </a:rPr>
              <a:t>প্রভাব</a:t>
            </a:r>
            <a:r>
              <a:rPr lang="en-US" sz="5000" b="1" dirty="0" smtClean="0">
                <a:solidFill>
                  <a:srgbClr val="341716"/>
                </a:solidFill>
                <a:latin typeface="NikoshBAN"/>
              </a:rPr>
              <a:t> </a:t>
            </a:r>
            <a:r>
              <a:rPr lang="en-US" sz="5000" b="1" dirty="0" err="1" smtClean="0">
                <a:solidFill>
                  <a:srgbClr val="341716"/>
                </a:solidFill>
                <a:latin typeface="NikoshBAN"/>
              </a:rPr>
              <a:t>লিখ</a:t>
            </a:r>
            <a:r>
              <a:rPr lang="en-US" sz="5000" b="1" dirty="0" smtClean="0">
                <a:solidFill>
                  <a:srgbClr val="341716"/>
                </a:solidFill>
                <a:latin typeface="NikoshBAN"/>
              </a:rPr>
              <a:t> । </a:t>
            </a:r>
            <a:endParaRPr lang="en-US" sz="5000" b="1" dirty="0">
              <a:solidFill>
                <a:srgbClr val="341716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3522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Hot air balloon">
            <a:extLst>
              <a:ext uri="{FF2B5EF4-FFF2-40B4-BE49-F238E27FC236}">
                <a16:creationId xmlns:a16="http://schemas.microsoft.com/office/drawing/2014/main" xmlns="" id="{504F0F4D-A767-485C-BB5B-583AA98E3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860" y="1032210"/>
            <a:ext cx="398256" cy="621846"/>
          </a:xfrm>
          <a:prstGeom prst="rect">
            <a:avLst/>
          </a:prstGeom>
        </p:spPr>
      </p:pic>
      <p:pic>
        <p:nvPicPr>
          <p:cNvPr id="15" name="Picture 14" descr="Dry trees with leaves blowing in the wind">
            <a:extLst>
              <a:ext uri="{FF2B5EF4-FFF2-40B4-BE49-F238E27FC236}">
                <a16:creationId xmlns:a16="http://schemas.microsoft.com/office/drawing/2014/main" xmlns="" id="{6100AEE4-1A78-4484-9C22-B49C0AD66A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53567" y="4447815"/>
            <a:ext cx="2333637" cy="2410191"/>
          </a:xfrm>
          <a:prstGeom prst="rect">
            <a:avLst/>
          </a:prstGeom>
        </p:spPr>
      </p:pic>
      <p:sp>
        <p:nvSpPr>
          <p:cNvPr id="27" name="Footer Placeholder 26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6698894" cy="365125"/>
          </a:xfrm>
        </p:spPr>
        <p:txBody>
          <a:bodyPr/>
          <a:lstStyle/>
          <a:p>
            <a:r>
              <a:rPr lang="en-US" b="1" noProof="0" smtClean="0"/>
              <a:t>Md. Kawcher Hossen, Assis't teacher. Karim Ullah High School. </a:t>
            </a:r>
            <a:endParaRPr lang="en-US" b="1" noProof="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xmlns="" id="{6635A4B7-B09F-41AC-B5F9-CB727695339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9372600" y="6257925"/>
            <a:ext cx="2514600" cy="600075"/>
          </a:xfrm>
        </p:spPr>
        <p:txBody>
          <a:bodyPr/>
          <a:lstStyle/>
          <a:p>
            <a:r>
              <a:rPr lang="en-US" dirty="0"/>
              <a:t> Page </a:t>
            </a:r>
            <a:fld id="{26699011-AD31-4C1E-9097-A1CA72DD0DA4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29" name="Down Ribbon 28"/>
          <p:cNvSpPr/>
          <p:nvPr/>
        </p:nvSpPr>
        <p:spPr>
          <a:xfrm>
            <a:off x="3093720" y="0"/>
            <a:ext cx="5745480" cy="794658"/>
          </a:xfrm>
          <a:prstGeom prst="ribbon">
            <a:avLst>
              <a:gd name="adj1" fmla="val 10955"/>
              <a:gd name="adj2" fmla="val 53135"/>
            </a:avLst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88" tIns="52244" rIns="104488" bIns="52244" rtlCol="0" anchor="ctr"/>
          <a:lstStyle/>
          <a:p>
            <a:pPr algn="ctr"/>
            <a:r>
              <a:rPr lang="en-US" sz="4700" b="1" dirty="0" err="1" smtClean="0">
                <a:solidFill>
                  <a:srgbClr val="003300"/>
                </a:solidFill>
                <a:latin typeface="NikoshBAN"/>
              </a:rPr>
              <a:t>মূল্যায়ন</a:t>
            </a:r>
            <a:r>
              <a:rPr lang="en-US" sz="4700" b="1" dirty="0" smtClean="0">
                <a:solidFill>
                  <a:srgbClr val="003300"/>
                </a:solidFill>
                <a:latin typeface="NikoshBAN"/>
              </a:rPr>
              <a:t> </a:t>
            </a:r>
            <a:endParaRPr lang="en-US" sz="4700" b="1" dirty="0">
              <a:solidFill>
                <a:srgbClr val="003300"/>
              </a:solidFill>
              <a:latin typeface="NikoshBAN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-5716" y="946947"/>
            <a:ext cx="11887200" cy="721062"/>
          </a:xfrm>
          <a:prstGeom prst="rect">
            <a:avLst/>
          </a:prstGeom>
          <a:noFill/>
        </p:spPr>
        <p:txBody>
          <a:bodyPr wrap="square" lIns="104488" tIns="52244" rIns="104488" bIns="52244" rtlCol="0">
            <a:spAutoFit/>
          </a:bodyPr>
          <a:lstStyle/>
          <a:p>
            <a:r>
              <a:rPr lang="en-US" sz="4000" b="1" dirty="0" smtClean="0">
                <a:ln w="0"/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sz="4000" b="1" dirty="0" err="1" smtClean="0">
                <a:ln w="0"/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বাল্য</a:t>
            </a:r>
            <a:r>
              <a:rPr lang="en-US" sz="4000" b="1" dirty="0" smtClean="0">
                <a:ln w="0"/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4000" b="1" dirty="0" smtClean="0">
                <a:ln w="0"/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নিরোধ</a:t>
            </a:r>
            <a:r>
              <a:rPr lang="en-US" sz="4000" b="1" dirty="0" smtClean="0">
                <a:ln w="0"/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4000" b="1" dirty="0" smtClean="0">
                <a:ln w="0"/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প্রণীত</a:t>
            </a:r>
            <a:r>
              <a:rPr lang="en-US" sz="4000" b="1" dirty="0" smtClean="0">
                <a:ln w="0"/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 smtClean="0">
                <a:ln w="0"/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b="1" dirty="0" smtClean="0">
                <a:ln w="0"/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/>
              </a:rPr>
              <a:t>? </a:t>
            </a:r>
            <a:endParaRPr lang="en-US" sz="4000" b="1" dirty="0">
              <a:solidFill>
                <a:schemeClr val="accent4">
                  <a:lumMod val="50000"/>
                </a:schemeClr>
              </a:solidFill>
              <a:latin typeface="NikoshBAN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5716" y="1707146"/>
            <a:ext cx="11887200" cy="1536669"/>
          </a:xfrm>
          <a:prstGeom prst="rect">
            <a:avLst/>
          </a:prstGeom>
          <a:noFill/>
        </p:spPr>
        <p:txBody>
          <a:bodyPr wrap="square" lIns="104488" tIns="52244" rIns="104488" bIns="52244" rtlCol="0">
            <a:spAutoFit/>
          </a:bodyPr>
          <a:lstStyle/>
          <a:p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১৯২৭ </a:t>
            </a:r>
            <a:r>
              <a:rPr lang="en-US" sz="31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খ. ১৯২৮ </a:t>
            </a:r>
            <a:r>
              <a:rPr lang="en-US" sz="31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</a:p>
          <a:p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১৯২৯ </a:t>
            </a:r>
            <a:r>
              <a:rPr lang="en-US" sz="31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ঘ.  </a:t>
            </a:r>
            <a:r>
              <a:rPr lang="en-US" sz="3100" b="1" dirty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১৯৩০ </a:t>
            </a:r>
            <a:r>
              <a:rPr lang="en-US" sz="31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100" b="1" dirty="0" smtClean="0">
                <a:solidFill>
                  <a:srgbClr val="003300"/>
                </a:solidFill>
                <a:latin typeface="NikoshBAN"/>
              </a:rPr>
              <a:t> </a:t>
            </a:r>
            <a:endParaRPr lang="en-US" sz="3100" b="1" dirty="0">
              <a:solidFill>
                <a:srgbClr val="003300"/>
              </a:solidFill>
              <a:latin typeface="NikoshBAN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860" y="3455835"/>
            <a:ext cx="11887200" cy="1336615"/>
          </a:xfrm>
          <a:prstGeom prst="rect">
            <a:avLst/>
          </a:prstGeom>
          <a:noFill/>
        </p:spPr>
        <p:txBody>
          <a:bodyPr wrap="square" lIns="104488" tIns="52244" rIns="104488" bIns="52244" rtlCol="0">
            <a:spAutoFit/>
          </a:bodyPr>
          <a:lstStyle/>
          <a:p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/>
              </a:rPr>
              <a:t>২)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NikoshBAN"/>
              </a:rPr>
              <a:t>বাল্য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NikoshBAN"/>
              </a:rPr>
              <a:t>বিবাহ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NikoshBAN"/>
              </a:rPr>
              <a:t>নিরোধ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NikoshBAN"/>
              </a:rPr>
              <a:t>আইন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NikoshBAN"/>
              </a:rPr>
              <a:t>অনুযায়ী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NikoshBAN"/>
              </a:rPr>
              <a:t>ছেলেদের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NikoshBAN"/>
              </a:rPr>
              <a:t>বিয়ের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NikoshBAN"/>
              </a:rPr>
              <a:t>বয়স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NikoshBAN"/>
              </a:rPr>
              <a:t>কত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</a:rPr>
              <a:t> 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/>
              </a:rPr>
              <a:t> </a:t>
            </a:r>
            <a:endParaRPr lang="en-US" sz="4000" b="1" dirty="0">
              <a:solidFill>
                <a:schemeClr val="accent4">
                  <a:lumMod val="50000"/>
                </a:schemeClr>
              </a:solidFill>
              <a:latin typeface="NikoshBAN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4960635"/>
            <a:ext cx="11887200" cy="1536669"/>
          </a:xfrm>
          <a:prstGeom prst="rect">
            <a:avLst/>
          </a:prstGeom>
          <a:noFill/>
        </p:spPr>
        <p:txBody>
          <a:bodyPr wrap="square" lIns="104488" tIns="52244" rIns="104488" bIns="52244" rtlCol="0">
            <a:spAutoFit/>
          </a:bodyPr>
          <a:lstStyle/>
          <a:p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১৮ </a:t>
            </a:r>
            <a:r>
              <a:rPr lang="en-US" sz="31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খ. ২১ </a:t>
            </a:r>
            <a:r>
              <a:rPr lang="en-US" sz="31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</a:p>
          <a:p>
            <a:endParaRPr lang="en-US" sz="3100" b="1" dirty="0" smtClean="0">
              <a:solidFill>
                <a:srgbClr val="00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২৩ </a:t>
            </a:r>
            <a:r>
              <a:rPr lang="en-US" sz="31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ঘ. ২৫ </a:t>
            </a:r>
            <a:r>
              <a:rPr lang="en-US" sz="31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100" b="1" dirty="0" smtClean="0">
                <a:solidFill>
                  <a:srgbClr val="003300"/>
                </a:solidFill>
                <a:latin typeface="NikoshBAN"/>
              </a:rPr>
              <a:t>   </a:t>
            </a:r>
            <a:endParaRPr lang="en-US" sz="3100" b="1" dirty="0">
              <a:solidFill>
                <a:srgbClr val="003300"/>
              </a:solidFill>
              <a:latin typeface="NikoshBAN"/>
            </a:endParaRPr>
          </a:p>
        </p:txBody>
      </p:sp>
      <p:sp>
        <p:nvSpPr>
          <p:cNvPr id="34" name="L-Shape 33"/>
          <p:cNvSpPr/>
          <p:nvPr/>
        </p:nvSpPr>
        <p:spPr>
          <a:xfrm rot="19213881">
            <a:off x="8205078" y="4928448"/>
            <a:ext cx="903729" cy="492368"/>
          </a:xfrm>
          <a:prstGeom prst="corner">
            <a:avLst>
              <a:gd name="adj1" fmla="val 50000"/>
              <a:gd name="adj2" fmla="val 58642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30810" tIns="65406" rIns="130810" bIns="65406" rtlCol="0" anchor="ctr"/>
          <a:lstStyle/>
          <a:p>
            <a:pPr algn="ctr"/>
            <a:r>
              <a:rPr lang="en-US" dirty="0" smtClean="0">
                <a:latin typeface="NikoshBAN"/>
              </a:rPr>
              <a:t>        </a:t>
            </a:r>
            <a:endParaRPr lang="en-US" dirty="0">
              <a:latin typeface="NikoshBAN"/>
            </a:endParaRPr>
          </a:p>
        </p:txBody>
      </p:sp>
      <p:sp>
        <p:nvSpPr>
          <p:cNvPr id="35" name="L-Shape 34"/>
          <p:cNvSpPr/>
          <p:nvPr/>
        </p:nvSpPr>
        <p:spPr>
          <a:xfrm rot="19213881">
            <a:off x="2900543" y="2548849"/>
            <a:ext cx="897808" cy="528679"/>
          </a:xfrm>
          <a:prstGeom prst="corner">
            <a:avLst>
              <a:gd name="adj1" fmla="val 49211"/>
              <a:gd name="adj2" fmla="val 60320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30810" tIns="65406" rIns="130810" bIns="65406" rtlCol="0" anchor="ctr"/>
          <a:lstStyle/>
          <a:p>
            <a:pPr algn="ctr"/>
            <a:r>
              <a:rPr lang="en-US" dirty="0" smtClean="0">
                <a:latin typeface="NikoshBAN"/>
              </a:rPr>
              <a:t>          </a:t>
            </a:r>
            <a:endParaRPr lang="en-US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50362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/>
      <p:bldP spid="32" grpId="0"/>
      <p:bldP spid="33" grpId="0"/>
      <p:bldP spid="34" grpId="0" animBg="1"/>
      <p:bldP spid="3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698894" cy="365125"/>
          </a:xfrm>
        </p:spPr>
        <p:txBody>
          <a:bodyPr/>
          <a:lstStyle/>
          <a:p>
            <a:r>
              <a:rPr lang="en-US" b="1" noProof="0" smtClean="0"/>
              <a:t>Md. Kawcher Hossen, Assis't teacher. Karim Ullah High School. </a:t>
            </a:r>
            <a:endParaRPr lang="en-US" b="1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500461" y="6492875"/>
            <a:ext cx="2354995" cy="365124"/>
          </a:xfrm>
          <a:prstGeom prst="rect">
            <a:avLst/>
          </a:prstGeom>
        </p:spPr>
        <p:txBody>
          <a:bodyPr/>
          <a:lstStyle/>
          <a:p>
            <a:r>
              <a:rPr lang="en-US" noProof="0" dirty="0" smtClean="0"/>
              <a:t> Page </a:t>
            </a:r>
            <a:fld id="{26699011-AD31-4C1E-9097-A1CA72DD0DA4}" type="slidenum">
              <a:rPr lang="en-US" noProof="0" smtClean="0"/>
              <a:pPr/>
              <a:t>33</a:t>
            </a:fld>
            <a:endParaRPr lang="en-US" noProof="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1955"/>
            <a:ext cx="11887200" cy="1582836"/>
          </a:xfrm>
          <a:prstGeom prst="rect">
            <a:avLst/>
          </a:prstGeom>
          <a:noFill/>
        </p:spPr>
        <p:txBody>
          <a:bodyPr wrap="square" lIns="104488" tIns="52244" rIns="104488" bIns="52244" rtlCol="0">
            <a:spAutoFit/>
          </a:bodyPr>
          <a:lstStyle/>
          <a:p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  <a:latin typeface="NikoshBAN"/>
              </a:rPr>
              <a:t>৩)</a:t>
            </a:r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বাল্য</a:t>
            </a:r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বিবাহের</a:t>
            </a:r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506354"/>
            <a:ext cx="11887200" cy="1536669"/>
          </a:xfrm>
          <a:prstGeom prst="rect">
            <a:avLst/>
          </a:prstGeom>
          <a:noFill/>
        </p:spPr>
        <p:txBody>
          <a:bodyPr wrap="square" lIns="104488" tIns="52244" rIns="104488" bIns="52244" rtlCol="0">
            <a:spAutoFit/>
          </a:bodyPr>
          <a:lstStyle/>
          <a:p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1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দারিদ্রতা</a:t>
            </a:r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খ. </a:t>
            </a:r>
            <a:r>
              <a:rPr lang="en-US" sz="31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পরনির্ভরশীলতা</a:t>
            </a:r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</a:p>
          <a:p>
            <a:endParaRPr lang="en-US" sz="3100" b="1" dirty="0" smtClean="0">
              <a:solidFill>
                <a:srgbClr val="00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31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নিরক্ষরতা</a:t>
            </a:r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ঘ. </a:t>
            </a:r>
            <a:r>
              <a:rPr lang="en-US" sz="31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শখ</a:t>
            </a:r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479704"/>
            <a:ext cx="11887200" cy="844172"/>
          </a:xfrm>
          <a:prstGeom prst="rect">
            <a:avLst/>
          </a:prstGeom>
          <a:noFill/>
        </p:spPr>
        <p:txBody>
          <a:bodyPr wrap="square" lIns="104488" tIns="52244" rIns="104488" bIns="52244" rtlCol="0">
            <a:spAutoFit/>
          </a:bodyPr>
          <a:lstStyle/>
          <a:p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  <a:latin typeface="NikoshBAN"/>
              </a:rPr>
              <a:t>৪)</a:t>
            </a:r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বাল্যবিবাহের</a:t>
            </a:r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760557"/>
            <a:ext cx="11887200" cy="1536669"/>
          </a:xfrm>
          <a:prstGeom prst="rect">
            <a:avLst/>
          </a:prstGeom>
          <a:noFill/>
        </p:spPr>
        <p:txBody>
          <a:bodyPr wrap="square" lIns="104488" tIns="52244" rIns="104488" bIns="52244" rtlCol="0">
            <a:spAutoFit/>
          </a:bodyPr>
          <a:lstStyle/>
          <a:p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1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শিশুর</a:t>
            </a:r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পুষ্ঠিহীনতা</a:t>
            </a:r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খ. </a:t>
            </a:r>
            <a:r>
              <a:rPr lang="en-US" sz="31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মাতৃমৃত্যু</a:t>
            </a:r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</a:p>
          <a:p>
            <a:endParaRPr lang="en-US" sz="3100" b="1" dirty="0" smtClean="0">
              <a:solidFill>
                <a:srgbClr val="00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31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আত্যহত্যা</a:t>
            </a:r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ঘ. </a:t>
            </a:r>
            <a:r>
              <a:rPr lang="en-US" sz="31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সবগুলো</a:t>
            </a:r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100" b="1" dirty="0">
              <a:solidFill>
                <a:srgbClr val="003300"/>
              </a:solidFill>
              <a:latin typeface="NikoshBAN"/>
            </a:endParaRPr>
          </a:p>
        </p:txBody>
      </p:sp>
      <p:sp>
        <p:nvSpPr>
          <p:cNvPr id="12" name="L-Shape 11"/>
          <p:cNvSpPr/>
          <p:nvPr/>
        </p:nvSpPr>
        <p:spPr>
          <a:xfrm rot="19213881">
            <a:off x="2617753" y="1440484"/>
            <a:ext cx="980706" cy="590500"/>
          </a:xfrm>
          <a:prstGeom prst="corner">
            <a:avLst>
              <a:gd name="adj1" fmla="val 50000"/>
              <a:gd name="adj2" fmla="val 62590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30810" tIns="65406" rIns="130810" bIns="65406" rtlCol="0" anchor="ctr"/>
          <a:lstStyle/>
          <a:p>
            <a:pPr algn="ctr"/>
            <a:endParaRPr lang="en-US">
              <a:latin typeface="NikoshBAN"/>
            </a:endParaRPr>
          </a:p>
        </p:txBody>
      </p:sp>
      <p:sp>
        <p:nvSpPr>
          <p:cNvPr id="13" name="L-Shape 12"/>
          <p:cNvSpPr/>
          <p:nvPr/>
        </p:nvSpPr>
        <p:spPr>
          <a:xfrm rot="19213881">
            <a:off x="8459810" y="5568476"/>
            <a:ext cx="1078859" cy="655117"/>
          </a:xfrm>
          <a:prstGeom prst="corner">
            <a:avLst>
              <a:gd name="adj1" fmla="val 43025"/>
              <a:gd name="adj2" fmla="val 48032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30810" tIns="65406" rIns="130810" bIns="65406" rtlCol="0" anchor="ctr"/>
          <a:lstStyle/>
          <a:p>
            <a:pPr algn="ctr"/>
            <a:endParaRPr lang="en-US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70639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Vertical Scroll 22"/>
          <p:cNvSpPr/>
          <p:nvPr/>
        </p:nvSpPr>
        <p:spPr>
          <a:xfrm>
            <a:off x="5629835" y="1398494"/>
            <a:ext cx="6257364" cy="5459506"/>
          </a:xfrm>
          <a:prstGeom prst="verticalScroll">
            <a:avLst>
              <a:gd name="adj" fmla="val 895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003300"/>
                </a:solidFill>
                <a:latin typeface="NikoshBAN"/>
              </a:rPr>
              <a:t>বাল্য</a:t>
            </a:r>
            <a:r>
              <a:rPr lang="en-US" sz="5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5400" b="1" dirty="0" err="1" smtClean="0">
                <a:solidFill>
                  <a:srgbClr val="003300"/>
                </a:solidFill>
                <a:latin typeface="NikoshBAN"/>
              </a:rPr>
              <a:t>বিবাহ</a:t>
            </a:r>
            <a:r>
              <a:rPr lang="en-US" sz="5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5400" b="1" dirty="0" err="1" smtClean="0">
                <a:solidFill>
                  <a:srgbClr val="003300"/>
                </a:solidFill>
                <a:latin typeface="NikoshBAN"/>
              </a:rPr>
              <a:t>প্রতিরোধে</a:t>
            </a:r>
            <a:r>
              <a:rPr lang="en-US" sz="5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5400" b="1" dirty="0" err="1" smtClean="0">
                <a:solidFill>
                  <a:srgbClr val="003300"/>
                </a:solidFill>
                <a:latin typeface="NikoshBAN"/>
              </a:rPr>
              <a:t>কি</a:t>
            </a:r>
            <a:r>
              <a:rPr lang="en-US" sz="5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5400" b="1" dirty="0" err="1" smtClean="0">
                <a:solidFill>
                  <a:srgbClr val="003300"/>
                </a:solidFill>
                <a:latin typeface="NikoshBAN"/>
              </a:rPr>
              <a:t>কি</a:t>
            </a:r>
            <a:r>
              <a:rPr lang="en-US" sz="5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5400" b="1" dirty="0" err="1" smtClean="0">
                <a:solidFill>
                  <a:srgbClr val="003300"/>
                </a:solidFill>
                <a:latin typeface="NikoshBAN"/>
              </a:rPr>
              <a:t>করা</a:t>
            </a:r>
            <a:r>
              <a:rPr lang="en-US" sz="5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5400" b="1" dirty="0" err="1" smtClean="0">
                <a:solidFill>
                  <a:srgbClr val="003300"/>
                </a:solidFill>
                <a:latin typeface="NikoshBAN"/>
              </a:rPr>
              <a:t>যেতে</a:t>
            </a:r>
            <a:r>
              <a:rPr lang="en-US" sz="5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5400" b="1" dirty="0" err="1" smtClean="0">
                <a:solidFill>
                  <a:srgbClr val="003300"/>
                </a:solidFill>
                <a:latin typeface="NikoshBAN"/>
              </a:rPr>
              <a:t>পারে</a:t>
            </a:r>
            <a:r>
              <a:rPr lang="en-US" sz="5400" b="1" dirty="0" smtClean="0">
                <a:solidFill>
                  <a:srgbClr val="003300"/>
                </a:solidFill>
                <a:latin typeface="NikoshBAN"/>
              </a:rPr>
              <a:t>? </a:t>
            </a:r>
            <a:r>
              <a:rPr lang="en-US" sz="5400" b="1" dirty="0" err="1" smtClean="0">
                <a:solidFill>
                  <a:srgbClr val="003300"/>
                </a:solidFill>
                <a:latin typeface="NikoshBAN"/>
              </a:rPr>
              <a:t>ব্যাখ্যা</a:t>
            </a:r>
            <a:r>
              <a:rPr lang="en-US" sz="5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5400" b="1" dirty="0" err="1" smtClean="0">
                <a:solidFill>
                  <a:srgbClr val="003300"/>
                </a:solidFill>
                <a:latin typeface="NikoshBAN"/>
              </a:rPr>
              <a:t>কর</a:t>
            </a:r>
            <a:r>
              <a:rPr lang="en-US" sz="5400" b="1" dirty="0" smtClean="0">
                <a:solidFill>
                  <a:srgbClr val="003300"/>
                </a:solidFill>
                <a:latin typeface="NikoshBAN"/>
              </a:rPr>
              <a:t>। </a:t>
            </a:r>
            <a:endParaRPr lang="en-US" sz="5400" b="1" dirty="0">
              <a:solidFill>
                <a:srgbClr val="003300"/>
              </a:solidFill>
              <a:latin typeface="NikoshBAN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>
          <a:xfrm>
            <a:off x="6039074" y="6492875"/>
            <a:ext cx="2674620" cy="365125"/>
          </a:xfrm>
        </p:spPr>
        <p:txBody>
          <a:bodyPr/>
          <a:lstStyle/>
          <a:p>
            <a:fld id="{50F76AEC-2D9E-4926-957E-1BA22B8FBB12}" type="datetime1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698894" cy="365125"/>
          </a:xfrm>
        </p:spPr>
        <p:txBody>
          <a:bodyPr/>
          <a:lstStyle/>
          <a:p>
            <a:r>
              <a:rPr lang="en-US" noProof="0" dirty="0" smtClean="0"/>
              <a:t>Md. </a:t>
            </a:r>
            <a:r>
              <a:rPr lang="en-US" noProof="0" dirty="0" err="1" smtClean="0"/>
              <a:t>Kawcher</a:t>
            </a:r>
            <a:r>
              <a:rPr lang="en-US" noProof="0" dirty="0" smtClean="0"/>
              <a:t> </a:t>
            </a:r>
            <a:r>
              <a:rPr lang="en-US" noProof="0" dirty="0" err="1" smtClean="0"/>
              <a:t>Hossen</a:t>
            </a:r>
            <a:r>
              <a:rPr lang="en-US" noProof="0" dirty="0" smtClean="0"/>
              <a:t>, </a:t>
            </a:r>
            <a:r>
              <a:rPr lang="en-US" noProof="0" dirty="0" err="1" smtClean="0"/>
              <a:t>Assis't</a:t>
            </a:r>
            <a:r>
              <a:rPr lang="en-US" noProof="0" dirty="0" smtClean="0"/>
              <a:t> </a:t>
            </a:r>
            <a:r>
              <a:rPr lang="en-US" b="1" noProof="0" dirty="0" smtClean="0"/>
              <a:t>teacher</a:t>
            </a:r>
            <a:r>
              <a:rPr lang="en-US" noProof="0" dirty="0" smtClean="0"/>
              <a:t>. </a:t>
            </a:r>
            <a:r>
              <a:rPr lang="en-US" noProof="0" dirty="0" err="1" smtClean="0"/>
              <a:t>Karim</a:t>
            </a:r>
            <a:r>
              <a:rPr lang="en-US" noProof="0" dirty="0" smtClean="0"/>
              <a:t> </a:t>
            </a:r>
            <a:r>
              <a:rPr lang="en-US" noProof="0" dirty="0" err="1" smtClean="0"/>
              <a:t>Ullah</a:t>
            </a:r>
            <a:r>
              <a:rPr lang="en-US" noProof="0" dirty="0" smtClean="0"/>
              <a:t> High School. </a:t>
            </a:r>
            <a:endParaRPr lang="en-US" noProof="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9453966" y="6179390"/>
            <a:ext cx="2433234" cy="678610"/>
          </a:xfrm>
        </p:spPr>
        <p:txBody>
          <a:bodyPr/>
          <a:lstStyle/>
          <a:p>
            <a:r>
              <a:rPr lang="en-US" noProof="0" dirty="0" smtClean="0"/>
              <a:t> Page </a:t>
            </a:r>
            <a:fld id="{26699011-AD31-4C1E-9097-A1CA72DD0DA4}" type="slidenum">
              <a:rPr lang="en-US" noProof="0" smtClean="0"/>
              <a:pPr/>
              <a:t>34</a:t>
            </a:fld>
            <a:endParaRPr lang="en-US" noProof="0" dirty="0"/>
          </a:p>
        </p:txBody>
      </p:sp>
      <p:sp>
        <p:nvSpPr>
          <p:cNvPr id="21" name="Cloud 20"/>
          <p:cNvSpPr/>
          <p:nvPr/>
        </p:nvSpPr>
        <p:spPr>
          <a:xfrm>
            <a:off x="1386840" y="76202"/>
            <a:ext cx="10241280" cy="1143001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4488" tIns="52244" rIns="104488" bIns="52244" rtlCol="0" anchor="ctr"/>
          <a:lstStyle/>
          <a:p>
            <a:pPr algn="ctr"/>
            <a:r>
              <a:rPr lang="en-US" sz="6900" b="1" dirty="0" err="1" smtClean="0">
                <a:solidFill>
                  <a:srgbClr val="333300"/>
                </a:solidFill>
                <a:latin typeface="NikoshBAN"/>
              </a:rPr>
              <a:t>বাড়ীর</a:t>
            </a:r>
            <a:r>
              <a:rPr lang="en-US" sz="6900" b="1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6900" b="1" dirty="0" err="1" smtClean="0">
                <a:solidFill>
                  <a:srgbClr val="333300"/>
                </a:solidFill>
                <a:latin typeface="NikoshBAN"/>
              </a:rPr>
              <a:t>কাজঃ</a:t>
            </a:r>
            <a:endParaRPr lang="en-US" sz="6900" b="1" dirty="0">
              <a:solidFill>
                <a:srgbClr val="333300"/>
              </a:solidFill>
              <a:latin typeface="NikoshBAN"/>
            </a:endParaRPr>
          </a:p>
        </p:txBody>
      </p:sp>
      <p:pic>
        <p:nvPicPr>
          <p:cNvPr id="20" name="Picture 19" descr="bar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8494"/>
            <a:ext cx="5576047" cy="545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014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240"/>
            <a:ext cx="11887201" cy="683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9298350" y="5920758"/>
            <a:ext cx="2588850" cy="851647"/>
          </a:xfrm>
        </p:spPr>
        <p:txBody>
          <a:bodyPr/>
          <a:lstStyle/>
          <a:p>
            <a:r>
              <a:rPr lang="en-US" noProof="0" dirty="0" smtClean="0"/>
              <a:t> Page </a:t>
            </a:r>
            <a:fld id="{26699011-AD31-4C1E-9097-A1CA72DD0DA4}" type="slidenum">
              <a:rPr lang="en-US" noProof="0" smtClean="0"/>
              <a:pPr/>
              <a:t>35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7870" y="6474064"/>
            <a:ext cx="6698894" cy="365125"/>
          </a:xfrm>
        </p:spPr>
        <p:txBody>
          <a:bodyPr/>
          <a:lstStyle/>
          <a:p>
            <a:r>
              <a:rPr lang="en-US" b="1" noProof="0" dirty="0" smtClean="0"/>
              <a:t>Md. </a:t>
            </a:r>
            <a:r>
              <a:rPr lang="en-US" b="1" noProof="0" dirty="0" err="1" smtClean="0"/>
              <a:t>Kawcher</a:t>
            </a:r>
            <a:r>
              <a:rPr lang="en-US" b="1" noProof="0" dirty="0" smtClean="0"/>
              <a:t> </a:t>
            </a:r>
            <a:r>
              <a:rPr lang="en-US" b="1" noProof="0" dirty="0" err="1" smtClean="0"/>
              <a:t>Hossen</a:t>
            </a:r>
            <a:r>
              <a:rPr lang="en-US" b="1" noProof="0" dirty="0" smtClean="0"/>
              <a:t>, </a:t>
            </a:r>
            <a:r>
              <a:rPr lang="en-US" b="1" noProof="0" dirty="0" err="1" smtClean="0"/>
              <a:t>Assis't</a:t>
            </a:r>
            <a:r>
              <a:rPr lang="en-US" b="1" noProof="0" dirty="0" smtClean="0"/>
              <a:t> teacher. Karim </a:t>
            </a:r>
            <a:r>
              <a:rPr lang="en-US" b="1" noProof="0" dirty="0" err="1" smtClean="0"/>
              <a:t>Ullah</a:t>
            </a:r>
            <a:r>
              <a:rPr lang="en-US" b="1" noProof="0" dirty="0" smtClean="0"/>
              <a:t> High School. </a:t>
            </a:r>
            <a:endParaRPr lang="en-US" b="1" noProof="0" dirty="0"/>
          </a:p>
        </p:txBody>
      </p:sp>
      <p:sp>
        <p:nvSpPr>
          <p:cNvPr id="9" name="TextBox 8"/>
          <p:cNvSpPr txBox="1"/>
          <p:nvPr/>
        </p:nvSpPr>
        <p:spPr>
          <a:xfrm>
            <a:off x="1" y="-17920"/>
            <a:ext cx="118872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0" b="1" dirty="0" err="1" smtClean="0">
                <a:solidFill>
                  <a:srgbClr val="7030A0"/>
                </a:solidFill>
                <a:latin typeface="NikoshBAN"/>
              </a:rPr>
              <a:t>ধন্যবাদ</a:t>
            </a:r>
            <a:r>
              <a:rPr lang="en-US" sz="25000" b="1" dirty="0" smtClean="0">
                <a:solidFill>
                  <a:srgbClr val="7030A0"/>
                </a:solidFill>
                <a:latin typeface="NikoshBAN"/>
              </a:rPr>
              <a:t> </a:t>
            </a:r>
            <a:endParaRPr lang="en-US" sz="25000" b="1" dirty="0">
              <a:solidFill>
                <a:srgbClr val="7030A0"/>
              </a:solidFill>
              <a:latin typeface="NikoshB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827877"/>
            <a:ext cx="11887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0" b="1" dirty="0" err="1" smtClean="0">
                <a:solidFill>
                  <a:srgbClr val="002060"/>
                </a:solidFill>
                <a:latin typeface="NikoshBAN"/>
              </a:rPr>
              <a:t>আল্লাহ</a:t>
            </a:r>
            <a:r>
              <a:rPr lang="en-US" sz="130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13000" b="1" dirty="0" err="1" smtClean="0">
                <a:solidFill>
                  <a:srgbClr val="002060"/>
                </a:solidFill>
                <a:latin typeface="NikoshBAN"/>
              </a:rPr>
              <a:t>হাফেজ</a:t>
            </a:r>
            <a:r>
              <a:rPr lang="en-US" sz="13000" b="1" dirty="0" smtClean="0">
                <a:solidFill>
                  <a:srgbClr val="002060"/>
                </a:solidFill>
                <a:latin typeface="NikoshBAN"/>
              </a:rPr>
              <a:t>  </a:t>
            </a:r>
            <a:endParaRPr lang="en-US" sz="13000" b="1" dirty="0">
              <a:solidFill>
                <a:srgbClr val="002060"/>
              </a:solidFill>
              <a:latin typeface="NikoshBAN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87200" cy="6858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6698894" cy="365125"/>
          </a:xfrm>
        </p:spPr>
        <p:txBody>
          <a:bodyPr/>
          <a:lstStyle/>
          <a:p>
            <a:r>
              <a:rPr lang="en-US" noProof="0" dirty="0" smtClean="0"/>
              <a:t>Md. </a:t>
            </a:r>
            <a:r>
              <a:rPr lang="en-US" noProof="0" dirty="0" err="1" smtClean="0"/>
              <a:t>Kawcher</a:t>
            </a:r>
            <a:r>
              <a:rPr lang="en-US" noProof="0" dirty="0" smtClean="0"/>
              <a:t> </a:t>
            </a:r>
            <a:r>
              <a:rPr lang="en-US" noProof="0" dirty="0" err="1" smtClean="0"/>
              <a:t>Hossen</a:t>
            </a:r>
            <a:r>
              <a:rPr lang="en-US" noProof="0" dirty="0" smtClean="0"/>
              <a:t>, </a:t>
            </a:r>
            <a:r>
              <a:rPr lang="en-US" noProof="0" dirty="0" err="1" smtClean="0"/>
              <a:t>Assis't</a:t>
            </a:r>
            <a:r>
              <a:rPr lang="en-US" noProof="0" dirty="0" smtClean="0"/>
              <a:t> teacher. </a:t>
            </a:r>
            <a:r>
              <a:rPr lang="en-US" noProof="0" dirty="0" err="1" smtClean="0"/>
              <a:t>Karim</a:t>
            </a:r>
            <a:r>
              <a:rPr lang="en-US" noProof="0" dirty="0" smtClean="0"/>
              <a:t> </a:t>
            </a:r>
            <a:r>
              <a:rPr lang="en-US" noProof="0" dirty="0" err="1" smtClean="0"/>
              <a:t>Ullah</a:t>
            </a:r>
            <a:r>
              <a:rPr lang="en-US" noProof="0" dirty="0" smtClean="0"/>
              <a:t> High </a:t>
            </a:r>
            <a:r>
              <a:rPr lang="en-US" b="1" noProof="0" dirty="0" smtClean="0"/>
              <a:t>School</a:t>
            </a:r>
            <a:r>
              <a:rPr lang="en-US" noProof="0" dirty="0" smtClean="0"/>
              <a:t>. </a:t>
            </a:r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B173CE40-A313-4DD7-8E41-E94E54BBC0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9930456" y="6042678"/>
            <a:ext cx="1956744" cy="815322"/>
          </a:xfrm>
        </p:spPr>
        <p:txBody>
          <a:bodyPr/>
          <a:lstStyle/>
          <a:p>
            <a:r>
              <a:rPr lang="en-US" b="1" dirty="0"/>
              <a:t> Page </a:t>
            </a:r>
            <a:fld id="{26699011-AD31-4C1E-9097-A1CA72DD0DA4}" type="slidenum">
              <a:rPr lang="en-US" b="1" smtClean="0"/>
              <a:pPr/>
              <a:t>4</a:t>
            </a:fld>
            <a:endParaRPr lang="en-US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0" y="0"/>
            <a:ext cx="11887200" cy="2514601"/>
          </a:xfrm>
          <a:prstGeom prst="roundRect">
            <a:avLst>
              <a:gd name="adj" fmla="val 4099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sz="11900" b="1" dirty="0" err="1" smtClean="0">
                <a:solidFill>
                  <a:srgbClr val="341716"/>
                </a:solidFill>
                <a:latin typeface="NikoshBAN"/>
              </a:rPr>
              <a:t>আজকের</a:t>
            </a:r>
            <a:r>
              <a:rPr lang="en-US" sz="11900" b="1" dirty="0" smtClean="0">
                <a:solidFill>
                  <a:srgbClr val="341716"/>
                </a:solidFill>
                <a:latin typeface="NikoshBAN"/>
              </a:rPr>
              <a:t> </a:t>
            </a:r>
            <a:r>
              <a:rPr lang="en-US" sz="11900" b="1" dirty="0" err="1" smtClean="0">
                <a:solidFill>
                  <a:srgbClr val="341716"/>
                </a:solidFill>
                <a:latin typeface="NikoshBAN"/>
              </a:rPr>
              <a:t>পাঠ</a:t>
            </a:r>
            <a:r>
              <a:rPr lang="en-US" sz="11900" b="1" dirty="0" smtClean="0">
                <a:solidFill>
                  <a:srgbClr val="341716"/>
                </a:solidFill>
                <a:latin typeface="NikoshBAN"/>
              </a:rPr>
              <a:t> </a:t>
            </a:r>
            <a:endParaRPr lang="en-US" sz="11900" b="1" dirty="0">
              <a:solidFill>
                <a:srgbClr val="341716"/>
              </a:solidFill>
              <a:latin typeface="NikoshBAN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0" y="2590798"/>
            <a:ext cx="11887200" cy="4267202"/>
          </a:xfrm>
          <a:prstGeom prst="roundRect">
            <a:avLst>
              <a:gd name="adj" fmla="val 2557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sz="16000" b="1" dirty="0" err="1" smtClean="0">
                <a:solidFill>
                  <a:srgbClr val="003300"/>
                </a:solidFill>
                <a:latin typeface="NikoshBAN"/>
              </a:rPr>
              <a:t>বাল্য</a:t>
            </a:r>
            <a:r>
              <a:rPr lang="en-US" sz="16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16000" b="1" dirty="0" err="1" smtClean="0">
                <a:solidFill>
                  <a:srgbClr val="003300"/>
                </a:solidFill>
                <a:latin typeface="NikoshBAN"/>
              </a:rPr>
              <a:t>বিবাহ</a:t>
            </a:r>
            <a:r>
              <a:rPr lang="en-US" sz="16000" b="1" dirty="0" smtClean="0">
                <a:solidFill>
                  <a:srgbClr val="003300"/>
                </a:solidFill>
                <a:latin typeface="NikoshBAN"/>
              </a:rPr>
              <a:t>    </a:t>
            </a:r>
            <a:endParaRPr lang="en-US" sz="16000" b="1" dirty="0">
              <a:solidFill>
                <a:srgbClr val="00330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10584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>
          <a:xfrm>
            <a:off x="-22486" y="6492875"/>
            <a:ext cx="6698894" cy="365125"/>
          </a:xfrm>
        </p:spPr>
        <p:txBody>
          <a:bodyPr/>
          <a:lstStyle/>
          <a:p>
            <a:r>
              <a:rPr lang="en-US" noProof="0" dirty="0" smtClean="0"/>
              <a:t>Md. </a:t>
            </a:r>
            <a:r>
              <a:rPr lang="en-US" b="1" noProof="0" dirty="0" err="1" smtClean="0"/>
              <a:t>Kawcher</a:t>
            </a:r>
            <a:r>
              <a:rPr lang="en-US" noProof="0" dirty="0" smtClean="0"/>
              <a:t> </a:t>
            </a:r>
            <a:r>
              <a:rPr lang="en-US" noProof="0" dirty="0" err="1" smtClean="0"/>
              <a:t>Hossen</a:t>
            </a:r>
            <a:r>
              <a:rPr lang="en-US" noProof="0" dirty="0" smtClean="0"/>
              <a:t>, </a:t>
            </a:r>
            <a:r>
              <a:rPr lang="en-US" noProof="0" dirty="0" err="1" smtClean="0"/>
              <a:t>Assis't</a:t>
            </a:r>
            <a:r>
              <a:rPr lang="en-US" noProof="0" dirty="0" smtClean="0"/>
              <a:t> teacher. </a:t>
            </a:r>
            <a:r>
              <a:rPr lang="en-US" noProof="0" dirty="0" err="1" smtClean="0"/>
              <a:t>Karim</a:t>
            </a:r>
            <a:r>
              <a:rPr lang="en-US" noProof="0" dirty="0" smtClean="0"/>
              <a:t> </a:t>
            </a:r>
            <a:r>
              <a:rPr lang="en-US" noProof="0" dirty="0" err="1" smtClean="0"/>
              <a:t>Ullah</a:t>
            </a:r>
            <a:r>
              <a:rPr lang="en-US" noProof="0" dirty="0" smtClean="0"/>
              <a:t> High School. 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C9FD89-759A-4562-B5BE-058677BA019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629775" y="6257924"/>
            <a:ext cx="2257425" cy="600075"/>
          </a:xfrm>
        </p:spPr>
        <p:txBody>
          <a:bodyPr/>
          <a:lstStyle/>
          <a:p>
            <a:r>
              <a:rPr lang="en-US" b="1" dirty="0"/>
              <a:t> Page </a:t>
            </a:r>
            <a:fld id="{26699011-AD31-4C1E-9097-A1CA72DD0DA4}" type="slidenum">
              <a:rPr lang="en-US" b="1" smtClean="0"/>
              <a:pPr/>
              <a:t>5</a:t>
            </a:fld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3733801" y="2"/>
            <a:ext cx="4652961" cy="838201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bn-IN" sz="6000" b="1" dirty="0" smtClean="0">
                <a:solidFill>
                  <a:srgbClr val="003300"/>
                </a:solidFill>
                <a:latin typeface="NikoshBAN"/>
                <a:cs typeface="NikoshBAN" panose="02000000000000000000" pitchFamily="2" charset="0"/>
              </a:rPr>
              <a:t>শিখনফল </a:t>
            </a:r>
            <a:endParaRPr lang="en-US" sz="6000" b="1" dirty="0">
              <a:solidFill>
                <a:srgbClr val="003300"/>
              </a:solidFill>
              <a:latin typeface="NikoshBAN"/>
              <a:cs typeface="NikoshBAN" panose="02000000000000000000" pitchFamily="2" charset="0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3" y="990602"/>
            <a:ext cx="8229598" cy="838201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r>
              <a:rPr lang="bn-BD" sz="4800" b="1" dirty="0" smtClean="0">
                <a:ln w="11430"/>
                <a:solidFill>
                  <a:srgbClr val="FFFF00"/>
                </a:solidFill>
                <a:latin typeface="NikoshBAN"/>
                <a:cs typeface="NikoshBAN" pitchFamily="2" charset="0"/>
              </a:rPr>
              <a:t>এ পাঠ শেষে শিক্ষার্থীরা</a:t>
            </a:r>
            <a:r>
              <a:rPr lang="en-US" sz="4800" b="1" dirty="0" smtClean="0">
                <a:ln w="11430"/>
                <a:solidFill>
                  <a:srgbClr val="FFFF00"/>
                </a:solidFill>
                <a:latin typeface="NikoshBAN"/>
                <a:cs typeface="NikoshBAN" pitchFamily="2" charset="0"/>
              </a:rPr>
              <a:t>----- </a:t>
            </a:r>
            <a:endParaRPr lang="bn-BD" sz="4800" b="1" dirty="0" smtClean="0">
              <a:ln w="11430"/>
              <a:solidFill>
                <a:srgbClr val="FFFF00"/>
              </a:solidFill>
              <a:latin typeface="NikoshBAN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1892771"/>
            <a:ext cx="11909686" cy="1326441"/>
            <a:chOff x="0" y="1862401"/>
            <a:chExt cx="12801600" cy="1781968"/>
          </a:xfrm>
        </p:grpSpPr>
        <p:sp>
          <p:nvSpPr>
            <p:cNvPr id="14" name="Rounded Rectangle 13"/>
            <p:cNvSpPr/>
            <p:nvPr/>
          </p:nvSpPr>
          <p:spPr>
            <a:xfrm>
              <a:off x="1066800" y="2209800"/>
              <a:ext cx="11734800" cy="1219200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600" b="1" dirty="0" smtClean="0">
                  <a:solidFill>
                    <a:srgbClr val="341716"/>
                  </a:solidFill>
                  <a:latin typeface="NikoshBAN"/>
                </a:rPr>
                <a:t>  </a:t>
              </a:r>
              <a:r>
                <a:rPr lang="en-US" sz="3600" b="1" dirty="0" err="1" smtClean="0">
                  <a:solidFill>
                    <a:srgbClr val="341716"/>
                  </a:solidFill>
                  <a:latin typeface="NikoshBAN"/>
                </a:rPr>
                <a:t>বাল্য</a:t>
              </a:r>
              <a:r>
                <a:rPr lang="en-US" sz="3600" b="1" dirty="0" smtClean="0">
                  <a:solidFill>
                    <a:srgbClr val="341716"/>
                  </a:solidFill>
                  <a:latin typeface="NikoshBAN"/>
                </a:rPr>
                <a:t> </a:t>
              </a:r>
              <a:r>
                <a:rPr lang="en-US" sz="3600" b="1" dirty="0" err="1" smtClean="0">
                  <a:solidFill>
                    <a:srgbClr val="341716"/>
                  </a:solidFill>
                  <a:latin typeface="NikoshBAN"/>
                </a:rPr>
                <a:t>বিবাহের</a:t>
              </a:r>
              <a:r>
                <a:rPr lang="en-US" sz="3600" b="1" dirty="0" smtClean="0">
                  <a:solidFill>
                    <a:srgbClr val="341716"/>
                  </a:solidFill>
                  <a:latin typeface="NikoshBAN"/>
                </a:rPr>
                <a:t> </a:t>
              </a:r>
              <a:r>
                <a:rPr lang="en-US" sz="3600" b="1" dirty="0" err="1" smtClean="0">
                  <a:solidFill>
                    <a:srgbClr val="341716"/>
                  </a:solidFill>
                  <a:latin typeface="NikoshBAN"/>
                </a:rPr>
                <a:t>ধরনা</a:t>
              </a:r>
              <a:r>
                <a:rPr lang="en-US" sz="3600" b="1" dirty="0" smtClean="0">
                  <a:solidFill>
                    <a:srgbClr val="341716"/>
                  </a:solidFill>
                  <a:latin typeface="NikoshBAN"/>
                </a:rPr>
                <a:t> </a:t>
              </a:r>
              <a:r>
                <a:rPr lang="en-US" sz="3600" b="1" dirty="0" err="1" smtClean="0">
                  <a:solidFill>
                    <a:srgbClr val="341716"/>
                  </a:solidFill>
                  <a:latin typeface="NikoshBAN"/>
                </a:rPr>
                <a:t>ব্যাখ্যা</a:t>
              </a:r>
              <a:r>
                <a:rPr lang="en-US" sz="3600" b="1" dirty="0" smtClean="0">
                  <a:solidFill>
                    <a:srgbClr val="341716"/>
                  </a:solidFill>
                  <a:latin typeface="NikoshBAN"/>
                </a:rPr>
                <a:t> </a:t>
              </a:r>
              <a:r>
                <a:rPr lang="en-US" sz="3600" b="1" dirty="0" err="1" smtClean="0">
                  <a:solidFill>
                    <a:srgbClr val="341716"/>
                  </a:solidFill>
                  <a:latin typeface="NikoshBAN"/>
                </a:rPr>
                <a:t>করতে</a:t>
              </a:r>
              <a:r>
                <a:rPr lang="en-US" sz="3600" b="1" dirty="0" smtClean="0">
                  <a:solidFill>
                    <a:srgbClr val="341716"/>
                  </a:solidFill>
                  <a:latin typeface="NikoshBAN"/>
                </a:rPr>
                <a:t> </a:t>
              </a:r>
              <a:r>
                <a:rPr lang="en-US" sz="3600" b="1" dirty="0" err="1" smtClean="0">
                  <a:solidFill>
                    <a:srgbClr val="341716"/>
                  </a:solidFill>
                  <a:latin typeface="NikoshBAN"/>
                </a:rPr>
                <a:t>পারবে</a:t>
              </a:r>
              <a:r>
                <a:rPr lang="bn-BD" sz="3600" b="1" dirty="0" smtClean="0">
                  <a:solidFill>
                    <a:srgbClr val="341716"/>
                  </a:solidFill>
                  <a:latin typeface="NikoshBAN"/>
                </a:rPr>
                <a:t>;</a:t>
              </a:r>
              <a:r>
                <a:rPr lang="en-US" sz="3600" b="1" dirty="0" smtClean="0">
                  <a:solidFill>
                    <a:srgbClr val="341716"/>
                  </a:solidFill>
                  <a:latin typeface="NikoshBAN"/>
                </a:rPr>
                <a:t> </a:t>
              </a:r>
              <a:endParaRPr lang="en-US" sz="3600" dirty="0">
                <a:solidFill>
                  <a:srgbClr val="341716"/>
                </a:solidFill>
                <a:latin typeface="NikoshBAN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0" y="1862401"/>
              <a:ext cx="1447800" cy="178196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buFont typeface="Wingdings" pitchFamily="2" charset="2"/>
                <a:buChar char="Ø"/>
              </a:pPr>
              <a:r>
                <a:rPr lang="en-US" sz="3600" dirty="0" smtClean="0">
                  <a:solidFill>
                    <a:srgbClr val="341716"/>
                  </a:solidFill>
                  <a:latin typeface="NikoshBAN"/>
                </a:rPr>
                <a:t> </a:t>
              </a:r>
              <a:endParaRPr lang="en-US" sz="3600" dirty="0">
                <a:solidFill>
                  <a:srgbClr val="341716"/>
                </a:solidFill>
                <a:latin typeface="NikoshBAN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-22486" y="4809281"/>
            <a:ext cx="11909686" cy="1715592"/>
            <a:chOff x="0" y="3672599"/>
            <a:chExt cx="12801600" cy="1529966"/>
          </a:xfrm>
        </p:grpSpPr>
        <p:sp>
          <p:nvSpPr>
            <p:cNvPr id="17" name="Rounded Rectangle 16"/>
            <p:cNvSpPr/>
            <p:nvPr/>
          </p:nvSpPr>
          <p:spPr>
            <a:xfrm>
              <a:off x="1143000" y="3830966"/>
              <a:ext cx="11658600" cy="1371599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21" indent="-285721">
                <a:lnSpc>
                  <a:spcPct val="150000"/>
                </a:lnSpc>
              </a:pPr>
              <a:r>
                <a:rPr lang="en-US" sz="3600" b="1" dirty="0" smtClean="0">
                  <a:solidFill>
                    <a:srgbClr val="660033"/>
                  </a:solidFill>
                  <a:latin typeface="NikoshBAN"/>
                </a:rPr>
                <a:t>  </a:t>
              </a:r>
              <a:r>
                <a:rPr lang="en-US" sz="3600" b="1" dirty="0" err="1" smtClean="0">
                  <a:solidFill>
                    <a:srgbClr val="660033"/>
                  </a:solidFill>
                  <a:latin typeface="NikoshBAN"/>
                </a:rPr>
                <a:t>বাল্য</a:t>
              </a:r>
              <a:r>
                <a:rPr lang="en-US" sz="3600" b="1" dirty="0" smtClean="0">
                  <a:solidFill>
                    <a:srgbClr val="660033"/>
                  </a:solidFill>
                  <a:latin typeface="NikoshBAN"/>
                </a:rPr>
                <a:t> </a:t>
              </a:r>
              <a:r>
                <a:rPr lang="en-US" sz="3600" b="1" dirty="0" err="1" smtClean="0">
                  <a:solidFill>
                    <a:srgbClr val="660033"/>
                  </a:solidFill>
                  <a:latin typeface="NikoshBAN"/>
                </a:rPr>
                <a:t>বিবাহের</a:t>
              </a:r>
              <a:r>
                <a:rPr lang="en-US" sz="3600" b="1" dirty="0" smtClean="0">
                  <a:solidFill>
                    <a:srgbClr val="660033"/>
                  </a:solidFill>
                  <a:latin typeface="NikoshBAN"/>
                </a:rPr>
                <a:t> </a:t>
              </a:r>
              <a:r>
                <a:rPr lang="en-US" sz="3600" b="1" dirty="0" err="1" smtClean="0">
                  <a:solidFill>
                    <a:srgbClr val="660033"/>
                  </a:solidFill>
                  <a:latin typeface="NikoshBAN"/>
                </a:rPr>
                <a:t>প্রভাব</a:t>
              </a:r>
              <a:r>
                <a:rPr lang="en-US" sz="3600" b="1" dirty="0" smtClean="0">
                  <a:solidFill>
                    <a:srgbClr val="660033"/>
                  </a:solidFill>
                  <a:latin typeface="NikoshBAN"/>
                </a:rPr>
                <a:t>, </a:t>
              </a:r>
              <a:r>
                <a:rPr lang="en-US" sz="3600" b="1" dirty="0" err="1" smtClean="0">
                  <a:solidFill>
                    <a:srgbClr val="660033"/>
                  </a:solidFill>
                  <a:latin typeface="NikoshBAN"/>
                </a:rPr>
                <a:t>প্রতিরোধ</a:t>
              </a:r>
              <a:r>
                <a:rPr lang="en-US" sz="3600" b="1" dirty="0" smtClean="0">
                  <a:solidFill>
                    <a:srgbClr val="660033"/>
                  </a:solidFill>
                  <a:latin typeface="NikoshBAN"/>
                </a:rPr>
                <a:t> ও </a:t>
              </a:r>
              <a:r>
                <a:rPr lang="en-US" sz="3600" b="1" dirty="0" err="1" smtClean="0">
                  <a:solidFill>
                    <a:srgbClr val="660033"/>
                  </a:solidFill>
                  <a:latin typeface="NikoshBAN"/>
                </a:rPr>
                <a:t>আইন</a:t>
              </a:r>
              <a:r>
                <a:rPr lang="en-US" sz="3600" b="1" dirty="0" smtClean="0">
                  <a:solidFill>
                    <a:srgbClr val="660033"/>
                  </a:solidFill>
                  <a:latin typeface="NikoshBAN"/>
                </a:rPr>
                <a:t> </a:t>
              </a:r>
              <a:r>
                <a:rPr lang="en-US" sz="3600" b="1" dirty="0" err="1" smtClean="0">
                  <a:solidFill>
                    <a:srgbClr val="660033"/>
                  </a:solidFill>
                  <a:latin typeface="NikoshBAN"/>
                </a:rPr>
                <a:t>বিশ্লেষণ</a:t>
              </a:r>
              <a:r>
                <a:rPr lang="en-US" sz="3600" b="1" dirty="0" smtClean="0">
                  <a:solidFill>
                    <a:srgbClr val="660033"/>
                  </a:solidFill>
                  <a:latin typeface="NikoshBAN"/>
                </a:rPr>
                <a:t> </a:t>
              </a:r>
              <a:r>
                <a:rPr lang="en-US" sz="3600" b="1" dirty="0" err="1" smtClean="0">
                  <a:solidFill>
                    <a:srgbClr val="660033"/>
                  </a:solidFill>
                  <a:latin typeface="NikoshBAN"/>
                </a:rPr>
                <a:t>করতে</a:t>
              </a:r>
              <a:r>
                <a:rPr lang="en-US" sz="3600" b="1" dirty="0" smtClean="0">
                  <a:solidFill>
                    <a:srgbClr val="660033"/>
                  </a:solidFill>
                  <a:latin typeface="NikoshBAN"/>
                </a:rPr>
                <a:t> </a:t>
              </a:r>
              <a:r>
                <a:rPr lang="en-US" sz="3600" b="1" dirty="0" err="1" smtClean="0">
                  <a:solidFill>
                    <a:srgbClr val="660033"/>
                  </a:solidFill>
                  <a:latin typeface="NikoshBAN"/>
                </a:rPr>
                <a:t>পারবে</a:t>
              </a:r>
              <a:r>
                <a:rPr lang="en-US" sz="3600" b="1" dirty="0">
                  <a:solidFill>
                    <a:srgbClr val="660033"/>
                  </a:solidFill>
                  <a:latin typeface="NikoshBAN"/>
                </a:rPr>
                <a:t>।</a:t>
              </a:r>
              <a:endParaRPr lang="bn-BD" sz="3600" b="1" dirty="0" smtClean="0">
                <a:solidFill>
                  <a:srgbClr val="660033"/>
                </a:solidFill>
                <a:latin typeface="NikoshBAN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0" y="3672599"/>
              <a:ext cx="1447800" cy="1358461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buFont typeface="Wingdings" pitchFamily="2" charset="2"/>
                <a:buChar char="Ø"/>
              </a:pPr>
              <a:r>
                <a:rPr lang="en-US" sz="3600" dirty="0" smtClean="0">
                  <a:solidFill>
                    <a:srgbClr val="660033"/>
                  </a:solidFill>
                  <a:latin typeface="NikoshBAN"/>
                </a:rPr>
                <a:t> </a:t>
              </a:r>
              <a:endParaRPr lang="en-US" sz="3600" dirty="0">
                <a:solidFill>
                  <a:srgbClr val="660033"/>
                </a:solidFill>
                <a:latin typeface="NikoshBAN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0" y="3298049"/>
            <a:ext cx="11909686" cy="1382774"/>
            <a:chOff x="0" y="5364952"/>
            <a:chExt cx="12801600" cy="1645449"/>
          </a:xfrm>
        </p:grpSpPr>
        <p:sp>
          <p:nvSpPr>
            <p:cNvPr id="20" name="Rounded Rectangle 19"/>
            <p:cNvSpPr/>
            <p:nvPr/>
          </p:nvSpPr>
          <p:spPr>
            <a:xfrm>
              <a:off x="1143000" y="5486399"/>
              <a:ext cx="11658600" cy="1523999"/>
            </a:xfrm>
            <a:prstGeom prst="roundRect">
              <a:avLst>
                <a:gd name="adj" fmla="val 37879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21" indent="-285721">
                <a:lnSpc>
                  <a:spcPct val="150000"/>
                </a:lnSpc>
              </a:pPr>
              <a:r>
                <a:rPr lang="en-US" sz="3600" b="1" dirty="0" smtClean="0">
                  <a:solidFill>
                    <a:srgbClr val="662E26"/>
                  </a:solidFill>
                  <a:latin typeface="NikoshBAN"/>
                </a:rPr>
                <a:t>  </a:t>
              </a:r>
              <a:r>
                <a:rPr lang="en-US" sz="3600" b="1" dirty="0" err="1" smtClean="0">
                  <a:solidFill>
                    <a:srgbClr val="662E26"/>
                  </a:solidFill>
                  <a:latin typeface="NikoshBAN"/>
                </a:rPr>
                <a:t>বাল্য</a:t>
              </a:r>
              <a:r>
                <a:rPr lang="en-US" sz="3600" b="1" dirty="0" smtClean="0">
                  <a:solidFill>
                    <a:srgbClr val="662E26"/>
                  </a:solidFill>
                  <a:latin typeface="NikoshBAN"/>
                </a:rPr>
                <a:t> </a:t>
              </a:r>
              <a:r>
                <a:rPr lang="en-US" sz="3600" b="1" dirty="0" err="1" smtClean="0">
                  <a:solidFill>
                    <a:srgbClr val="662E26"/>
                  </a:solidFill>
                  <a:latin typeface="NikoshBAN"/>
                </a:rPr>
                <a:t>বিবাহের</a:t>
              </a:r>
              <a:r>
                <a:rPr lang="en-US" sz="3600" b="1" dirty="0" smtClean="0">
                  <a:solidFill>
                    <a:srgbClr val="662E26"/>
                  </a:solidFill>
                  <a:latin typeface="NikoshBAN"/>
                </a:rPr>
                <a:t> </a:t>
              </a:r>
              <a:r>
                <a:rPr lang="en-US" sz="3600" b="1" dirty="0" err="1" smtClean="0">
                  <a:solidFill>
                    <a:srgbClr val="662E26"/>
                  </a:solidFill>
                  <a:latin typeface="NikoshBAN"/>
                </a:rPr>
                <a:t>কারণগলো</a:t>
              </a:r>
              <a:r>
                <a:rPr lang="en-US" sz="3600" b="1" dirty="0" smtClean="0">
                  <a:solidFill>
                    <a:srgbClr val="662E26"/>
                  </a:solidFill>
                  <a:latin typeface="NikoshBAN"/>
                </a:rPr>
                <a:t> </a:t>
              </a:r>
              <a:r>
                <a:rPr lang="en-US" sz="3600" b="1" dirty="0" err="1" smtClean="0">
                  <a:solidFill>
                    <a:srgbClr val="662E26"/>
                  </a:solidFill>
                  <a:latin typeface="NikoshBAN"/>
                </a:rPr>
                <a:t>উল্লেখ</a:t>
              </a:r>
              <a:r>
                <a:rPr lang="en-US" sz="3600" b="1" dirty="0" smtClean="0">
                  <a:solidFill>
                    <a:srgbClr val="662E26"/>
                  </a:solidFill>
                  <a:latin typeface="NikoshBAN"/>
                </a:rPr>
                <a:t> </a:t>
              </a:r>
              <a:r>
                <a:rPr lang="en-US" sz="3600" b="1" dirty="0" err="1" smtClean="0">
                  <a:solidFill>
                    <a:srgbClr val="662E26"/>
                  </a:solidFill>
                  <a:latin typeface="NikoshBAN"/>
                </a:rPr>
                <a:t>করতে</a:t>
              </a:r>
              <a:r>
                <a:rPr lang="en-US" sz="3600" b="1" dirty="0" smtClean="0">
                  <a:solidFill>
                    <a:srgbClr val="662E26"/>
                  </a:solidFill>
                  <a:latin typeface="NikoshBAN"/>
                </a:rPr>
                <a:t> </a:t>
              </a:r>
              <a:r>
                <a:rPr lang="en-US" sz="3600" b="1" dirty="0" err="1" smtClean="0">
                  <a:solidFill>
                    <a:srgbClr val="662E26"/>
                  </a:solidFill>
                  <a:latin typeface="NikoshBAN"/>
                </a:rPr>
                <a:t>পারবে</a:t>
              </a:r>
              <a:r>
                <a:rPr lang="en-US" sz="3600" b="1" dirty="0">
                  <a:solidFill>
                    <a:srgbClr val="662E26"/>
                  </a:solidFill>
                  <a:latin typeface="NikoshBAN"/>
                </a:rPr>
                <a:t>;</a:t>
              </a:r>
              <a:endParaRPr lang="en-US" sz="3600" b="1" dirty="0" smtClean="0">
                <a:solidFill>
                  <a:srgbClr val="662E26"/>
                </a:solidFill>
                <a:latin typeface="NikoshBAN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0" y="5364952"/>
              <a:ext cx="1447800" cy="1645449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buFont typeface="Wingdings" pitchFamily="2" charset="2"/>
                <a:buChar char="Ø"/>
              </a:pPr>
              <a:r>
                <a:rPr lang="en-US" sz="3600" dirty="0" smtClean="0">
                  <a:solidFill>
                    <a:srgbClr val="662E26"/>
                  </a:solidFill>
                  <a:latin typeface="NikoshBAN"/>
                </a:rPr>
                <a:t> </a:t>
              </a:r>
              <a:endParaRPr lang="en-US" sz="3600" dirty="0">
                <a:solidFill>
                  <a:srgbClr val="662E26"/>
                </a:solidFill>
                <a:latin typeface="NikoshB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550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6698894" cy="365125"/>
          </a:xfrm>
        </p:spPr>
        <p:txBody>
          <a:bodyPr/>
          <a:lstStyle/>
          <a:p>
            <a:r>
              <a:rPr lang="en-US" noProof="0" dirty="0" smtClean="0"/>
              <a:t>Md. </a:t>
            </a:r>
            <a:r>
              <a:rPr lang="en-US" noProof="0" dirty="0" err="1" smtClean="0"/>
              <a:t>Kawcher</a:t>
            </a:r>
            <a:r>
              <a:rPr lang="en-US" noProof="0" dirty="0" smtClean="0"/>
              <a:t> </a:t>
            </a:r>
            <a:r>
              <a:rPr lang="en-US" noProof="0" dirty="0" err="1" smtClean="0"/>
              <a:t>Hossen</a:t>
            </a:r>
            <a:r>
              <a:rPr lang="en-US" noProof="0" dirty="0" smtClean="0"/>
              <a:t>, </a:t>
            </a:r>
            <a:r>
              <a:rPr lang="en-US" noProof="0" dirty="0" err="1" smtClean="0"/>
              <a:t>Assis't</a:t>
            </a:r>
            <a:r>
              <a:rPr lang="en-US" noProof="0" dirty="0" smtClean="0"/>
              <a:t> teacher. </a:t>
            </a:r>
            <a:r>
              <a:rPr lang="en-US" noProof="0" dirty="0" err="1" smtClean="0"/>
              <a:t>Karim</a:t>
            </a:r>
            <a:r>
              <a:rPr lang="en-US" noProof="0" dirty="0" smtClean="0"/>
              <a:t> </a:t>
            </a:r>
            <a:r>
              <a:rPr lang="en-US" noProof="0" dirty="0" err="1" smtClean="0"/>
              <a:t>Ullah</a:t>
            </a:r>
            <a:r>
              <a:rPr lang="en-US" noProof="0" dirty="0" smtClean="0"/>
              <a:t> High </a:t>
            </a:r>
            <a:r>
              <a:rPr lang="en-US" b="1" noProof="0" dirty="0" smtClean="0"/>
              <a:t>School</a:t>
            </a:r>
            <a:r>
              <a:rPr lang="en-US" noProof="0" dirty="0" smtClean="0"/>
              <a:t>. 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785833E-1509-492E-A810-94295C8F585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805308" y="6119446"/>
            <a:ext cx="2081892" cy="738554"/>
          </a:xfrm>
        </p:spPr>
        <p:txBody>
          <a:bodyPr/>
          <a:lstStyle/>
          <a:p>
            <a:r>
              <a:rPr lang="en-US" dirty="0"/>
              <a:t> Page </a:t>
            </a:r>
            <a:fld id="{26699011-AD31-4C1E-9097-A1CA72DD0DA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2" name="Date Placeholder 12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70" kern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9/22/2018</a:t>
            </a:r>
            <a:endParaRPr lang="en-US"/>
          </a:p>
        </p:txBody>
      </p:sp>
      <p:sp>
        <p:nvSpPr>
          <p:cNvPr id="28" name="TextBox 14"/>
          <p:cNvSpPr txBox="1"/>
          <p:nvPr/>
        </p:nvSpPr>
        <p:spPr>
          <a:xfrm>
            <a:off x="4037276" y="-22373"/>
            <a:ext cx="4243389" cy="101566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বাল্য বিবাহ</a:t>
            </a:r>
            <a:endParaRPr lang="en-US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117" y="926069"/>
            <a:ext cx="5322379" cy="285006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5467" y="926069"/>
            <a:ext cx="5401733" cy="2850064"/>
          </a:xfrm>
          <a:prstGeom prst="rect">
            <a:avLst/>
          </a:prstGeom>
        </p:spPr>
      </p:pic>
      <p:sp>
        <p:nvSpPr>
          <p:cNvPr id="2" name="Round Diagonal Corner Rectangle 1"/>
          <p:cNvSpPr/>
          <p:nvPr/>
        </p:nvSpPr>
        <p:spPr>
          <a:xfrm>
            <a:off x="0" y="3912658"/>
            <a:ext cx="11887200" cy="1354667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বাল্য বিবাহ বলতে বোঝায়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যে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বিয়েতে বর ও কনে উভয়েই শিশু বা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বর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ও কনের মধ্যে যে কোনো একজন শিশু। </a:t>
            </a:r>
            <a:endParaRPr lang="en-US" sz="3600" dirty="0"/>
          </a:p>
        </p:txBody>
      </p:sp>
      <p:sp>
        <p:nvSpPr>
          <p:cNvPr id="11" name="Round Diagonal Corner Rectangle 10"/>
          <p:cNvSpPr/>
          <p:nvPr/>
        </p:nvSpPr>
        <p:spPr>
          <a:xfrm flipH="1">
            <a:off x="0" y="5389481"/>
            <a:ext cx="11887200" cy="1354667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ছেলে মেয়েদের মধ্যে বাল্যাবস্থা বা কিশোরকালেও বিয়ের ঘটনা ঘটে বলে 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বিয়ে বাল্য বিবাহ নামে পরিচিত। 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56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6698894" cy="365125"/>
          </a:xfrm>
        </p:spPr>
        <p:txBody>
          <a:bodyPr/>
          <a:lstStyle/>
          <a:p>
            <a:r>
              <a:rPr lang="en-US" noProof="0" dirty="0" smtClean="0"/>
              <a:t>Md. </a:t>
            </a:r>
            <a:r>
              <a:rPr lang="en-US" noProof="0" dirty="0" err="1" smtClean="0"/>
              <a:t>Kawcher</a:t>
            </a:r>
            <a:r>
              <a:rPr lang="en-US" noProof="0" dirty="0" smtClean="0"/>
              <a:t> </a:t>
            </a:r>
            <a:r>
              <a:rPr lang="en-US" noProof="0" dirty="0" err="1" smtClean="0"/>
              <a:t>Hossen</a:t>
            </a:r>
            <a:r>
              <a:rPr lang="en-US" noProof="0" dirty="0" smtClean="0"/>
              <a:t>, </a:t>
            </a:r>
            <a:r>
              <a:rPr lang="en-US" noProof="0" dirty="0" err="1" smtClean="0"/>
              <a:t>Assis't</a:t>
            </a:r>
            <a:r>
              <a:rPr lang="en-US" noProof="0" dirty="0" smtClean="0"/>
              <a:t> teacher. </a:t>
            </a:r>
            <a:r>
              <a:rPr lang="en-US" noProof="0" dirty="0" err="1" smtClean="0"/>
              <a:t>Karim</a:t>
            </a:r>
            <a:r>
              <a:rPr lang="en-US" noProof="0" dirty="0" smtClean="0"/>
              <a:t> </a:t>
            </a:r>
            <a:r>
              <a:rPr lang="en-US" noProof="0" dirty="0" err="1" smtClean="0"/>
              <a:t>Ullah</a:t>
            </a:r>
            <a:r>
              <a:rPr lang="en-US" noProof="0" dirty="0" smtClean="0"/>
              <a:t> High School. </a:t>
            </a:r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9D71495-64ED-4D32-8334-FC99959F060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848538" y="6251107"/>
            <a:ext cx="2038662" cy="606893"/>
          </a:xfrm>
        </p:spPr>
        <p:txBody>
          <a:bodyPr/>
          <a:lstStyle/>
          <a:p>
            <a:r>
              <a:rPr lang="en-US" dirty="0"/>
              <a:t> Page </a:t>
            </a:r>
            <a:fld id="{26699011-AD31-4C1E-9097-A1CA72DD0DA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3333135"/>
            <a:ext cx="11887200" cy="3524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/>
              <a:t>সু</a:t>
            </a:r>
            <a:r>
              <a:rPr lang="en-US" sz="3600" dirty="0" err="1" smtClean="0"/>
              <a:t>তরাং</a:t>
            </a:r>
            <a:r>
              <a:rPr lang="en-US" sz="3600" dirty="0" smtClean="0"/>
              <a:t>  </a:t>
            </a:r>
            <a:r>
              <a:rPr lang="en-US" sz="3600" dirty="0" err="1" smtClean="0"/>
              <a:t>যাদের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মধ্যে</a:t>
            </a:r>
            <a:r>
              <a:rPr lang="en-US" sz="3600" dirty="0" smtClean="0"/>
              <a:t> </a:t>
            </a:r>
            <a:r>
              <a:rPr lang="en-US" sz="3600" dirty="0" err="1" smtClean="0"/>
              <a:t>বিয়ে</a:t>
            </a:r>
            <a:r>
              <a:rPr lang="en-US" sz="3600" dirty="0" smtClean="0"/>
              <a:t> </a:t>
            </a:r>
            <a:r>
              <a:rPr lang="en-US" sz="3600" dirty="0" err="1" smtClean="0"/>
              <a:t>হয়</a:t>
            </a:r>
            <a:r>
              <a:rPr lang="en-US" sz="3600" dirty="0" smtClean="0"/>
              <a:t> </a:t>
            </a:r>
            <a:r>
              <a:rPr lang="en-US" sz="3600" dirty="0" err="1" smtClean="0"/>
              <a:t>তাদের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মধ্যে</a:t>
            </a:r>
            <a:r>
              <a:rPr lang="en-US" sz="3600" dirty="0" smtClean="0"/>
              <a:t> </a:t>
            </a:r>
            <a:r>
              <a:rPr lang="en-US" sz="3600" dirty="0" err="1" smtClean="0"/>
              <a:t>ছেলের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বয়স</a:t>
            </a:r>
            <a:r>
              <a:rPr lang="en-US" sz="3600" dirty="0" smtClean="0"/>
              <a:t> ২১ </a:t>
            </a:r>
            <a:r>
              <a:rPr lang="en-US" sz="3600" dirty="0" err="1" smtClean="0"/>
              <a:t>বছ</a:t>
            </a:r>
            <a:r>
              <a:rPr lang="bn-IN" sz="3600" dirty="0" smtClean="0"/>
              <a:t>রের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কম</a:t>
            </a:r>
            <a:r>
              <a:rPr lang="en-US" sz="3600" dirty="0" smtClean="0"/>
              <a:t> </a:t>
            </a:r>
            <a:r>
              <a:rPr lang="en-US" sz="3600" dirty="0" err="1" smtClean="0"/>
              <a:t>এব</a:t>
            </a:r>
            <a:r>
              <a:rPr lang="bn-IN" sz="3600" dirty="0"/>
              <a:t>ং</a:t>
            </a:r>
            <a:r>
              <a:rPr lang="en-US" sz="3600" dirty="0" smtClean="0"/>
              <a:t> </a:t>
            </a:r>
            <a:r>
              <a:rPr lang="en-US" sz="3600" dirty="0" err="1" smtClean="0"/>
              <a:t>মেয়ের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বয়স</a:t>
            </a:r>
            <a:r>
              <a:rPr lang="en-US" sz="3600" dirty="0" smtClean="0"/>
              <a:t> </a:t>
            </a:r>
            <a:r>
              <a:rPr lang="en-US" sz="3600" dirty="0" err="1" smtClean="0"/>
              <a:t>যদি</a:t>
            </a:r>
            <a:r>
              <a:rPr lang="en-US" sz="3600" dirty="0" smtClean="0"/>
              <a:t> ১৮ </a:t>
            </a:r>
            <a:r>
              <a:rPr lang="en-US" sz="3600" dirty="0" err="1" smtClean="0"/>
              <a:t>বছরের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কম</a:t>
            </a:r>
            <a:r>
              <a:rPr lang="en-US" sz="3600" dirty="0" smtClean="0"/>
              <a:t>  </a:t>
            </a:r>
            <a:r>
              <a:rPr lang="en-US" sz="3600" dirty="0" err="1" smtClean="0"/>
              <a:t>অর্থা</a:t>
            </a:r>
            <a:r>
              <a:rPr lang="en-US" sz="3600" dirty="0" smtClean="0"/>
              <a:t>ৎ </a:t>
            </a:r>
            <a:r>
              <a:rPr lang="en-US" sz="3600" dirty="0" err="1" smtClean="0"/>
              <a:t>বিয়ের</a:t>
            </a:r>
            <a:r>
              <a:rPr lang="en-US" sz="3600" dirty="0" smtClean="0"/>
              <a:t> </a:t>
            </a:r>
            <a:r>
              <a:rPr lang="en-US" sz="3600" dirty="0" err="1"/>
              <a:t>জ</a:t>
            </a:r>
            <a:r>
              <a:rPr lang="en-US" sz="3600" dirty="0" err="1" smtClean="0"/>
              <a:t>ন্য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আইন</a:t>
            </a:r>
            <a:r>
              <a:rPr lang="en-US" sz="3600" dirty="0" smtClean="0"/>
              <a:t> অ</a:t>
            </a:r>
            <a:r>
              <a:rPr lang="bn-IN" sz="3600" dirty="0" smtClean="0"/>
              <a:t>নু</a:t>
            </a:r>
            <a:r>
              <a:rPr lang="en-US" sz="3600" dirty="0" err="1" smtClean="0"/>
              <a:t>মোদিত</a:t>
            </a:r>
            <a:r>
              <a:rPr lang="en-US" sz="3600" dirty="0" smtClean="0"/>
              <a:t> </a:t>
            </a:r>
            <a:r>
              <a:rPr lang="en-US" sz="3600" dirty="0" err="1" smtClean="0"/>
              <a:t>বয়সের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চেয়ে</a:t>
            </a:r>
            <a:r>
              <a:rPr lang="en-US" sz="3600" dirty="0" smtClean="0"/>
              <a:t> </a:t>
            </a:r>
            <a:r>
              <a:rPr lang="en-US" sz="3600" dirty="0" err="1" smtClean="0"/>
              <a:t>উভয়ই</a:t>
            </a:r>
            <a:r>
              <a:rPr lang="en-US" sz="3600" dirty="0" smtClean="0"/>
              <a:t> </a:t>
            </a:r>
            <a:r>
              <a:rPr lang="en-US" sz="3600" dirty="0" err="1" smtClean="0"/>
              <a:t>যদি</a:t>
            </a:r>
            <a:r>
              <a:rPr lang="en-US" sz="3600" dirty="0" smtClean="0"/>
              <a:t> </a:t>
            </a:r>
            <a:r>
              <a:rPr lang="en-US" sz="3600" dirty="0" err="1" smtClean="0"/>
              <a:t>কম</a:t>
            </a:r>
            <a:r>
              <a:rPr lang="en-US" sz="3600" dirty="0" smtClean="0"/>
              <a:t> </a:t>
            </a:r>
            <a:r>
              <a:rPr lang="en-US" sz="3600" dirty="0" err="1" smtClean="0"/>
              <a:t>বয়সী</a:t>
            </a:r>
            <a:r>
              <a:rPr lang="en-US" sz="3600" dirty="0" smtClean="0"/>
              <a:t> </a:t>
            </a:r>
            <a:r>
              <a:rPr lang="en-US" sz="3600" dirty="0" err="1" smtClean="0"/>
              <a:t>হয়</a:t>
            </a:r>
            <a:r>
              <a:rPr lang="en-US" sz="3600" dirty="0" smtClean="0"/>
              <a:t> </a:t>
            </a:r>
            <a:r>
              <a:rPr lang="en-US" sz="3600" dirty="0" err="1" smtClean="0"/>
              <a:t>তাহলে</a:t>
            </a:r>
            <a:r>
              <a:rPr lang="en-US" sz="3600" dirty="0" smtClean="0"/>
              <a:t> </a:t>
            </a:r>
            <a:r>
              <a:rPr lang="en-US" sz="3600" dirty="0" err="1" smtClean="0"/>
              <a:t>সে</a:t>
            </a:r>
            <a:r>
              <a:rPr lang="en-US" sz="3600" dirty="0" smtClean="0"/>
              <a:t> </a:t>
            </a:r>
            <a:r>
              <a:rPr lang="en-US" sz="3600" dirty="0" err="1" smtClean="0"/>
              <a:t>বিয়েকে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বাল্য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বিবাহ</a:t>
            </a:r>
            <a:r>
              <a:rPr lang="en-US" sz="3600" dirty="0" smtClean="0"/>
              <a:t> </a:t>
            </a:r>
            <a:r>
              <a:rPr lang="en-US" sz="3600" dirty="0" err="1" smtClean="0"/>
              <a:t>বলে</a:t>
            </a:r>
            <a:r>
              <a:rPr lang="en-US" sz="3600" dirty="0" smtClean="0"/>
              <a:t>। </a:t>
            </a:r>
            <a:r>
              <a:rPr lang="en-US" sz="3600" dirty="0" err="1" smtClean="0"/>
              <a:t>শুধু</a:t>
            </a:r>
            <a:r>
              <a:rPr lang="en-US" sz="3600" dirty="0" smtClean="0"/>
              <a:t> </a:t>
            </a:r>
            <a:r>
              <a:rPr lang="en-US" sz="3600" dirty="0" err="1" smtClean="0"/>
              <a:t>ছেলের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বয়স</a:t>
            </a:r>
            <a:r>
              <a:rPr lang="en-US" sz="3600" dirty="0" smtClean="0"/>
              <a:t> ২১ </a:t>
            </a:r>
            <a:r>
              <a:rPr lang="en-US" sz="3600" dirty="0" err="1" smtClean="0"/>
              <a:t>বছরের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কম</a:t>
            </a:r>
            <a:r>
              <a:rPr lang="en-US" sz="3600" dirty="0" smtClean="0"/>
              <a:t> </a:t>
            </a:r>
            <a:r>
              <a:rPr lang="en-US" sz="3600" dirty="0" err="1" smtClean="0"/>
              <a:t>বা</a:t>
            </a:r>
            <a:r>
              <a:rPr lang="en-US" sz="3600" dirty="0" smtClean="0"/>
              <a:t> </a:t>
            </a:r>
            <a:r>
              <a:rPr lang="en-US" sz="3600" dirty="0" err="1" smtClean="0"/>
              <a:t>শুধু</a:t>
            </a:r>
            <a:r>
              <a:rPr lang="en-US" sz="3600" dirty="0" smtClean="0"/>
              <a:t> </a:t>
            </a:r>
            <a:r>
              <a:rPr lang="en-US" sz="3600" dirty="0" err="1" smtClean="0"/>
              <a:t>মেয়ের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বয়স</a:t>
            </a:r>
            <a:r>
              <a:rPr lang="en-US" sz="3600" dirty="0" smtClean="0"/>
              <a:t> ১৮ </a:t>
            </a:r>
            <a:r>
              <a:rPr lang="en-US" sz="3600" dirty="0" err="1" smtClean="0"/>
              <a:t>বছরের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কম</a:t>
            </a:r>
            <a:r>
              <a:rPr lang="en-US" sz="3600" dirty="0" smtClean="0"/>
              <a:t> </a:t>
            </a:r>
            <a:r>
              <a:rPr lang="en-US" sz="3600" dirty="0" err="1" smtClean="0"/>
              <a:t>হলে</a:t>
            </a:r>
            <a:r>
              <a:rPr lang="en-US" sz="3600" dirty="0" smtClean="0"/>
              <a:t> </a:t>
            </a:r>
            <a:r>
              <a:rPr lang="en-US" sz="3600" dirty="0" err="1" smtClean="0"/>
              <a:t>সে</a:t>
            </a:r>
            <a:r>
              <a:rPr lang="en-US" sz="3600" dirty="0" smtClean="0"/>
              <a:t> </a:t>
            </a:r>
            <a:r>
              <a:rPr lang="en-US" sz="3600" dirty="0" err="1" smtClean="0"/>
              <a:t>বিয়েও</a:t>
            </a:r>
            <a:r>
              <a:rPr lang="en-US" sz="3600" dirty="0" smtClean="0"/>
              <a:t>  “</a:t>
            </a:r>
            <a:r>
              <a:rPr lang="en-US" sz="3600" dirty="0" err="1" smtClean="0"/>
              <a:t>বাল্য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বিবাহ</a:t>
            </a:r>
            <a:r>
              <a:rPr lang="bn-IN" sz="3600" dirty="0" smtClean="0"/>
              <a:t>”</a:t>
            </a:r>
            <a:r>
              <a:rPr lang="en-US" sz="3600" dirty="0" smtClean="0"/>
              <a:t> </a:t>
            </a:r>
            <a:r>
              <a:rPr lang="en-US" sz="3600" dirty="0" err="1" smtClean="0"/>
              <a:t>বলে</a:t>
            </a:r>
            <a:r>
              <a:rPr lang="en-US" sz="3600" dirty="0" smtClean="0"/>
              <a:t> </a:t>
            </a:r>
            <a:r>
              <a:rPr lang="en-US" sz="3600" dirty="0" err="1" smtClean="0"/>
              <a:t>গণ্য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হবে</a:t>
            </a:r>
            <a:r>
              <a:rPr lang="en-US" sz="3600" dirty="0" smtClean="0"/>
              <a:t>।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291484" cy="309716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>
                <a:ln w="0"/>
                <a:solidFill>
                  <a:schemeClr val="tx1"/>
                </a:solidFill>
              </a:rPr>
              <a:t>বাল্য বিবাহ নিরোধ আইন ১৯২৯ (</a:t>
            </a:r>
            <a:r>
              <a:rPr lang="en-US" sz="3200" dirty="0">
                <a:ln w="0"/>
                <a:solidFill>
                  <a:schemeClr val="tx1"/>
                </a:solidFill>
              </a:rPr>
              <a:t>The Child Marriage Restraint Act, 1929, ACT  NO. XIX OF 1929 and Bangladesh officials approved child marriage prevention Act of 2014) </a:t>
            </a:r>
            <a:r>
              <a:rPr lang="en-US" sz="3200" dirty="0" err="1">
                <a:ln w="0"/>
                <a:solidFill>
                  <a:schemeClr val="tx1"/>
                </a:solidFill>
              </a:rPr>
              <a:t>অনুযায়ী</a:t>
            </a:r>
            <a:r>
              <a:rPr lang="en-US" sz="3200" dirty="0">
                <a:ln w="0"/>
                <a:solidFill>
                  <a:schemeClr val="tx1"/>
                </a:solidFill>
              </a:rPr>
              <a:t>, </a:t>
            </a:r>
            <a:r>
              <a:rPr lang="en-US" sz="3200" dirty="0" err="1">
                <a:ln w="0"/>
                <a:solidFill>
                  <a:schemeClr val="tx1"/>
                </a:solidFill>
              </a:rPr>
              <a:t>শিশু</a:t>
            </a:r>
            <a:r>
              <a:rPr lang="en-US" sz="3200" dirty="0">
                <a:ln w="0"/>
                <a:solidFill>
                  <a:schemeClr val="tx1"/>
                </a:solidFill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</a:rPr>
              <a:t>বলতে</a:t>
            </a:r>
            <a:r>
              <a:rPr lang="en-US" sz="3200" dirty="0">
                <a:ln w="0"/>
                <a:solidFill>
                  <a:schemeClr val="tx1"/>
                </a:solidFill>
              </a:rPr>
              <a:t> ১৮  </a:t>
            </a:r>
            <a:r>
              <a:rPr lang="bn-IN" sz="3200" dirty="0" smtClean="0">
                <a:ln w="0"/>
                <a:solidFill>
                  <a:schemeClr val="tx1"/>
                </a:solidFill>
              </a:rPr>
              <a:t>বছরের ক</a:t>
            </a:r>
            <a:r>
              <a:rPr lang="en-US" sz="3200" dirty="0" smtClean="0">
                <a:ln w="0"/>
                <a:solidFill>
                  <a:schemeClr val="tx1"/>
                </a:solidFill>
              </a:rPr>
              <a:t>ম </a:t>
            </a:r>
            <a:r>
              <a:rPr lang="en-US" sz="3200" dirty="0" err="1">
                <a:ln w="0"/>
                <a:solidFill>
                  <a:schemeClr val="tx1"/>
                </a:solidFill>
              </a:rPr>
              <a:t>বয়সী</a:t>
            </a:r>
            <a:r>
              <a:rPr lang="en-US" sz="3200" dirty="0">
                <a:ln w="0"/>
                <a:solidFill>
                  <a:schemeClr val="tx1"/>
                </a:solidFill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</a:rPr>
              <a:t>মেয়ে</a:t>
            </a:r>
            <a:r>
              <a:rPr lang="en-US" sz="3200" dirty="0">
                <a:ln w="0"/>
                <a:solidFill>
                  <a:schemeClr val="tx1"/>
                </a:solidFill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</a:rPr>
              <a:t>এবং</a:t>
            </a:r>
            <a:r>
              <a:rPr lang="en-US" sz="3200" dirty="0">
                <a:ln w="0"/>
                <a:solidFill>
                  <a:schemeClr val="tx1"/>
                </a:solidFill>
              </a:rPr>
              <a:t> ২১ </a:t>
            </a:r>
            <a:r>
              <a:rPr lang="en-US" sz="3200" dirty="0" err="1" smtClean="0">
                <a:ln w="0"/>
                <a:solidFill>
                  <a:schemeClr val="tx1"/>
                </a:solidFill>
              </a:rPr>
              <a:t>বছ</a:t>
            </a:r>
            <a:r>
              <a:rPr lang="bn-IN" sz="3200" dirty="0" smtClean="0">
                <a:ln w="0"/>
                <a:solidFill>
                  <a:schemeClr val="tx1"/>
                </a:solidFill>
              </a:rPr>
              <a:t>রের</a:t>
            </a:r>
            <a:r>
              <a:rPr lang="en-US" sz="32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</a:rPr>
              <a:t>কম</a:t>
            </a:r>
            <a:r>
              <a:rPr lang="en-US" sz="3200" dirty="0">
                <a:ln w="0"/>
                <a:solidFill>
                  <a:schemeClr val="tx1"/>
                </a:solidFill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</a:rPr>
              <a:t>বয়সের</a:t>
            </a:r>
            <a:r>
              <a:rPr lang="en-US" sz="3200" dirty="0">
                <a:ln w="0"/>
                <a:solidFill>
                  <a:schemeClr val="tx1"/>
                </a:solidFill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</a:rPr>
              <a:t>ছেলেকে</a:t>
            </a:r>
            <a:r>
              <a:rPr lang="en-US" sz="3200" dirty="0">
                <a:ln w="0"/>
                <a:solidFill>
                  <a:schemeClr val="tx1"/>
                </a:solidFill>
              </a:rPr>
              <a:t> </a:t>
            </a:r>
            <a:r>
              <a:rPr lang="bn-IN" sz="3200" dirty="0" smtClean="0">
                <a:ln w="0"/>
                <a:solidFill>
                  <a:schemeClr val="tx1"/>
                </a:solidFill>
              </a:rPr>
              <a:t>বো</a:t>
            </a:r>
            <a:r>
              <a:rPr lang="en-US" sz="3200" dirty="0" err="1" smtClean="0">
                <a:ln w="0"/>
                <a:solidFill>
                  <a:schemeClr val="tx1"/>
                </a:solidFill>
              </a:rPr>
              <a:t>ঝায়</a:t>
            </a:r>
            <a:r>
              <a:rPr lang="en-US" sz="3200" dirty="0">
                <a:ln w="0"/>
                <a:solidFill>
                  <a:schemeClr val="tx1"/>
                </a:solidFill>
              </a:rPr>
              <a:t>।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716" y="100923"/>
            <a:ext cx="2470485" cy="27385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1821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15100"/>
            <a:ext cx="1143000" cy="329203"/>
          </a:xfrm>
        </p:spPr>
        <p:txBody>
          <a:bodyPr/>
          <a:lstStyle/>
          <a:p>
            <a:fld id="{66847797-ADE4-4638-9B2C-0641A6430100}" type="datetime1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251760" y="6478879"/>
            <a:ext cx="5525691" cy="365125"/>
          </a:xfrm>
        </p:spPr>
        <p:txBody>
          <a:bodyPr/>
          <a:lstStyle/>
          <a:p>
            <a:r>
              <a:rPr lang="en-US" noProof="0" dirty="0" smtClean="0"/>
              <a:t>Md. </a:t>
            </a:r>
            <a:r>
              <a:rPr lang="en-US" noProof="0" dirty="0" err="1" smtClean="0"/>
              <a:t>Kawcher</a:t>
            </a:r>
            <a:r>
              <a:rPr lang="en-US" noProof="0" dirty="0" smtClean="0"/>
              <a:t> </a:t>
            </a:r>
            <a:r>
              <a:rPr lang="en-US" noProof="0" dirty="0" err="1" smtClean="0"/>
              <a:t>Hossen</a:t>
            </a:r>
            <a:r>
              <a:rPr lang="en-US" noProof="0" dirty="0" smtClean="0"/>
              <a:t>, </a:t>
            </a:r>
            <a:r>
              <a:rPr lang="en-US" noProof="0" dirty="0" err="1" smtClean="0"/>
              <a:t>Assis't</a:t>
            </a:r>
            <a:r>
              <a:rPr lang="en-US" noProof="0" dirty="0" smtClean="0"/>
              <a:t> teacher. Karim </a:t>
            </a:r>
            <a:r>
              <a:rPr lang="en-US" noProof="0" dirty="0" err="1" smtClean="0"/>
              <a:t>Ullah</a:t>
            </a:r>
            <a:r>
              <a:rPr lang="en-US" noProof="0" dirty="0" smtClean="0"/>
              <a:t> High School. 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1" y="6253731"/>
            <a:ext cx="2438400" cy="604269"/>
          </a:xfrm>
        </p:spPr>
        <p:txBody>
          <a:bodyPr/>
          <a:lstStyle/>
          <a:p>
            <a:r>
              <a:rPr lang="en-US" noProof="0" dirty="0" smtClean="0"/>
              <a:t> Page </a:t>
            </a:r>
            <a:fld id="{26699011-AD31-4C1E-9097-A1CA72DD0DA4}" type="slidenum">
              <a:rPr lang="en-US" noProof="0" smtClean="0"/>
              <a:pPr/>
              <a:t>8</a:t>
            </a:fld>
            <a:endParaRPr lang="en-US" noProof="0" dirty="0"/>
          </a:p>
        </p:txBody>
      </p:sp>
      <p:sp>
        <p:nvSpPr>
          <p:cNvPr id="21" name="Flowchart: Punched Tape 20"/>
          <p:cNvSpPr/>
          <p:nvPr/>
        </p:nvSpPr>
        <p:spPr>
          <a:xfrm>
            <a:off x="1143000" y="22852"/>
            <a:ext cx="9257851" cy="935028"/>
          </a:xfrm>
          <a:prstGeom prst="flowChartPunchedTape">
            <a:avLst/>
          </a:prstGeom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বাল্য বিবাহ নিরোধ আইন ১৯২৯ অনুযায়ী-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45145" y="3573313"/>
            <a:ext cx="5499909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শিশু বলতে ১৮ বছরের কম বয়সী মেয়ে</a:t>
            </a:r>
            <a:endParaRPr lang="en-US" sz="2400" dirty="0"/>
          </a:p>
        </p:txBody>
      </p:sp>
      <p:sp>
        <p:nvSpPr>
          <p:cNvPr id="25" name="Rectangle 24"/>
          <p:cNvSpPr/>
          <p:nvPr/>
        </p:nvSpPr>
        <p:spPr>
          <a:xfrm>
            <a:off x="5861987" y="3573314"/>
            <a:ext cx="5621867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এবং ২১ বছরের কম বয়সী ছেলেকে বোঝায়।</a:t>
            </a:r>
            <a:endParaRPr lang="en-US" sz="2400" dirty="0"/>
          </a:p>
        </p:txBody>
      </p:sp>
      <p:sp>
        <p:nvSpPr>
          <p:cNvPr id="26" name="Rectangle 25"/>
          <p:cNvSpPr/>
          <p:nvPr/>
        </p:nvSpPr>
        <p:spPr>
          <a:xfrm>
            <a:off x="0" y="4432704"/>
            <a:ext cx="11887201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বিয়ের জন্য আইন অনুমোদিত বয়সের চেয়ে অর্থাৎ ছেলের বয়স ২১ বছরের কম এবং মেয়ের বয়স ১৮ বছরের কম হলে সে বিয়ে বাল্য বিবাহ ।</a:t>
            </a:r>
            <a:endParaRPr lang="en-US" sz="2800" dirty="0"/>
          </a:p>
        </p:txBody>
      </p:sp>
      <p:sp>
        <p:nvSpPr>
          <p:cNvPr id="27" name="Rectangle 26"/>
          <p:cNvSpPr/>
          <p:nvPr/>
        </p:nvSpPr>
        <p:spPr>
          <a:xfrm>
            <a:off x="0" y="5510776"/>
            <a:ext cx="11887199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শুধু ছেলের বয়স ২১ বছরের কম বা শুধু মেয়ের বয়স ১৮ বছরের কম হলে সে বিয়েও বাল্য বিবাহ।</a:t>
            </a:r>
            <a:endParaRPr lang="en-US" sz="280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871" y="1103684"/>
            <a:ext cx="5290983" cy="236060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084719"/>
            <a:ext cx="5050366" cy="237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74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6698894" cy="365125"/>
          </a:xfrm>
        </p:spPr>
        <p:txBody>
          <a:bodyPr/>
          <a:lstStyle/>
          <a:p>
            <a:r>
              <a:rPr lang="en-US" b="1" noProof="0" smtClean="0"/>
              <a:t>Md. Kawcher Hossen, Assis't teacher. Karim Ullah High School. </a:t>
            </a:r>
            <a:endParaRPr lang="en-US" b="1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71B67E5-1D02-40FE-BAA8-C2A81B6E4DA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400674" y="6107672"/>
            <a:ext cx="2486526" cy="750328"/>
          </a:xfrm>
        </p:spPr>
        <p:txBody>
          <a:bodyPr/>
          <a:lstStyle/>
          <a:p>
            <a:r>
              <a:rPr lang="en-US" dirty="0"/>
              <a:t> Page </a:t>
            </a:r>
            <a:fld id="{26699011-AD31-4C1E-9097-A1CA72DD0DA4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" name="Picture 9" descr="Tree and leaves">
            <a:extLst>
              <a:ext uri="{FF2B5EF4-FFF2-40B4-BE49-F238E27FC236}">
                <a16:creationId xmlns:a16="http://schemas.microsoft.com/office/drawing/2014/main" xmlns="" id="{93C88DA5-B696-4949-B413-C7DADF53F0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595" y="4225993"/>
            <a:ext cx="2221691" cy="2632013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2514600" y="0"/>
            <a:ext cx="6294120" cy="105664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04488" tIns="52244" rIns="104488" bIns="52244" rtlCol="0" anchor="ctr"/>
          <a:lstStyle/>
          <a:p>
            <a:pPr algn="ctr"/>
            <a:r>
              <a:rPr lang="en-US" sz="4700" b="1" dirty="0" err="1" smtClean="0">
                <a:solidFill>
                  <a:srgbClr val="FFFF00"/>
                </a:solidFill>
                <a:latin typeface="NikoshBAN"/>
              </a:rPr>
              <a:t>একক</a:t>
            </a:r>
            <a:r>
              <a:rPr lang="en-US" sz="4700" b="1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4700" b="1" dirty="0" err="1" smtClean="0">
                <a:solidFill>
                  <a:srgbClr val="FFFF00"/>
                </a:solidFill>
                <a:latin typeface="NikoshBAN"/>
              </a:rPr>
              <a:t>কাজঃ</a:t>
            </a:r>
            <a:endParaRPr lang="en-US" sz="4700" b="1" dirty="0">
              <a:solidFill>
                <a:srgbClr val="FFFF00"/>
              </a:solidFill>
              <a:latin typeface="NikoshB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" y="1419232"/>
            <a:ext cx="9829800" cy="936505"/>
          </a:xfrm>
          <a:prstGeom prst="rect">
            <a:avLst/>
          </a:prstGeom>
          <a:noFill/>
        </p:spPr>
        <p:txBody>
          <a:bodyPr wrap="square" lIns="104488" tIns="52244" rIns="104488" bIns="52244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5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5400" b="1" dirty="0" err="1" smtClean="0">
                <a:solidFill>
                  <a:srgbClr val="003300"/>
                </a:solidFill>
                <a:latin typeface="NikoshBAN"/>
              </a:rPr>
              <a:t>বাল্য</a:t>
            </a:r>
            <a:r>
              <a:rPr lang="en-US" sz="5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5400" b="1" dirty="0" err="1" smtClean="0">
                <a:solidFill>
                  <a:srgbClr val="003300"/>
                </a:solidFill>
                <a:latin typeface="NikoshBAN"/>
              </a:rPr>
              <a:t>বিবাহ</a:t>
            </a:r>
            <a:r>
              <a:rPr lang="en-US" sz="5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5400" b="1" dirty="0" err="1" smtClean="0">
                <a:solidFill>
                  <a:srgbClr val="003300"/>
                </a:solidFill>
                <a:latin typeface="NikoshBAN"/>
              </a:rPr>
              <a:t>কাকে</a:t>
            </a:r>
            <a:r>
              <a:rPr lang="en-US" sz="5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5400" b="1" dirty="0" err="1" smtClean="0">
                <a:solidFill>
                  <a:srgbClr val="003300"/>
                </a:solidFill>
                <a:latin typeface="NikoshBAN"/>
              </a:rPr>
              <a:t>বলে</a:t>
            </a:r>
            <a:r>
              <a:rPr lang="en-US" sz="5400" b="1" dirty="0" smtClean="0">
                <a:solidFill>
                  <a:srgbClr val="003300"/>
                </a:solidFill>
                <a:latin typeface="NikoshBAN"/>
              </a:rPr>
              <a:t> ?</a:t>
            </a:r>
            <a:endParaRPr lang="en-US" sz="5400" b="1" dirty="0">
              <a:solidFill>
                <a:srgbClr val="003300"/>
              </a:solidFill>
              <a:latin typeface="NikoshB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964986"/>
            <a:ext cx="11887200" cy="1767502"/>
          </a:xfrm>
          <a:prstGeom prst="rect">
            <a:avLst/>
          </a:prstGeom>
          <a:noFill/>
        </p:spPr>
        <p:txBody>
          <a:bodyPr wrap="square" lIns="104488" tIns="52244" rIns="104488" bIns="52244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  <a:latin typeface="NikoshBAN"/>
              </a:rPr>
              <a:t> </a:t>
            </a:r>
            <a:r>
              <a:rPr lang="en-US" sz="5400" b="1" dirty="0" err="1" smtClean="0">
                <a:solidFill>
                  <a:schemeClr val="accent4">
                    <a:lumMod val="50000"/>
                  </a:schemeClr>
                </a:solidFill>
                <a:latin typeface="NikoshBAN"/>
              </a:rPr>
              <a:t>বাল্য</a:t>
            </a:r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  <a:latin typeface="NikoshBAN"/>
              </a:rPr>
              <a:t> </a:t>
            </a:r>
            <a:r>
              <a:rPr lang="en-US" sz="5400" b="1" dirty="0" err="1" smtClean="0">
                <a:solidFill>
                  <a:schemeClr val="accent4">
                    <a:lumMod val="50000"/>
                  </a:schemeClr>
                </a:solidFill>
                <a:latin typeface="NikoshBAN"/>
              </a:rPr>
              <a:t>বিবাহ</a:t>
            </a:r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  <a:latin typeface="NikoshBAN"/>
              </a:rPr>
              <a:t> </a:t>
            </a:r>
            <a:r>
              <a:rPr lang="en-US" sz="5400" b="1" dirty="0" err="1" smtClean="0">
                <a:solidFill>
                  <a:schemeClr val="accent4">
                    <a:lumMod val="50000"/>
                  </a:schemeClr>
                </a:solidFill>
                <a:latin typeface="NikoshBAN"/>
              </a:rPr>
              <a:t>নিরোধ</a:t>
            </a:r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  <a:latin typeface="NikoshBAN"/>
              </a:rPr>
              <a:t> </a:t>
            </a:r>
            <a:r>
              <a:rPr lang="en-US" sz="5400" b="1" dirty="0" err="1" smtClean="0">
                <a:solidFill>
                  <a:schemeClr val="accent4">
                    <a:lumMod val="50000"/>
                  </a:schemeClr>
                </a:solidFill>
                <a:latin typeface="NikoshBAN"/>
              </a:rPr>
              <a:t>আইন</a:t>
            </a:r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  <a:latin typeface="NikoshBAN"/>
              </a:rPr>
              <a:t> </a:t>
            </a:r>
            <a:r>
              <a:rPr lang="en-US" sz="5400" b="1" dirty="0" err="1" smtClean="0">
                <a:solidFill>
                  <a:schemeClr val="accent4">
                    <a:lumMod val="50000"/>
                  </a:schemeClr>
                </a:solidFill>
                <a:latin typeface="NikoshBAN"/>
              </a:rPr>
              <a:t>অনুযায়ী</a:t>
            </a:r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  <a:latin typeface="NikoshBAN"/>
              </a:rPr>
              <a:t> </a:t>
            </a:r>
            <a:r>
              <a:rPr lang="en-US" sz="5400" b="1" dirty="0" err="1" smtClean="0">
                <a:solidFill>
                  <a:schemeClr val="accent4">
                    <a:lumMod val="50000"/>
                  </a:schemeClr>
                </a:solidFill>
                <a:latin typeface="NikoshBAN"/>
              </a:rPr>
              <a:t>শিশু</a:t>
            </a:r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  <a:latin typeface="NikoshBAN"/>
              </a:rPr>
              <a:t> </a:t>
            </a:r>
            <a:r>
              <a:rPr lang="en-US" sz="5400" b="1" dirty="0" err="1" smtClean="0">
                <a:solidFill>
                  <a:schemeClr val="accent4">
                    <a:lumMod val="50000"/>
                  </a:schemeClr>
                </a:solidFill>
                <a:latin typeface="NikoshBAN"/>
              </a:rPr>
              <a:t>কারা</a:t>
            </a:r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  <a:latin typeface="NikoshBAN"/>
              </a:rPr>
              <a:t>? </a:t>
            </a:r>
            <a:endParaRPr lang="en-US" sz="5400" b="1" dirty="0">
              <a:solidFill>
                <a:schemeClr val="accent4">
                  <a:lumMod val="50000"/>
                </a:schemeClr>
              </a:solidFill>
              <a:latin typeface="NikoshBAN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8" r="4557" b="39687"/>
          <a:stretch/>
        </p:blipFill>
        <p:spPr>
          <a:xfrm>
            <a:off x="8991601" y="0"/>
            <a:ext cx="2895599" cy="25639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7058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</p:bld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F781CD1-E0FF-466D-BB81-E78D584EAC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B7DEA1-9774-47C1-9493-EBFD08B859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456956D-7943-4BC3-9EBD-D5CEC90E3174}">
  <ds:schemaRefs>
    <ds:schemaRef ds:uri="http://purl.org/dc/terms/"/>
    <ds:schemaRef ds:uri="http://purl.org/dc/dcmitype/"/>
    <ds:schemaRef ds:uri="16c05727-aa75-4e4a-9b5f-8a80a1165891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0</TotalTime>
  <Words>1403</Words>
  <Application>Microsoft Office PowerPoint</Application>
  <PresentationFormat>Custom</PresentationFormat>
  <Paragraphs>210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Calibri</vt:lpstr>
      <vt:lpstr>Century Schoolbook</vt:lpstr>
      <vt:lpstr>Corbel</vt:lpstr>
      <vt:lpstr>Nikosh</vt:lpstr>
      <vt:lpstr>NikoshBAN</vt:lpstr>
      <vt:lpstr>Times New Roman</vt:lpstr>
      <vt:lpstr>Vrinda</vt:lpstr>
      <vt:lpstr>Wingdings</vt:lpstr>
      <vt:lpstr>Feathered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2021-07-11T14:01:51Z</dcterms:created>
  <dcterms:modified xsi:type="dcterms:W3CDTF">2021-10-18T01:35:57Z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