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460" r:id="rId4"/>
    <p:sldId id="461" r:id="rId5"/>
    <p:sldId id="271" r:id="rId6"/>
    <p:sldId id="283" r:id="rId7"/>
    <p:sldId id="462" r:id="rId8"/>
    <p:sldId id="463" r:id="rId9"/>
    <p:sldId id="464" r:id="rId10"/>
    <p:sldId id="465" r:id="rId11"/>
    <p:sldId id="466" r:id="rId12"/>
    <p:sldId id="468" r:id="rId13"/>
    <p:sldId id="273" r:id="rId14"/>
    <p:sldId id="280" r:id="rId15"/>
    <p:sldId id="4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hVTJjoj+1BYliPFOVUGWg==" hashData="7Z2Bbo2iqqQ8eoKNgh92Vo16vlPMPpNi1Cq9H2T8mfO1T9PkDpP/Pr2NKvXwcpdLVgsxHMVPpt+rRE/yypVCn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753B8-A3C1-4C6F-8518-FE0533B686C7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36B3570-EA78-4984-9D9A-C159ADCCF52D}">
      <dgm:prSet/>
      <dgm:spPr/>
      <dgm:t>
        <a:bodyPr/>
        <a:lstStyle/>
        <a:p>
          <a:r>
            <a:rPr lang="en-US" b="1" dirty="0"/>
            <a:t>Look at the underlined words and guess what you are going to read.</a:t>
          </a:r>
          <a:endParaRPr lang="en-US" dirty="0"/>
        </a:p>
      </dgm:t>
    </dgm:pt>
    <dgm:pt modelId="{8EAA2E3D-7B34-40E6-B791-B1BC0A63D404}" type="parTrans" cxnId="{FB5C2116-98A9-47E6-A8BF-805329249544}">
      <dgm:prSet/>
      <dgm:spPr/>
      <dgm:t>
        <a:bodyPr/>
        <a:lstStyle/>
        <a:p>
          <a:endParaRPr lang="en-US"/>
        </a:p>
      </dgm:t>
    </dgm:pt>
    <dgm:pt modelId="{50479C77-C610-43F1-B970-861A6457DB31}" type="sibTrans" cxnId="{FB5C2116-98A9-47E6-A8BF-805329249544}">
      <dgm:prSet/>
      <dgm:spPr/>
      <dgm:t>
        <a:bodyPr/>
        <a:lstStyle/>
        <a:p>
          <a:endParaRPr lang="en-US"/>
        </a:p>
      </dgm:t>
    </dgm:pt>
    <dgm:pt modelId="{DDA22195-7C5C-4E66-B150-EDFCF7C64550}" type="pres">
      <dgm:prSet presAssocID="{AD8753B8-A3C1-4C6F-8518-FE0533B686C7}" presName="linearFlow" presStyleCnt="0">
        <dgm:presLayoutVars>
          <dgm:dir/>
          <dgm:resizeHandles val="exact"/>
        </dgm:presLayoutVars>
      </dgm:prSet>
      <dgm:spPr/>
    </dgm:pt>
    <dgm:pt modelId="{0211E023-5975-40B1-A004-9A5E8B1DBCE6}" type="pres">
      <dgm:prSet presAssocID="{336B3570-EA78-4984-9D9A-C159ADCCF52D}" presName="composite" presStyleCnt="0"/>
      <dgm:spPr/>
    </dgm:pt>
    <dgm:pt modelId="{D79E1686-46C7-4215-979D-472C8C21D1F3}" type="pres">
      <dgm:prSet presAssocID="{336B3570-EA78-4984-9D9A-C159ADCCF52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BE599AA-821D-4BD0-8352-CEA9092DA6B5}" type="pres">
      <dgm:prSet presAssocID="{336B3570-EA78-4984-9D9A-C159ADCCF52D}" presName="txShp" presStyleLbl="node1" presStyleIdx="0" presStyleCnt="1">
        <dgm:presLayoutVars>
          <dgm:bulletEnabled val="1"/>
        </dgm:presLayoutVars>
      </dgm:prSet>
      <dgm:spPr/>
    </dgm:pt>
  </dgm:ptLst>
  <dgm:cxnLst>
    <dgm:cxn modelId="{FB5C2116-98A9-47E6-A8BF-805329249544}" srcId="{AD8753B8-A3C1-4C6F-8518-FE0533B686C7}" destId="{336B3570-EA78-4984-9D9A-C159ADCCF52D}" srcOrd="0" destOrd="0" parTransId="{8EAA2E3D-7B34-40E6-B791-B1BC0A63D404}" sibTransId="{50479C77-C610-43F1-B970-861A6457DB31}"/>
    <dgm:cxn modelId="{C7BFCE31-2644-4A2A-8052-C2DA88C1A3AF}" type="presOf" srcId="{336B3570-EA78-4984-9D9A-C159ADCCF52D}" destId="{2BE599AA-821D-4BD0-8352-CEA9092DA6B5}" srcOrd="0" destOrd="0" presId="urn:microsoft.com/office/officeart/2005/8/layout/vList3"/>
    <dgm:cxn modelId="{76785E65-626B-4693-BF4B-2305C3E66D23}" type="presOf" srcId="{AD8753B8-A3C1-4C6F-8518-FE0533B686C7}" destId="{DDA22195-7C5C-4E66-B150-EDFCF7C64550}" srcOrd="0" destOrd="0" presId="urn:microsoft.com/office/officeart/2005/8/layout/vList3"/>
    <dgm:cxn modelId="{F276E1F6-DE8F-477C-9E6C-0D8CE45C0B5F}" type="presParOf" srcId="{DDA22195-7C5C-4E66-B150-EDFCF7C64550}" destId="{0211E023-5975-40B1-A004-9A5E8B1DBCE6}" srcOrd="0" destOrd="0" presId="urn:microsoft.com/office/officeart/2005/8/layout/vList3"/>
    <dgm:cxn modelId="{856180EB-052D-4CA2-884C-1DB16B36A02B}" type="presParOf" srcId="{0211E023-5975-40B1-A004-9A5E8B1DBCE6}" destId="{D79E1686-46C7-4215-979D-472C8C21D1F3}" srcOrd="0" destOrd="0" presId="urn:microsoft.com/office/officeart/2005/8/layout/vList3"/>
    <dgm:cxn modelId="{6CF15A5E-3EF6-42B4-BD51-30E98DB90BA8}" type="presParOf" srcId="{0211E023-5975-40B1-A004-9A5E8B1DBCE6}" destId="{2BE599AA-821D-4BD0-8352-CEA9092DA6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C2D432-241D-4A30-8BF9-5414B21205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F7917-93A7-427A-B468-4ECAAA330384}">
      <dgm:prSet/>
      <dgm:spPr/>
      <dgm:t>
        <a:bodyPr/>
        <a:lstStyle/>
        <a:p>
          <a:r>
            <a:rPr lang="en-US" b="1" dirty="0" err="1">
              <a:solidFill>
                <a:schemeClr val="accent5">
                  <a:lumMod val="75000"/>
                </a:schemeClr>
              </a:solidFill>
            </a:rPr>
            <a:t>i</a:t>
          </a:r>
          <a:r>
            <a:rPr lang="en-US" b="1" dirty="0">
              <a:solidFill>
                <a:schemeClr val="accent5">
                  <a:lumMod val="75000"/>
                </a:schemeClr>
              </a:solidFill>
            </a:rPr>
            <a:t>. Assertive Sentence: </a:t>
          </a:r>
          <a:r>
            <a:rPr lang="en-US" dirty="0"/>
            <a:t>When a sentence refers to a statement or description , then it is called an Assertive sentence.</a:t>
          </a:r>
        </a:p>
      </dgm:t>
    </dgm:pt>
    <dgm:pt modelId="{DB8C149E-3316-4D37-901C-FE074E6BFF14}" type="parTrans" cxnId="{DDA19D04-3378-4384-8D6A-634B78672C43}">
      <dgm:prSet/>
      <dgm:spPr/>
      <dgm:t>
        <a:bodyPr/>
        <a:lstStyle/>
        <a:p>
          <a:endParaRPr lang="en-US"/>
        </a:p>
      </dgm:t>
    </dgm:pt>
    <dgm:pt modelId="{FD70E71F-9ECB-4394-B55A-278AA3EBC0DA}" type="sibTrans" cxnId="{DDA19D04-3378-4384-8D6A-634B78672C43}">
      <dgm:prSet/>
      <dgm:spPr/>
      <dgm:t>
        <a:bodyPr/>
        <a:lstStyle/>
        <a:p>
          <a:endParaRPr lang="en-US"/>
        </a:p>
      </dgm:t>
    </dgm:pt>
    <dgm:pt modelId="{6F6F0F14-1A97-495C-8C20-43FB82FB1DC0}">
      <dgm:prSet/>
      <dgm:spPr/>
      <dgm:t>
        <a:bodyPr/>
        <a:lstStyle/>
        <a:p>
          <a:r>
            <a:rPr lang="en-US" dirty="0"/>
            <a:t>Examples:</a:t>
          </a:r>
        </a:p>
      </dgm:t>
    </dgm:pt>
    <dgm:pt modelId="{150AE5D7-8200-43DC-995E-DDC6D320513E}" type="parTrans" cxnId="{F2012A71-0EF3-4616-B7B2-9423ED083F75}">
      <dgm:prSet/>
      <dgm:spPr/>
      <dgm:t>
        <a:bodyPr/>
        <a:lstStyle/>
        <a:p>
          <a:endParaRPr lang="en-US"/>
        </a:p>
      </dgm:t>
    </dgm:pt>
    <dgm:pt modelId="{A11F7DE3-E637-4F5F-9C58-57D37FDBE6F5}" type="sibTrans" cxnId="{F2012A71-0EF3-4616-B7B2-9423ED083F75}">
      <dgm:prSet/>
      <dgm:spPr/>
      <dgm:t>
        <a:bodyPr/>
        <a:lstStyle/>
        <a:p>
          <a:endParaRPr lang="en-US"/>
        </a:p>
      </dgm:t>
    </dgm:pt>
    <dgm:pt modelId="{D9E9E2F8-26E8-464F-AA5C-4BA025D18868}">
      <dgm:prSet/>
      <dgm:spPr/>
      <dgm:t>
        <a:bodyPr/>
        <a:lstStyle/>
        <a:p>
          <a:r>
            <a:rPr lang="en-US"/>
            <a:t>- I have already finished my job.</a:t>
          </a:r>
        </a:p>
      </dgm:t>
    </dgm:pt>
    <dgm:pt modelId="{C750163B-A60B-4D89-AD41-338885835591}" type="parTrans" cxnId="{00DA571C-5A62-435F-A70C-7C3030AC0E15}">
      <dgm:prSet/>
      <dgm:spPr/>
      <dgm:t>
        <a:bodyPr/>
        <a:lstStyle/>
        <a:p>
          <a:endParaRPr lang="en-US"/>
        </a:p>
      </dgm:t>
    </dgm:pt>
    <dgm:pt modelId="{60D4CFB1-0DD4-4BF3-9B3C-F62F8804D596}" type="sibTrans" cxnId="{00DA571C-5A62-435F-A70C-7C3030AC0E15}">
      <dgm:prSet/>
      <dgm:spPr/>
      <dgm:t>
        <a:bodyPr/>
        <a:lstStyle/>
        <a:p>
          <a:endParaRPr lang="en-US"/>
        </a:p>
      </dgm:t>
    </dgm:pt>
    <dgm:pt modelId="{0A3BA108-91C2-4A08-8349-8605F48184AC}">
      <dgm:prSet/>
      <dgm:spPr/>
      <dgm:t>
        <a:bodyPr/>
        <a:lstStyle/>
        <a:p>
          <a:r>
            <a:rPr lang="en-US"/>
            <a:t>- I will do it now.</a:t>
          </a:r>
        </a:p>
      </dgm:t>
    </dgm:pt>
    <dgm:pt modelId="{4D60F4E1-10F0-44BD-93C6-9AF1B5D0F620}" type="parTrans" cxnId="{4DE47902-C0AF-4736-8FFE-80B993C76C0A}">
      <dgm:prSet/>
      <dgm:spPr/>
      <dgm:t>
        <a:bodyPr/>
        <a:lstStyle/>
        <a:p>
          <a:endParaRPr lang="en-US"/>
        </a:p>
      </dgm:t>
    </dgm:pt>
    <dgm:pt modelId="{C62F5D88-8966-4C77-B16F-2753994B9AD8}" type="sibTrans" cxnId="{4DE47902-C0AF-4736-8FFE-80B993C76C0A}">
      <dgm:prSet/>
      <dgm:spPr/>
      <dgm:t>
        <a:bodyPr/>
        <a:lstStyle/>
        <a:p>
          <a:endParaRPr lang="en-US"/>
        </a:p>
      </dgm:t>
    </dgm:pt>
    <dgm:pt modelId="{4F5C7185-745D-4883-94F8-E3CB7E50DFDF}">
      <dgm:prSet/>
      <dgm:spPr/>
      <dgm:t>
        <a:bodyPr/>
        <a:lstStyle/>
        <a:p>
          <a:r>
            <a:rPr lang="en-US"/>
            <a:t>- The result will be published tomorrow.</a:t>
          </a:r>
        </a:p>
      </dgm:t>
    </dgm:pt>
    <dgm:pt modelId="{BAB2658A-0090-4F28-8D18-4EC6AAEC2039}" type="parTrans" cxnId="{3B34E039-2E85-4D3A-92CD-AD466649409A}">
      <dgm:prSet/>
      <dgm:spPr/>
      <dgm:t>
        <a:bodyPr/>
        <a:lstStyle/>
        <a:p>
          <a:endParaRPr lang="en-US"/>
        </a:p>
      </dgm:t>
    </dgm:pt>
    <dgm:pt modelId="{EB9D8364-A127-41F6-B9C0-3E97066A0AD1}" type="sibTrans" cxnId="{3B34E039-2E85-4D3A-92CD-AD466649409A}">
      <dgm:prSet/>
      <dgm:spPr/>
      <dgm:t>
        <a:bodyPr/>
        <a:lstStyle/>
        <a:p>
          <a:endParaRPr lang="en-US"/>
        </a:p>
      </dgm:t>
    </dgm:pt>
    <dgm:pt modelId="{4562508E-47DC-4A5F-9684-940ADFAA6F77}" type="pres">
      <dgm:prSet presAssocID="{E5C2D432-241D-4A30-8BF9-5414B21205F8}" presName="vert0" presStyleCnt="0">
        <dgm:presLayoutVars>
          <dgm:dir/>
          <dgm:animOne val="branch"/>
          <dgm:animLvl val="lvl"/>
        </dgm:presLayoutVars>
      </dgm:prSet>
      <dgm:spPr/>
    </dgm:pt>
    <dgm:pt modelId="{FE3AD05E-9E2F-4DA7-9319-D46CE180AF12}" type="pres">
      <dgm:prSet presAssocID="{8C3F7917-93A7-427A-B468-4ECAAA330384}" presName="thickLine" presStyleLbl="alignNode1" presStyleIdx="0" presStyleCnt="5"/>
      <dgm:spPr/>
    </dgm:pt>
    <dgm:pt modelId="{7C52A63A-3F95-4AC0-861D-ECB5F51A32FF}" type="pres">
      <dgm:prSet presAssocID="{8C3F7917-93A7-427A-B468-4ECAAA330384}" presName="horz1" presStyleCnt="0"/>
      <dgm:spPr/>
    </dgm:pt>
    <dgm:pt modelId="{1597DE26-C6AE-447E-BDCC-01304C8E0B10}" type="pres">
      <dgm:prSet presAssocID="{8C3F7917-93A7-427A-B468-4ECAAA330384}" presName="tx1" presStyleLbl="revTx" presStyleIdx="0" presStyleCnt="5"/>
      <dgm:spPr/>
    </dgm:pt>
    <dgm:pt modelId="{811EDF88-131D-4E74-9F87-27448B7A6522}" type="pres">
      <dgm:prSet presAssocID="{8C3F7917-93A7-427A-B468-4ECAAA330384}" presName="vert1" presStyleCnt="0"/>
      <dgm:spPr/>
    </dgm:pt>
    <dgm:pt modelId="{5C54676E-C5C1-4185-812E-6620B993A7F2}" type="pres">
      <dgm:prSet presAssocID="{6F6F0F14-1A97-495C-8C20-43FB82FB1DC0}" presName="thickLine" presStyleLbl="alignNode1" presStyleIdx="1" presStyleCnt="5"/>
      <dgm:spPr/>
    </dgm:pt>
    <dgm:pt modelId="{95415FF3-493B-4C6C-A522-3F4FA98476E2}" type="pres">
      <dgm:prSet presAssocID="{6F6F0F14-1A97-495C-8C20-43FB82FB1DC0}" presName="horz1" presStyleCnt="0"/>
      <dgm:spPr/>
    </dgm:pt>
    <dgm:pt modelId="{D89F9CE9-5D32-4CB8-A7D8-10421DE9ECCA}" type="pres">
      <dgm:prSet presAssocID="{6F6F0F14-1A97-495C-8C20-43FB82FB1DC0}" presName="tx1" presStyleLbl="revTx" presStyleIdx="1" presStyleCnt="5"/>
      <dgm:spPr/>
    </dgm:pt>
    <dgm:pt modelId="{1FA30B9E-1986-4B40-AD99-FFC1FDA89AC8}" type="pres">
      <dgm:prSet presAssocID="{6F6F0F14-1A97-495C-8C20-43FB82FB1DC0}" presName="vert1" presStyleCnt="0"/>
      <dgm:spPr/>
    </dgm:pt>
    <dgm:pt modelId="{B3AD6D6C-4BF8-42C5-A3C0-16E04463A32B}" type="pres">
      <dgm:prSet presAssocID="{D9E9E2F8-26E8-464F-AA5C-4BA025D18868}" presName="thickLine" presStyleLbl="alignNode1" presStyleIdx="2" presStyleCnt="5"/>
      <dgm:spPr/>
    </dgm:pt>
    <dgm:pt modelId="{09270071-183D-45B9-828A-0D94E55173F2}" type="pres">
      <dgm:prSet presAssocID="{D9E9E2F8-26E8-464F-AA5C-4BA025D18868}" presName="horz1" presStyleCnt="0"/>
      <dgm:spPr/>
    </dgm:pt>
    <dgm:pt modelId="{1EA4A603-C6E4-4053-812E-38E59C01307D}" type="pres">
      <dgm:prSet presAssocID="{D9E9E2F8-26E8-464F-AA5C-4BA025D18868}" presName="tx1" presStyleLbl="revTx" presStyleIdx="2" presStyleCnt="5"/>
      <dgm:spPr/>
    </dgm:pt>
    <dgm:pt modelId="{D9D8A9B1-ACDA-4169-BCA6-25D77CAFC000}" type="pres">
      <dgm:prSet presAssocID="{D9E9E2F8-26E8-464F-AA5C-4BA025D18868}" presName="vert1" presStyleCnt="0"/>
      <dgm:spPr/>
    </dgm:pt>
    <dgm:pt modelId="{9E5199A7-89F9-4254-AC02-DDBE7486A914}" type="pres">
      <dgm:prSet presAssocID="{0A3BA108-91C2-4A08-8349-8605F48184AC}" presName="thickLine" presStyleLbl="alignNode1" presStyleIdx="3" presStyleCnt="5"/>
      <dgm:spPr/>
    </dgm:pt>
    <dgm:pt modelId="{8CFA3B0E-C3C5-4C80-9DEE-CC3FE69B8E04}" type="pres">
      <dgm:prSet presAssocID="{0A3BA108-91C2-4A08-8349-8605F48184AC}" presName="horz1" presStyleCnt="0"/>
      <dgm:spPr/>
    </dgm:pt>
    <dgm:pt modelId="{53F449CD-0091-42D5-92D4-93FDE158B353}" type="pres">
      <dgm:prSet presAssocID="{0A3BA108-91C2-4A08-8349-8605F48184AC}" presName="tx1" presStyleLbl="revTx" presStyleIdx="3" presStyleCnt="5"/>
      <dgm:spPr/>
    </dgm:pt>
    <dgm:pt modelId="{9DA5CD7A-4183-4FAA-9303-A21233036FF5}" type="pres">
      <dgm:prSet presAssocID="{0A3BA108-91C2-4A08-8349-8605F48184AC}" presName="vert1" presStyleCnt="0"/>
      <dgm:spPr/>
    </dgm:pt>
    <dgm:pt modelId="{9A2C92BE-8CCB-441A-88BC-AD639CDB8321}" type="pres">
      <dgm:prSet presAssocID="{4F5C7185-745D-4883-94F8-E3CB7E50DFDF}" presName="thickLine" presStyleLbl="alignNode1" presStyleIdx="4" presStyleCnt="5"/>
      <dgm:spPr/>
    </dgm:pt>
    <dgm:pt modelId="{EF239FFC-877E-4F39-95BE-525608C9DAD2}" type="pres">
      <dgm:prSet presAssocID="{4F5C7185-745D-4883-94F8-E3CB7E50DFDF}" presName="horz1" presStyleCnt="0"/>
      <dgm:spPr/>
    </dgm:pt>
    <dgm:pt modelId="{934323B2-420C-42F8-A47D-DA0E5ADAFDF2}" type="pres">
      <dgm:prSet presAssocID="{4F5C7185-745D-4883-94F8-E3CB7E50DFDF}" presName="tx1" presStyleLbl="revTx" presStyleIdx="4" presStyleCnt="5"/>
      <dgm:spPr/>
    </dgm:pt>
    <dgm:pt modelId="{4C753FA4-E68A-4458-81CA-0EC7E01F6B26}" type="pres">
      <dgm:prSet presAssocID="{4F5C7185-745D-4883-94F8-E3CB7E50DFDF}" presName="vert1" presStyleCnt="0"/>
      <dgm:spPr/>
    </dgm:pt>
  </dgm:ptLst>
  <dgm:cxnLst>
    <dgm:cxn modelId="{4DE47902-C0AF-4736-8FFE-80B993C76C0A}" srcId="{E5C2D432-241D-4A30-8BF9-5414B21205F8}" destId="{0A3BA108-91C2-4A08-8349-8605F48184AC}" srcOrd="3" destOrd="0" parTransId="{4D60F4E1-10F0-44BD-93C6-9AF1B5D0F620}" sibTransId="{C62F5D88-8966-4C77-B16F-2753994B9AD8}"/>
    <dgm:cxn modelId="{DDA19D04-3378-4384-8D6A-634B78672C43}" srcId="{E5C2D432-241D-4A30-8BF9-5414B21205F8}" destId="{8C3F7917-93A7-427A-B468-4ECAAA330384}" srcOrd="0" destOrd="0" parTransId="{DB8C149E-3316-4D37-901C-FE074E6BFF14}" sibTransId="{FD70E71F-9ECB-4394-B55A-278AA3EBC0DA}"/>
    <dgm:cxn modelId="{00DA571C-5A62-435F-A70C-7C3030AC0E15}" srcId="{E5C2D432-241D-4A30-8BF9-5414B21205F8}" destId="{D9E9E2F8-26E8-464F-AA5C-4BA025D18868}" srcOrd="2" destOrd="0" parTransId="{C750163B-A60B-4D89-AD41-338885835591}" sibTransId="{60D4CFB1-0DD4-4BF3-9B3C-F62F8804D596}"/>
    <dgm:cxn modelId="{3B34E039-2E85-4D3A-92CD-AD466649409A}" srcId="{E5C2D432-241D-4A30-8BF9-5414B21205F8}" destId="{4F5C7185-745D-4883-94F8-E3CB7E50DFDF}" srcOrd="4" destOrd="0" parTransId="{BAB2658A-0090-4F28-8D18-4EC6AAEC2039}" sibTransId="{EB9D8364-A127-41F6-B9C0-3E97066A0AD1}"/>
    <dgm:cxn modelId="{149CAC5F-C1FE-4F53-82B6-649872FD756D}" type="presOf" srcId="{6F6F0F14-1A97-495C-8C20-43FB82FB1DC0}" destId="{D89F9CE9-5D32-4CB8-A7D8-10421DE9ECCA}" srcOrd="0" destOrd="0" presId="urn:microsoft.com/office/officeart/2008/layout/LinedList"/>
    <dgm:cxn modelId="{9964F662-9EEC-4929-BB7C-878ADB8AEB66}" type="presOf" srcId="{4F5C7185-745D-4883-94F8-E3CB7E50DFDF}" destId="{934323B2-420C-42F8-A47D-DA0E5ADAFDF2}" srcOrd="0" destOrd="0" presId="urn:microsoft.com/office/officeart/2008/layout/LinedList"/>
    <dgm:cxn modelId="{F2012A71-0EF3-4616-B7B2-9423ED083F75}" srcId="{E5C2D432-241D-4A30-8BF9-5414B21205F8}" destId="{6F6F0F14-1A97-495C-8C20-43FB82FB1DC0}" srcOrd="1" destOrd="0" parTransId="{150AE5D7-8200-43DC-995E-DDC6D320513E}" sibTransId="{A11F7DE3-E637-4F5F-9C58-57D37FDBE6F5}"/>
    <dgm:cxn modelId="{A7457B9B-E27D-435F-8952-80F7E73899A1}" type="presOf" srcId="{D9E9E2F8-26E8-464F-AA5C-4BA025D18868}" destId="{1EA4A603-C6E4-4053-812E-38E59C01307D}" srcOrd="0" destOrd="0" presId="urn:microsoft.com/office/officeart/2008/layout/LinedList"/>
    <dgm:cxn modelId="{7D97BAAC-46B1-4EAD-8742-10000064676F}" type="presOf" srcId="{0A3BA108-91C2-4A08-8349-8605F48184AC}" destId="{53F449CD-0091-42D5-92D4-93FDE158B353}" srcOrd="0" destOrd="0" presId="urn:microsoft.com/office/officeart/2008/layout/LinedList"/>
    <dgm:cxn modelId="{48E63EDF-588B-45D6-8849-2322360C8DC1}" type="presOf" srcId="{8C3F7917-93A7-427A-B468-4ECAAA330384}" destId="{1597DE26-C6AE-447E-BDCC-01304C8E0B10}" srcOrd="0" destOrd="0" presId="urn:microsoft.com/office/officeart/2008/layout/LinedList"/>
    <dgm:cxn modelId="{5E51E2F9-93C0-4103-A091-2CF209C0D8B9}" type="presOf" srcId="{E5C2D432-241D-4A30-8BF9-5414B21205F8}" destId="{4562508E-47DC-4A5F-9684-940ADFAA6F77}" srcOrd="0" destOrd="0" presId="urn:microsoft.com/office/officeart/2008/layout/LinedList"/>
    <dgm:cxn modelId="{D6A6DDC8-9396-46BA-B633-E0ABE6FACE2A}" type="presParOf" srcId="{4562508E-47DC-4A5F-9684-940ADFAA6F77}" destId="{FE3AD05E-9E2F-4DA7-9319-D46CE180AF12}" srcOrd="0" destOrd="0" presId="urn:microsoft.com/office/officeart/2008/layout/LinedList"/>
    <dgm:cxn modelId="{4290C23D-19C9-4490-AD3D-B761692F1CFA}" type="presParOf" srcId="{4562508E-47DC-4A5F-9684-940ADFAA6F77}" destId="{7C52A63A-3F95-4AC0-861D-ECB5F51A32FF}" srcOrd="1" destOrd="0" presId="urn:microsoft.com/office/officeart/2008/layout/LinedList"/>
    <dgm:cxn modelId="{E884F69F-9F49-48D8-B3EC-EC7DE3CBAA09}" type="presParOf" srcId="{7C52A63A-3F95-4AC0-861D-ECB5F51A32FF}" destId="{1597DE26-C6AE-447E-BDCC-01304C8E0B10}" srcOrd="0" destOrd="0" presId="urn:microsoft.com/office/officeart/2008/layout/LinedList"/>
    <dgm:cxn modelId="{C70B4CEB-A3F1-4644-9150-A17E62FC4F06}" type="presParOf" srcId="{7C52A63A-3F95-4AC0-861D-ECB5F51A32FF}" destId="{811EDF88-131D-4E74-9F87-27448B7A6522}" srcOrd="1" destOrd="0" presId="urn:microsoft.com/office/officeart/2008/layout/LinedList"/>
    <dgm:cxn modelId="{6BB3910F-27F8-4314-A620-B5A0ECEDEB74}" type="presParOf" srcId="{4562508E-47DC-4A5F-9684-940ADFAA6F77}" destId="{5C54676E-C5C1-4185-812E-6620B993A7F2}" srcOrd="2" destOrd="0" presId="urn:microsoft.com/office/officeart/2008/layout/LinedList"/>
    <dgm:cxn modelId="{55338D84-5D6A-4FC0-9888-1883CD2867CF}" type="presParOf" srcId="{4562508E-47DC-4A5F-9684-940ADFAA6F77}" destId="{95415FF3-493B-4C6C-A522-3F4FA98476E2}" srcOrd="3" destOrd="0" presId="urn:microsoft.com/office/officeart/2008/layout/LinedList"/>
    <dgm:cxn modelId="{F6AC00B1-582D-4EF5-8DDD-8C2BBA3D6D18}" type="presParOf" srcId="{95415FF3-493B-4C6C-A522-3F4FA98476E2}" destId="{D89F9CE9-5D32-4CB8-A7D8-10421DE9ECCA}" srcOrd="0" destOrd="0" presId="urn:microsoft.com/office/officeart/2008/layout/LinedList"/>
    <dgm:cxn modelId="{33D79DC5-48EC-4455-82FE-A0FD6265CCDB}" type="presParOf" srcId="{95415FF3-493B-4C6C-A522-3F4FA98476E2}" destId="{1FA30B9E-1986-4B40-AD99-FFC1FDA89AC8}" srcOrd="1" destOrd="0" presId="urn:microsoft.com/office/officeart/2008/layout/LinedList"/>
    <dgm:cxn modelId="{AD6EF0EC-A754-4FB2-A20D-BC7CE37AD679}" type="presParOf" srcId="{4562508E-47DC-4A5F-9684-940ADFAA6F77}" destId="{B3AD6D6C-4BF8-42C5-A3C0-16E04463A32B}" srcOrd="4" destOrd="0" presId="urn:microsoft.com/office/officeart/2008/layout/LinedList"/>
    <dgm:cxn modelId="{599A8660-5261-4194-9A77-025B0C704336}" type="presParOf" srcId="{4562508E-47DC-4A5F-9684-940ADFAA6F77}" destId="{09270071-183D-45B9-828A-0D94E55173F2}" srcOrd="5" destOrd="0" presId="urn:microsoft.com/office/officeart/2008/layout/LinedList"/>
    <dgm:cxn modelId="{414F65FE-5491-4FFA-9717-8F197CB9739D}" type="presParOf" srcId="{09270071-183D-45B9-828A-0D94E55173F2}" destId="{1EA4A603-C6E4-4053-812E-38E59C01307D}" srcOrd="0" destOrd="0" presId="urn:microsoft.com/office/officeart/2008/layout/LinedList"/>
    <dgm:cxn modelId="{67CDF223-C402-4F38-A4D2-A6C6A9DC451A}" type="presParOf" srcId="{09270071-183D-45B9-828A-0D94E55173F2}" destId="{D9D8A9B1-ACDA-4169-BCA6-25D77CAFC000}" srcOrd="1" destOrd="0" presId="urn:microsoft.com/office/officeart/2008/layout/LinedList"/>
    <dgm:cxn modelId="{91A9C9E0-BEB8-44BB-B4CB-ACB9BDA20187}" type="presParOf" srcId="{4562508E-47DC-4A5F-9684-940ADFAA6F77}" destId="{9E5199A7-89F9-4254-AC02-DDBE7486A914}" srcOrd="6" destOrd="0" presId="urn:microsoft.com/office/officeart/2008/layout/LinedList"/>
    <dgm:cxn modelId="{D0DE68F0-FE32-4440-9497-DA5296A38D90}" type="presParOf" srcId="{4562508E-47DC-4A5F-9684-940ADFAA6F77}" destId="{8CFA3B0E-C3C5-4C80-9DEE-CC3FE69B8E04}" srcOrd="7" destOrd="0" presId="urn:microsoft.com/office/officeart/2008/layout/LinedList"/>
    <dgm:cxn modelId="{CEE9F483-96B2-48F6-94D5-AD1309332BF1}" type="presParOf" srcId="{8CFA3B0E-C3C5-4C80-9DEE-CC3FE69B8E04}" destId="{53F449CD-0091-42D5-92D4-93FDE158B353}" srcOrd="0" destOrd="0" presId="urn:microsoft.com/office/officeart/2008/layout/LinedList"/>
    <dgm:cxn modelId="{6AEDAAC9-8DF1-453E-B8B3-C2C4A518329C}" type="presParOf" srcId="{8CFA3B0E-C3C5-4C80-9DEE-CC3FE69B8E04}" destId="{9DA5CD7A-4183-4FAA-9303-A21233036FF5}" srcOrd="1" destOrd="0" presId="urn:microsoft.com/office/officeart/2008/layout/LinedList"/>
    <dgm:cxn modelId="{63C49821-F5CC-4B3A-881B-BEC1D5C2F192}" type="presParOf" srcId="{4562508E-47DC-4A5F-9684-940ADFAA6F77}" destId="{9A2C92BE-8CCB-441A-88BC-AD639CDB8321}" srcOrd="8" destOrd="0" presId="urn:microsoft.com/office/officeart/2008/layout/LinedList"/>
    <dgm:cxn modelId="{937E5CD6-93C6-4EC8-A148-99BF0D4C4F86}" type="presParOf" srcId="{4562508E-47DC-4A5F-9684-940ADFAA6F77}" destId="{EF239FFC-877E-4F39-95BE-525608C9DAD2}" srcOrd="9" destOrd="0" presId="urn:microsoft.com/office/officeart/2008/layout/LinedList"/>
    <dgm:cxn modelId="{8FF00480-4BF5-4A62-B66C-C30E701A3F93}" type="presParOf" srcId="{EF239FFC-877E-4F39-95BE-525608C9DAD2}" destId="{934323B2-420C-42F8-A47D-DA0E5ADAFDF2}" srcOrd="0" destOrd="0" presId="urn:microsoft.com/office/officeart/2008/layout/LinedList"/>
    <dgm:cxn modelId="{8868A9B7-CFB6-4BD3-A916-B1D3EE263910}" type="presParOf" srcId="{EF239FFC-877E-4F39-95BE-525608C9DAD2}" destId="{4C753FA4-E68A-4458-81CA-0EC7E01F6B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F58BF6-ABD0-4BE3-ABAC-CA83E453E78D}" type="doc">
      <dgm:prSet loTypeId="urn:microsoft.com/office/officeart/2005/8/layout/hList7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07A2CBF-8DBD-4D0D-844C-749CA92DDBBE}">
      <dgm:prSet custT="1"/>
      <dgm:spPr/>
      <dgm:t>
        <a:bodyPr/>
        <a:lstStyle/>
        <a:p>
          <a:r>
            <a:rPr lang="en-US" sz="2800" b="1" i="0" dirty="0">
              <a:solidFill>
                <a:schemeClr val="accent5">
                  <a:lumMod val="75000"/>
                </a:schemeClr>
              </a:solidFill>
            </a:rPr>
            <a:t>ii. Interrogative Sentence:</a:t>
          </a:r>
          <a:r>
            <a:rPr lang="en-US" sz="2800" b="0" i="0" dirty="0">
              <a:solidFill>
                <a:schemeClr val="accent5">
                  <a:lumMod val="75000"/>
                </a:schemeClr>
              </a:solidFill>
            </a:rPr>
            <a:t> When a sentence refers to a question , then it is called Interrogative sentence.</a:t>
          </a:r>
          <a:endParaRPr 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2953BB0A-09FA-4020-8D82-131DF72CE13A}" type="parTrans" cxnId="{1555195A-D05F-4AE4-BFBD-D688B8CF3A58}">
      <dgm:prSet/>
      <dgm:spPr/>
      <dgm:t>
        <a:bodyPr/>
        <a:lstStyle/>
        <a:p>
          <a:endParaRPr lang="en-US"/>
        </a:p>
      </dgm:t>
    </dgm:pt>
    <dgm:pt modelId="{B53F64D4-1BEB-474A-B866-16D650637D35}" type="sibTrans" cxnId="{1555195A-D05F-4AE4-BFBD-D688B8CF3A58}">
      <dgm:prSet/>
      <dgm:spPr/>
      <dgm:t>
        <a:bodyPr/>
        <a:lstStyle/>
        <a:p>
          <a:endParaRPr lang="en-US"/>
        </a:p>
      </dgm:t>
    </dgm:pt>
    <dgm:pt modelId="{BA444A74-A000-4C53-91B3-F8514E9757FA}">
      <dgm:prSet/>
      <dgm:spPr/>
      <dgm:t>
        <a:bodyPr/>
        <a:lstStyle/>
        <a:p>
          <a:r>
            <a:rPr lang="en-US" b="1" i="0" dirty="0"/>
            <a:t>Example:</a:t>
          </a:r>
          <a:r>
            <a:rPr lang="en-US" b="0" i="0" dirty="0"/>
            <a:t>- </a:t>
          </a:r>
          <a:r>
            <a:rPr lang="en-US" b="1" i="0" dirty="0"/>
            <a:t>Is not Rifat speaking quietly?</a:t>
          </a:r>
          <a:br>
            <a:rPr lang="en-US" b="1" i="0" dirty="0"/>
          </a:br>
          <a:r>
            <a:rPr lang="en-US" b="1" i="0" dirty="0"/>
            <a:t>- Are not they doing the job carefully?</a:t>
          </a:r>
          <a:br>
            <a:rPr lang="en-US" b="1" i="0" dirty="0"/>
          </a:br>
          <a:r>
            <a:rPr lang="en-US" b="1" i="0" dirty="0"/>
            <a:t>- Why is the boy crying loudly?</a:t>
          </a:r>
          <a:endParaRPr lang="en-US" b="1" dirty="0"/>
        </a:p>
      </dgm:t>
    </dgm:pt>
    <dgm:pt modelId="{A9541546-0F9D-4469-B13E-6A6B82AF309F}" type="parTrans" cxnId="{B49CDABE-2696-4C7C-A80E-0208A0C19FB2}">
      <dgm:prSet/>
      <dgm:spPr/>
      <dgm:t>
        <a:bodyPr/>
        <a:lstStyle/>
        <a:p>
          <a:endParaRPr lang="en-US"/>
        </a:p>
      </dgm:t>
    </dgm:pt>
    <dgm:pt modelId="{CCF58D80-079B-48AA-982E-871C9EDDAA0B}" type="sibTrans" cxnId="{B49CDABE-2696-4C7C-A80E-0208A0C19FB2}">
      <dgm:prSet/>
      <dgm:spPr/>
      <dgm:t>
        <a:bodyPr/>
        <a:lstStyle/>
        <a:p>
          <a:endParaRPr lang="en-US"/>
        </a:p>
      </dgm:t>
    </dgm:pt>
    <dgm:pt modelId="{AED0DF3E-3B8A-4978-8BB1-CC28A1EE6E8E}" type="pres">
      <dgm:prSet presAssocID="{1AF58BF6-ABD0-4BE3-ABAC-CA83E453E78D}" presName="Name0" presStyleCnt="0">
        <dgm:presLayoutVars>
          <dgm:dir/>
          <dgm:resizeHandles val="exact"/>
        </dgm:presLayoutVars>
      </dgm:prSet>
      <dgm:spPr/>
    </dgm:pt>
    <dgm:pt modelId="{8C9FE823-F4F5-4F2C-846E-ABD37E2E3C2A}" type="pres">
      <dgm:prSet presAssocID="{1AF58BF6-ABD0-4BE3-ABAC-CA83E453E78D}" presName="fgShape" presStyleLbl="fgShp" presStyleIdx="0" presStyleCnt="1"/>
      <dgm:spPr/>
    </dgm:pt>
    <dgm:pt modelId="{9D91ADA5-863D-46DF-80E1-6B9FCEF5C3BE}" type="pres">
      <dgm:prSet presAssocID="{1AF58BF6-ABD0-4BE3-ABAC-CA83E453E78D}" presName="linComp" presStyleCnt="0"/>
      <dgm:spPr/>
    </dgm:pt>
    <dgm:pt modelId="{ABC62858-E186-45E2-8ABB-7C769FBBFC91}" type="pres">
      <dgm:prSet presAssocID="{307A2CBF-8DBD-4D0D-844C-749CA92DDBBE}" presName="compNode" presStyleCnt="0"/>
      <dgm:spPr/>
    </dgm:pt>
    <dgm:pt modelId="{43E14873-2CF3-4CC3-AA11-3DBEDA5342A4}" type="pres">
      <dgm:prSet presAssocID="{307A2CBF-8DBD-4D0D-844C-749CA92DDBBE}" presName="bkgdShape" presStyleLbl="node1" presStyleIdx="0" presStyleCnt="2"/>
      <dgm:spPr/>
    </dgm:pt>
    <dgm:pt modelId="{D5B5F348-8993-4BDC-AD1E-8B4B0F009117}" type="pres">
      <dgm:prSet presAssocID="{307A2CBF-8DBD-4D0D-844C-749CA92DDBBE}" presName="nodeTx" presStyleLbl="node1" presStyleIdx="0" presStyleCnt="2">
        <dgm:presLayoutVars>
          <dgm:bulletEnabled val="1"/>
        </dgm:presLayoutVars>
      </dgm:prSet>
      <dgm:spPr/>
    </dgm:pt>
    <dgm:pt modelId="{FA79EB36-072E-4040-85FE-92BE7665F69D}" type="pres">
      <dgm:prSet presAssocID="{307A2CBF-8DBD-4D0D-844C-749CA92DDBBE}" presName="invisiNode" presStyleLbl="node1" presStyleIdx="0" presStyleCnt="2"/>
      <dgm:spPr/>
    </dgm:pt>
    <dgm:pt modelId="{842CFC9B-575C-461B-B7EF-E4DD20B4D3ED}" type="pres">
      <dgm:prSet presAssocID="{307A2CBF-8DBD-4D0D-844C-749CA92DDBBE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937A84E-78E5-42B7-9733-92D3394672DB}" type="pres">
      <dgm:prSet presAssocID="{B53F64D4-1BEB-474A-B866-16D650637D35}" presName="sibTrans" presStyleLbl="sibTrans2D1" presStyleIdx="0" presStyleCnt="0"/>
      <dgm:spPr/>
    </dgm:pt>
    <dgm:pt modelId="{D4979067-D387-4BED-B19B-8B4AEAFF0E1E}" type="pres">
      <dgm:prSet presAssocID="{BA444A74-A000-4C53-91B3-F8514E9757FA}" presName="compNode" presStyleCnt="0"/>
      <dgm:spPr/>
    </dgm:pt>
    <dgm:pt modelId="{0AC05209-8D0A-467D-B0EE-37EB0D4A8898}" type="pres">
      <dgm:prSet presAssocID="{BA444A74-A000-4C53-91B3-F8514E9757FA}" presName="bkgdShape" presStyleLbl="node1" presStyleIdx="1" presStyleCnt="2"/>
      <dgm:spPr/>
    </dgm:pt>
    <dgm:pt modelId="{8354C1F8-77F5-4A96-9847-00356086B23D}" type="pres">
      <dgm:prSet presAssocID="{BA444A74-A000-4C53-91B3-F8514E9757FA}" presName="nodeTx" presStyleLbl="node1" presStyleIdx="1" presStyleCnt="2">
        <dgm:presLayoutVars>
          <dgm:bulletEnabled val="1"/>
        </dgm:presLayoutVars>
      </dgm:prSet>
      <dgm:spPr/>
    </dgm:pt>
    <dgm:pt modelId="{65E82472-1B1A-4D47-A522-D1DFAF111783}" type="pres">
      <dgm:prSet presAssocID="{BA444A74-A000-4C53-91B3-F8514E9757FA}" presName="invisiNode" presStyleLbl="node1" presStyleIdx="1" presStyleCnt="2"/>
      <dgm:spPr/>
    </dgm:pt>
    <dgm:pt modelId="{0EC0827D-B2BF-4BCC-B6D0-4335C180EEF5}" type="pres">
      <dgm:prSet presAssocID="{BA444A74-A000-4C53-91B3-F8514E9757FA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192A5C1A-1A63-4B5D-AC08-B1C3996BD20B}" type="presOf" srcId="{1AF58BF6-ABD0-4BE3-ABAC-CA83E453E78D}" destId="{AED0DF3E-3B8A-4978-8BB1-CC28A1EE6E8E}" srcOrd="0" destOrd="0" presId="urn:microsoft.com/office/officeart/2005/8/layout/hList7"/>
    <dgm:cxn modelId="{4B8E0D24-7809-4885-8110-BC2AD65767D1}" type="presOf" srcId="{307A2CBF-8DBD-4D0D-844C-749CA92DDBBE}" destId="{43E14873-2CF3-4CC3-AA11-3DBEDA5342A4}" srcOrd="0" destOrd="0" presId="urn:microsoft.com/office/officeart/2005/8/layout/hList7"/>
    <dgm:cxn modelId="{CAB7EE62-3289-4FD2-BFD7-8086192103BC}" type="presOf" srcId="{B53F64D4-1BEB-474A-B866-16D650637D35}" destId="{C937A84E-78E5-42B7-9733-92D3394672DB}" srcOrd="0" destOrd="0" presId="urn:microsoft.com/office/officeart/2005/8/layout/hList7"/>
    <dgm:cxn modelId="{1555195A-D05F-4AE4-BFBD-D688B8CF3A58}" srcId="{1AF58BF6-ABD0-4BE3-ABAC-CA83E453E78D}" destId="{307A2CBF-8DBD-4D0D-844C-749CA92DDBBE}" srcOrd="0" destOrd="0" parTransId="{2953BB0A-09FA-4020-8D82-131DF72CE13A}" sibTransId="{B53F64D4-1BEB-474A-B866-16D650637D35}"/>
    <dgm:cxn modelId="{9C7ED899-A2A2-4BA4-8C90-2831585F3CF9}" type="presOf" srcId="{BA444A74-A000-4C53-91B3-F8514E9757FA}" destId="{0AC05209-8D0A-467D-B0EE-37EB0D4A8898}" srcOrd="0" destOrd="0" presId="urn:microsoft.com/office/officeart/2005/8/layout/hList7"/>
    <dgm:cxn modelId="{C60C46A2-A8E2-4E9A-B539-543D1815DBFD}" type="presOf" srcId="{307A2CBF-8DBD-4D0D-844C-749CA92DDBBE}" destId="{D5B5F348-8993-4BDC-AD1E-8B4B0F009117}" srcOrd="1" destOrd="0" presId="urn:microsoft.com/office/officeart/2005/8/layout/hList7"/>
    <dgm:cxn modelId="{B49CDABE-2696-4C7C-A80E-0208A0C19FB2}" srcId="{1AF58BF6-ABD0-4BE3-ABAC-CA83E453E78D}" destId="{BA444A74-A000-4C53-91B3-F8514E9757FA}" srcOrd="1" destOrd="0" parTransId="{A9541546-0F9D-4469-B13E-6A6B82AF309F}" sibTransId="{CCF58D80-079B-48AA-982E-871C9EDDAA0B}"/>
    <dgm:cxn modelId="{BB0875F4-D662-4BDD-9B87-6C7B72265BAC}" type="presOf" srcId="{BA444A74-A000-4C53-91B3-F8514E9757FA}" destId="{8354C1F8-77F5-4A96-9847-00356086B23D}" srcOrd="1" destOrd="0" presId="urn:microsoft.com/office/officeart/2005/8/layout/hList7"/>
    <dgm:cxn modelId="{A52F1E91-C255-4B01-A933-964DE735A21E}" type="presParOf" srcId="{AED0DF3E-3B8A-4978-8BB1-CC28A1EE6E8E}" destId="{8C9FE823-F4F5-4F2C-846E-ABD37E2E3C2A}" srcOrd="0" destOrd="0" presId="urn:microsoft.com/office/officeart/2005/8/layout/hList7"/>
    <dgm:cxn modelId="{61263CC4-5F58-4A3E-8757-A49EA5F4ED91}" type="presParOf" srcId="{AED0DF3E-3B8A-4978-8BB1-CC28A1EE6E8E}" destId="{9D91ADA5-863D-46DF-80E1-6B9FCEF5C3BE}" srcOrd="1" destOrd="0" presId="urn:microsoft.com/office/officeart/2005/8/layout/hList7"/>
    <dgm:cxn modelId="{CBA06262-7B80-4296-84FF-DCE224E0295B}" type="presParOf" srcId="{9D91ADA5-863D-46DF-80E1-6B9FCEF5C3BE}" destId="{ABC62858-E186-45E2-8ABB-7C769FBBFC91}" srcOrd="0" destOrd="0" presId="urn:microsoft.com/office/officeart/2005/8/layout/hList7"/>
    <dgm:cxn modelId="{B449D00B-8ABA-44BF-92F2-EAAA372E83C5}" type="presParOf" srcId="{ABC62858-E186-45E2-8ABB-7C769FBBFC91}" destId="{43E14873-2CF3-4CC3-AA11-3DBEDA5342A4}" srcOrd="0" destOrd="0" presId="urn:microsoft.com/office/officeart/2005/8/layout/hList7"/>
    <dgm:cxn modelId="{53823B2A-C00E-4B03-ACEF-374234CC07E5}" type="presParOf" srcId="{ABC62858-E186-45E2-8ABB-7C769FBBFC91}" destId="{D5B5F348-8993-4BDC-AD1E-8B4B0F009117}" srcOrd="1" destOrd="0" presId="urn:microsoft.com/office/officeart/2005/8/layout/hList7"/>
    <dgm:cxn modelId="{54FF786F-B26A-4332-8157-3FA014861B87}" type="presParOf" srcId="{ABC62858-E186-45E2-8ABB-7C769FBBFC91}" destId="{FA79EB36-072E-4040-85FE-92BE7665F69D}" srcOrd="2" destOrd="0" presId="urn:microsoft.com/office/officeart/2005/8/layout/hList7"/>
    <dgm:cxn modelId="{69494221-A5BB-4E43-AD9C-694141987F24}" type="presParOf" srcId="{ABC62858-E186-45E2-8ABB-7C769FBBFC91}" destId="{842CFC9B-575C-461B-B7EF-E4DD20B4D3ED}" srcOrd="3" destOrd="0" presId="urn:microsoft.com/office/officeart/2005/8/layout/hList7"/>
    <dgm:cxn modelId="{03513BD4-CB5D-4C6E-A8D9-6BD31E12A788}" type="presParOf" srcId="{9D91ADA5-863D-46DF-80E1-6B9FCEF5C3BE}" destId="{C937A84E-78E5-42B7-9733-92D3394672DB}" srcOrd="1" destOrd="0" presId="urn:microsoft.com/office/officeart/2005/8/layout/hList7"/>
    <dgm:cxn modelId="{F92ED655-7236-48CF-A635-18370A712A4F}" type="presParOf" srcId="{9D91ADA5-863D-46DF-80E1-6B9FCEF5C3BE}" destId="{D4979067-D387-4BED-B19B-8B4AEAFF0E1E}" srcOrd="2" destOrd="0" presId="urn:microsoft.com/office/officeart/2005/8/layout/hList7"/>
    <dgm:cxn modelId="{0AE79B28-9830-4269-8BC1-81157B52F01F}" type="presParOf" srcId="{D4979067-D387-4BED-B19B-8B4AEAFF0E1E}" destId="{0AC05209-8D0A-467D-B0EE-37EB0D4A8898}" srcOrd="0" destOrd="0" presId="urn:microsoft.com/office/officeart/2005/8/layout/hList7"/>
    <dgm:cxn modelId="{C41A2776-5210-48C7-91EE-18A13E115BE1}" type="presParOf" srcId="{D4979067-D387-4BED-B19B-8B4AEAFF0E1E}" destId="{8354C1F8-77F5-4A96-9847-00356086B23D}" srcOrd="1" destOrd="0" presId="urn:microsoft.com/office/officeart/2005/8/layout/hList7"/>
    <dgm:cxn modelId="{38EBEBA6-4307-4144-AA18-EF6D4F84BD91}" type="presParOf" srcId="{D4979067-D387-4BED-B19B-8B4AEAFF0E1E}" destId="{65E82472-1B1A-4D47-A522-D1DFAF111783}" srcOrd="2" destOrd="0" presId="urn:microsoft.com/office/officeart/2005/8/layout/hList7"/>
    <dgm:cxn modelId="{8D81996E-F389-4D31-8226-44DFDD8D7ADE}" type="presParOf" srcId="{D4979067-D387-4BED-B19B-8B4AEAFF0E1E}" destId="{0EC0827D-B2BF-4BCC-B6D0-4335C180EEF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9E58BA-F532-4392-9591-72BB7E8C698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3ECE299-0FBD-4B92-BB83-420E302B6349}">
      <dgm:prSet/>
      <dgm:spPr/>
      <dgm:t>
        <a:bodyPr/>
        <a:lstStyle/>
        <a:p>
          <a:r>
            <a:rPr lang="en-US" b="1" i="0" dirty="0"/>
            <a:t>iii. </a:t>
          </a:r>
          <a:r>
            <a:rPr lang="en-US" b="1" i="0" dirty="0">
              <a:solidFill>
                <a:srgbClr val="0070C0"/>
              </a:solidFill>
            </a:rPr>
            <a:t>Imperative Sentence :When a sentence refers to any order, advice, request, forbid etc. , then it is called an Imperative Sentence.</a:t>
          </a:r>
          <a:endParaRPr lang="en-US" dirty="0">
            <a:solidFill>
              <a:srgbClr val="0070C0"/>
            </a:solidFill>
          </a:endParaRPr>
        </a:p>
      </dgm:t>
    </dgm:pt>
    <dgm:pt modelId="{C7E1008F-4537-4457-83C6-4125B1D9E7B4}" type="parTrans" cxnId="{1F1F9240-F40F-453F-B0B4-09D16E842E24}">
      <dgm:prSet/>
      <dgm:spPr/>
      <dgm:t>
        <a:bodyPr/>
        <a:lstStyle/>
        <a:p>
          <a:endParaRPr lang="en-US"/>
        </a:p>
      </dgm:t>
    </dgm:pt>
    <dgm:pt modelId="{AE07FFE1-D340-45D3-807F-7C1C1ADF7CE1}" type="sibTrans" cxnId="{1F1F9240-F40F-453F-B0B4-09D16E842E24}">
      <dgm:prSet/>
      <dgm:spPr/>
      <dgm:t>
        <a:bodyPr/>
        <a:lstStyle/>
        <a:p>
          <a:endParaRPr lang="en-US"/>
        </a:p>
      </dgm:t>
    </dgm:pt>
    <dgm:pt modelId="{C38069F8-CA79-46D9-B019-7B5B770903A1}">
      <dgm:prSet/>
      <dgm:spPr/>
      <dgm:t>
        <a:bodyPr/>
        <a:lstStyle/>
        <a:p>
          <a:r>
            <a:rPr lang="en-US" b="1" i="0" dirty="0"/>
            <a:t>Example:</a:t>
          </a:r>
          <a:r>
            <a:rPr lang="en-US" b="0" i="0" dirty="0"/>
            <a:t>-</a:t>
          </a:r>
          <a:r>
            <a:rPr lang="en-US" b="1" i="1" dirty="0">
              <a:solidFill>
                <a:srgbClr val="00B050"/>
              </a:solidFill>
            </a:rPr>
            <a:t>Go out</a:t>
          </a:r>
        </a:p>
        <a:p>
          <a:r>
            <a:rPr lang="en-US" b="1" i="1" dirty="0">
              <a:solidFill>
                <a:srgbClr val="00B050"/>
              </a:solidFill>
            </a:rPr>
            <a:t>Open the door.</a:t>
          </a:r>
        </a:p>
        <a:p>
          <a:r>
            <a:rPr lang="en-US" b="1" i="1" dirty="0">
              <a:solidFill>
                <a:srgbClr val="00B050"/>
              </a:solidFill>
            </a:rPr>
            <a:t>Let me help the poor.</a:t>
          </a:r>
        </a:p>
        <a:p>
          <a:r>
            <a:rPr lang="en-US" b="1" i="1" dirty="0">
              <a:solidFill>
                <a:srgbClr val="00B050"/>
              </a:solidFill>
            </a:rPr>
            <a:t>Please bring a glass of water.</a:t>
          </a:r>
        </a:p>
      </dgm:t>
    </dgm:pt>
    <dgm:pt modelId="{FCF21751-5712-4A16-A63C-6197826184C4}" type="parTrans" cxnId="{5F8E453F-2E39-4BF4-B86B-E5E5CDBFDA7C}">
      <dgm:prSet/>
      <dgm:spPr/>
      <dgm:t>
        <a:bodyPr/>
        <a:lstStyle/>
        <a:p>
          <a:endParaRPr lang="en-US"/>
        </a:p>
      </dgm:t>
    </dgm:pt>
    <dgm:pt modelId="{D4F3EA7C-0869-4934-9B8E-EE86090409C1}" type="sibTrans" cxnId="{5F8E453F-2E39-4BF4-B86B-E5E5CDBFDA7C}">
      <dgm:prSet/>
      <dgm:spPr/>
      <dgm:t>
        <a:bodyPr/>
        <a:lstStyle/>
        <a:p>
          <a:endParaRPr lang="en-US"/>
        </a:p>
      </dgm:t>
    </dgm:pt>
    <dgm:pt modelId="{7835CB08-921E-4DE9-A213-44C49BFD730D}" type="pres">
      <dgm:prSet presAssocID="{239E58BA-F532-4392-9591-72BB7E8C6985}" presName="CompostProcess" presStyleCnt="0">
        <dgm:presLayoutVars>
          <dgm:dir/>
          <dgm:resizeHandles val="exact"/>
        </dgm:presLayoutVars>
      </dgm:prSet>
      <dgm:spPr/>
    </dgm:pt>
    <dgm:pt modelId="{783EDE49-2E1A-4BA0-BD2F-5183DD3DA3E0}" type="pres">
      <dgm:prSet presAssocID="{239E58BA-F532-4392-9591-72BB7E8C6985}" presName="arrow" presStyleLbl="bgShp" presStyleIdx="0" presStyleCnt="1"/>
      <dgm:spPr/>
    </dgm:pt>
    <dgm:pt modelId="{59510699-1E72-4DD2-BA7E-0B501EF80355}" type="pres">
      <dgm:prSet presAssocID="{239E58BA-F532-4392-9591-72BB7E8C6985}" presName="linearProcess" presStyleCnt="0"/>
      <dgm:spPr/>
    </dgm:pt>
    <dgm:pt modelId="{2F15DD54-C5D9-4C34-AD02-8C4EF6538B5A}" type="pres">
      <dgm:prSet presAssocID="{83ECE299-0FBD-4B92-BB83-420E302B6349}" presName="textNode" presStyleLbl="node1" presStyleIdx="0" presStyleCnt="2">
        <dgm:presLayoutVars>
          <dgm:bulletEnabled val="1"/>
        </dgm:presLayoutVars>
      </dgm:prSet>
      <dgm:spPr/>
    </dgm:pt>
    <dgm:pt modelId="{AC1CAD6F-C2E4-4A0C-93E3-04EE35391AA5}" type="pres">
      <dgm:prSet presAssocID="{AE07FFE1-D340-45D3-807F-7C1C1ADF7CE1}" presName="sibTrans" presStyleCnt="0"/>
      <dgm:spPr/>
    </dgm:pt>
    <dgm:pt modelId="{CD0A3408-C77A-4FFE-94B3-1A89A16C5DDD}" type="pres">
      <dgm:prSet presAssocID="{C38069F8-CA79-46D9-B019-7B5B770903A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35AD6021-7F45-422B-9216-AA02008A10E9}" type="presOf" srcId="{83ECE299-0FBD-4B92-BB83-420E302B6349}" destId="{2F15DD54-C5D9-4C34-AD02-8C4EF6538B5A}" srcOrd="0" destOrd="0" presId="urn:microsoft.com/office/officeart/2005/8/layout/hProcess9"/>
    <dgm:cxn modelId="{5F8E453F-2E39-4BF4-B86B-E5E5CDBFDA7C}" srcId="{239E58BA-F532-4392-9591-72BB7E8C6985}" destId="{C38069F8-CA79-46D9-B019-7B5B770903A1}" srcOrd="1" destOrd="0" parTransId="{FCF21751-5712-4A16-A63C-6197826184C4}" sibTransId="{D4F3EA7C-0869-4934-9B8E-EE86090409C1}"/>
    <dgm:cxn modelId="{1F1F9240-F40F-453F-B0B4-09D16E842E24}" srcId="{239E58BA-F532-4392-9591-72BB7E8C6985}" destId="{83ECE299-0FBD-4B92-BB83-420E302B6349}" srcOrd="0" destOrd="0" parTransId="{C7E1008F-4537-4457-83C6-4125B1D9E7B4}" sibTransId="{AE07FFE1-D340-45D3-807F-7C1C1ADF7CE1}"/>
    <dgm:cxn modelId="{8A3D7C46-08D2-469B-ACE5-66FFEF19CB51}" type="presOf" srcId="{C38069F8-CA79-46D9-B019-7B5B770903A1}" destId="{CD0A3408-C77A-4FFE-94B3-1A89A16C5DDD}" srcOrd="0" destOrd="0" presId="urn:microsoft.com/office/officeart/2005/8/layout/hProcess9"/>
    <dgm:cxn modelId="{2248A47C-27BC-4310-8A68-98DC98158135}" type="presOf" srcId="{239E58BA-F532-4392-9591-72BB7E8C6985}" destId="{7835CB08-921E-4DE9-A213-44C49BFD730D}" srcOrd="0" destOrd="0" presId="urn:microsoft.com/office/officeart/2005/8/layout/hProcess9"/>
    <dgm:cxn modelId="{7DD0A3A4-D074-4847-BC15-02CFA4BA075B}" type="presParOf" srcId="{7835CB08-921E-4DE9-A213-44C49BFD730D}" destId="{783EDE49-2E1A-4BA0-BD2F-5183DD3DA3E0}" srcOrd="0" destOrd="0" presId="urn:microsoft.com/office/officeart/2005/8/layout/hProcess9"/>
    <dgm:cxn modelId="{F9B60282-60DB-4786-8081-140D189AE1A9}" type="presParOf" srcId="{7835CB08-921E-4DE9-A213-44C49BFD730D}" destId="{59510699-1E72-4DD2-BA7E-0B501EF80355}" srcOrd="1" destOrd="0" presId="urn:microsoft.com/office/officeart/2005/8/layout/hProcess9"/>
    <dgm:cxn modelId="{6523F829-83EA-41D0-BE62-62D0778890CB}" type="presParOf" srcId="{59510699-1E72-4DD2-BA7E-0B501EF80355}" destId="{2F15DD54-C5D9-4C34-AD02-8C4EF6538B5A}" srcOrd="0" destOrd="0" presId="urn:microsoft.com/office/officeart/2005/8/layout/hProcess9"/>
    <dgm:cxn modelId="{616057E4-1957-4994-93EC-9812FEAED9ED}" type="presParOf" srcId="{59510699-1E72-4DD2-BA7E-0B501EF80355}" destId="{AC1CAD6F-C2E4-4A0C-93E3-04EE35391AA5}" srcOrd="1" destOrd="0" presId="urn:microsoft.com/office/officeart/2005/8/layout/hProcess9"/>
    <dgm:cxn modelId="{C18AD1B9-4ABA-45A3-9756-09DDC07E95C2}" type="presParOf" srcId="{59510699-1E72-4DD2-BA7E-0B501EF80355}" destId="{CD0A3408-C77A-4FFE-94B3-1A89A16C5DD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D2C6F8-BEAA-4EAC-9825-E6BCB34DEE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6AC03-5543-4063-8C63-F472A7237589}">
      <dgm:prSet custT="1"/>
      <dgm:spPr/>
      <dgm:t>
        <a:bodyPr/>
        <a:lstStyle/>
        <a:p>
          <a:r>
            <a: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Group Work</a:t>
          </a:r>
        </a:p>
      </dgm:t>
    </dgm:pt>
    <dgm:pt modelId="{FE0E7D2A-05C5-402C-A3AE-42327DC6B776}" type="par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AA85E873-9FEE-4413-96D7-38382FB47402}" type="sib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0270479B-CAE8-4263-ACBE-47F99DA46979}" type="pres">
      <dgm:prSet presAssocID="{A7D2C6F8-BEAA-4EAC-9825-E6BCB34DEEA9}" presName="vert0" presStyleCnt="0">
        <dgm:presLayoutVars>
          <dgm:dir/>
          <dgm:animOne val="branch"/>
          <dgm:animLvl val="lvl"/>
        </dgm:presLayoutVars>
      </dgm:prSet>
      <dgm:spPr/>
    </dgm:pt>
    <dgm:pt modelId="{E25FB4F7-DBBC-44DE-89E5-4A1D2FBE0EA4}" type="pres">
      <dgm:prSet presAssocID="{6646AC03-5543-4063-8C63-F472A7237589}" presName="thickLine" presStyleLbl="alignNode1" presStyleIdx="0" presStyleCnt="1"/>
      <dgm:spPr/>
    </dgm:pt>
    <dgm:pt modelId="{4C0AE325-A56C-4531-AA21-61C9DAAB8C0E}" type="pres">
      <dgm:prSet presAssocID="{6646AC03-5543-4063-8C63-F472A7237589}" presName="horz1" presStyleCnt="0"/>
      <dgm:spPr/>
    </dgm:pt>
    <dgm:pt modelId="{4D7C0F53-AED0-416B-8F5A-5E793EDA6A00}" type="pres">
      <dgm:prSet presAssocID="{6646AC03-5543-4063-8C63-F472A7237589}" presName="tx1" presStyleLbl="revTx" presStyleIdx="0" presStyleCnt="1"/>
      <dgm:spPr/>
    </dgm:pt>
    <dgm:pt modelId="{9B157933-90D5-4BD6-B577-75474A80934B}" type="pres">
      <dgm:prSet presAssocID="{6646AC03-5543-4063-8C63-F472A7237589}" presName="vert1" presStyleCnt="0"/>
      <dgm:spPr/>
    </dgm:pt>
  </dgm:ptLst>
  <dgm:cxnLst>
    <dgm:cxn modelId="{1AF6224C-D2F7-4C58-88B7-44B9153E6089}" srcId="{A7D2C6F8-BEAA-4EAC-9825-E6BCB34DEEA9}" destId="{6646AC03-5543-4063-8C63-F472A7237589}" srcOrd="0" destOrd="0" parTransId="{FE0E7D2A-05C5-402C-A3AE-42327DC6B776}" sibTransId="{AA85E873-9FEE-4413-96D7-38382FB47402}"/>
    <dgm:cxn modelId="{E4A3BC81-FC58-49FC-BB54-862EED08B7C0}" type="presOf" srcId="{6646AC03-5543-4063-8C63-F472A7237589}" destId="{4D7C0F53-AED0-416B-8F5A-5E793EDA6A00}" srcOrd="0" destOrd="0" presId="urn:microsoft.com/office/officeart/2008/layout/LinedList"/>
    <dgm:cxn modelId="{2857C8DC-0F72-41ED-9DEF-A0C8D4B698F2}" type="presOf" srcId="{A7D2C6F8-BEAA-4EAC-9825-E6BCB34DEEA9}" destId="{0270479B-CAE8-4263-ACBE-47F99DA46979}" srcOrd="0" destOrd="0" presId="urn:microsoft.com/office/officeart/2008/layout/LinedList"/>
    <dgm:cxn modelId="{26C0D7B2-F68B-44EB-98B0-B19D2240E16B}" type="presParOf" srcId="{0270479B-CAE8-4263-ACBE-47F99DA46979}" destId="{E25FB4F7-DBBC-44DE-89E5-4A1D2FBE0EA4}" srcOrd="0" destOrd="0" presId="urn:microsoft.com/office/officeart/2008/layout/LinedList"/>
    <dgm:cxn modelId="{ACEDE2A0-F6E2-4C02-B5D7-69D6FBF7753D}" type="presParOf" srcId="{0270479B-CAE8-4263-ACBE-47F99DA46979}" destId="{4C0AE325-A56C-4531-AA21-61C9DAAB8C0E}" srcOrd="1" destOrd="0" presId="urn:microsoft.com/office/officeart/2008/layout/LinedList"/>
    <dgm:cxn modelId="{2E2BC151-6635-4CB2-8880-60686CFDB2E7}" type="presParOf" srcId="{4C0AE325-A56C-4531-AA21-61C9DAAB8C0E}" destId="{4D7C0F53-AED0-416B-8F5A-5E793EDA6A00}" srcOrd="0" destOrd="0" presId="urn:microsoft.com/office/officeart/2008/layout/LinedList"/>
    <dgm:cxn modelId="{3807411F-B6A2-487B-A251-69C5796471BD}" type="presParOf" srcId="{4C0AE325-A56C-4531-AA21-61C9DAAB8C0E}" destId="{9B157933-90D5-4BD6-B577-75474A8093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5B3F1E-615F-4CCB-9821-95A242D426D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4836E-CF4A-4D8E-9078-8247F6145EF1}">
      <dgm:prSet custT="1"/>
      <dgm:spPr/>
      <dgm:t>
        <a:bodyPr/>
        <a:lstStyle/>
        <a:p>
          <a:r>
            <a:rPr lang="en-US" sz="4800" b="1" dirty="0">
              <a:solidFill>
                <a:schemeClr val="accent4">
                  <a:lumMod val="50000"/>
                </a:schemeClr>
              </a:solidFill>
            </a:rPr>
            <a:t>Write ten sentences from Assertive , Interrogative and Imperative Sentence.</a:t>
          </a:r>
        </a:p>
      </dgm:t>
    </dgm:pt>
    <dgm:pt modelId="{9E7E154B-8FA7-4B3E-96DA-0B29D21DF952}" type="parTrans" cxnId="{59AA9D06-E1C4-4C9D-8A10-D8CC5CADC136}">
      <dgm:prSet/>
      <dgm:spPr/>
      <dgm:t>
        <a:bodyPr/>
        <a:lstStyle/>
        <a:p>
          <a:endParaRPr lang="en-US" sz="3600"/>
        </a:p>
      </dgm:t>
    </dgm:pt>
    <dgm:pt modelId="{CFEC46E5-91CE-4DFA-B581-D0FC841A98D4}" type="sibTrans" cxnId="{59AA9D06-E1C4-4C9D-8A10-D8CC5CADC136}">
      <dgm:prSet/>
      <dgm:spPr/>
      <dgm:t>
        <a:bodyPr/>
        <a:lstStyle/>
        <a:p>
          <a:endParaRPr lang="en-US" sz="3600"/>
        </a:p>
      </dgm:t>
    </dgm:pt>
    <dgm:pt modelId="{0ECBE7C3-FDE8-459B-BD91-0161EE541A09}" type="pres">
      <dgm:prSet presAssocID="{7E5B3F1E-615F-4CCB-9821-95A242D426D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72D1269-7C29-4359-9F8C-987BDA106E3D}" type="pres">
      <dgm:prSet presAssocID="{23A4836E-CF4A-4D8E-9078-8247F6145EF1}" presName="circle1" presStyleLbl="node1" presStyleIdx="0" presStyleCnt="1"/>
      <dgm:spPr/>
    </dgm:pt>
    <dgm:pt modelId="{69E0BEE9-7CD6-4680-9B62-69C14FB79755}" type="pres">
      <dgm:prSet presAssocID="{23A4836E-CF4A-4D8E-9078-8247F6145EF1}" presName="space" presStyleCnt="0"/>
      <dgm:spPr/>
    </dgm:pt>
    <dgm:pt modelId="{84A2BE61-1332-4616-94CF-3FA9784CFC60}" type="pres">
      <dgm:prSet presAssocID="{23A4836E-CF4A-4D8E-9078-8247F6145EF1}" presName="rect1" presStyleLbl="alignAcc1" presStyleIdx="0" presStyleCnt="1"/>
      <dgm:spPr/>
    </dgm:pt>
    <dgm:pt modelId="{5D5BAB39-1F35-449E-B447-5CE438CE80E4}" type="pres">
      <dgm:prSet presAssocID="{23A4836E-CF4A-4D8E-9078-8247F6145EF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9AA9D06-E1C4-4C9D-8A10-D8CC5CADC136}" srcId="{7E5B3F1E-615F-4CCB-9821-95A242D426D3}" destId="{23A4836E-CF4A-4D8E-9078-8247F6145EF1}" srcOrd="0" destOrd="0" parTransId="{9E7E154B-8FA7-4B3E-96DA-0B29D21DF952}" sibTransId="{CFEC46E5-91CE-4DFA-B581-D0FC841A98D4}"/>
    <dgm:cxn modelId="{9D72A41B-4B71-4EB9-A502-6771E9D0750C}" type="presOf" srcId="{7E5B3F1E-615F-4CCB-9821-95A242D426D3}" destId="{0ECBE7C3-FDE8-459B-BD91-0161EE541A09}" srcOrd="0" destOrd="0" presId="urn:microsoft.com/office/officeart/2005/8/layout/target3"/>
    <dgm:cxn modelId="{5E83FBEF-BED3-4E26-BE32-3060F2A33050}" type="presOf" srcId="{23A4836E-CF4A-4D8E-9078-8247F6145EF1}" destId="{84A2BE61-1332-4616-94CF-3FA9784CFC60}" srcOrd="0" destOrd="0" presId="urn:microsoft.com/office/officeart/2005/8/layout/target3"/>
    <dgm:cxn modelId="{F347D1FD-C6FB-46CD-8C2C-2DF6D42AD2D3}" type="presOf" srcId="{23A4836E-CF4A-4D8E-9078-8247F6145EF1}" destId="{5D5BAB39-1F35-449E-B447-5CE438CE80E4}" srcOrd="1" destOrd="0" presId="urn:microsoft.com/office/officeart/2005/8/layout/target3"/>
    <dgm:cxn modelId="{420A1ED6-4370-4D1D-9E34-69319CC15298}" type="presParOf" srcId="{0ECBE7C3-FDE8-459B-BD91-0161EE541A09}" destId="{272D1269-7C29-4359-9F8C-987BDA106E3D}" srcOrd="0" destOrd="0" presId="urn:microsoft.com/office/officeart/2005/8/layout/target3"/>
    <dgm:cxn modelId="{BDEB3CC2-B0BE-4510-A626-A855C35F8300}" type="presParOf" srcId="{0ECBE7C3-FDE8-459B-BD91-0161EE541A09}" destId="{69E0BEE9-7CD6-4680-9B62-69C14FB79755}" srcOrd="1" destOrd="0" presId="urn:microsoft.com/office/officeart/2005/8/layout/target3"/>
    <dgm:cxn modelId="{4BCD61D6-3A06-4096-A720-BE8620E7569A}" type="presParOf" srcId="{0ECBE7C3-FDE8-459B-BD91-0161EE541A09}" destId="{84A2BE61-1332-4616-94CF-3FA9784CFC60}" srcOrd="2" destOrd="0" presId="urn:microsoft.com/office/officeart/2005/8/layout/target3"/>
    <dgm:cxn modelId="{E054DAA7-5FD3-4C2F-9DA3-FB6AA7C1C58E}" type="presParOf" srcId="{0ECBE7C3-FDE8-459B-BD91-0161EE541A09}" destId="{5D5BAB39-1F35-449E-B447-5CE438CE80E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5AD4D-0DF2-4A3C-847C-31286CCC589A}" type="doc">
      <dgm:prSet loTypeId="urn:microsoft.com/office/officeart/2005/8/layout/hList7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8F31B-8760-4710-B36E-3A1166CC9442}">
      <dgm:prSet/>
      <dgm:spPr/>
      <dgm:t>
        <a:bodyPr/>
        <a:lstStyle/>
        <a:p>
          <a:r>
            <a:rPr lang="en-US" b="1" i="1" u="sng" dirty="0"/>
            <a:t>1. The leopard runs quickly. </a:t>
          </a:r>
        </a:p>
        <a:p>
          <a:r>
            <a:rPr lang="en-US" b="1" i="1" u="sng" dirty="0"/>
            <a:t>2.Let him work extremely hard. </a:t>
          </a:r>
        </a:p>
        <a:p>
          <a:r>
            <a:rPr lang="en-US" b="1" i="1" u="sng" dirty="0"/>
            <a:t>3. Aren’t most of our countrymen very poor?</a:t>
          </a:r>
          <a:endParaRPr lang="en-US" i="1" u="sng" dirty="0"/>
        </a:p>
      </dgm:t>
    </dgm:pt>
    <dgm:pt modelId="{C066E168-568A-456F-B231-D3E88EADC858}" type="parTrans" cxnId="{81BA8E22-7602-4382-8497-25E3A4BEEF34}">
      <dgm:prSet/>
      <dgm:spPr/>
      <dgm:t>
        <a:bodyPr/>
        <a:lstStyle/>
        <a:p>
          <a:endParaRPr lang="en-US"/>
        </a:p>
      </dgm:t>
    </dgm:pt>
    <dgm:pt modelId="{119D254D-59A0-406E-B38F-95E1E17C0790}" type="sibTrans" cxnId="{81BA8E22-7602-4382-8497-25E3A4BEEF34}">
      <dgm:prSet/>
      <dgm:spPr/>
      <dgm:t>
        <a:bodyPr/>
        <a:lstStyle/>
        <a:p>
          <a:endParaRPr lang="en-US"/>
        </a:p>
      </dgm:t>
    </dgm:pt>
    <dgm:pt modelId="{81CF93F0-0C8F-4566-98AB-44E02DF1ED61}">
      <dgm:prSet/>
      <dgm:spPr/>
      <dgm:t>
        <a:bodyPr/>
        <a:lstStyle/>
        <a:p>
          <a:r>
            <a:rPr lang="en-US" b="1" dirty="0"/>
            <a:t>Each of these examples has a number of words arranged in a proper order and the words are arranged in a sequence that makes a complete sense.</a:t>
          </a:r>
        </a:p>
        <a:p>
          <a:r>
            <a:rPr lang="en-US" b="1" dirty="0"/>
            <a:t>Now tell……</a:t>
          </a:r>
        </a:p>
        <a:p>
          <a:r>
            <a:rPr lang="en-US" b="1" dirty="0"/>
            <a:t>What are these?</a:t>
          </a:r>
          <a:endParaRPr lang="en-US" dirty="0"/>
        </a:p>
      </dgm:t>
    </dgm:pt>
    <dgm:pt modelId="{A763DD6C-082D-42DF-9E0F-3C899FAE00D4}" type="parTrans" cxnId="{9776B0FD-4A49-479B-8975-8DC1FACB7CFA}">
      <dgm:prSet/>
      <dgm:spPr/>
      <dgm:t>
        <a:bodyPr/>
        <a:lstStyle/>
        <a:p>
          <a:endParaRPr lang="en-US"/>
        </a:p>
      </dgm:t>
    </dgm:pt>
    <dgm:pt modelId="{6B7B8E33-E84F-4D0D-953F-8DB323F1C6A5}" type="sibTrans" cxnId="{9776B0FD-4A49-479B-8975-8DC1FACB7CFA}">
      <dgm:prSet/>
      <dgm:spPr/>
      <dgm:t>
        <a:bodyPr/>
        <a:lstStyle/>
        <a:p>
          <a:endParaRPr lang="en-US"/>
        </a:p>
      </dgm:t>
    </dgm:pt>
    <dgm:pt modelId="{2A7BE0B4-5225-46E7-8CCF-DC21B8BBC12A}" type="pres">
      <dgm:prSet presAssocID="{D2F5AD4D-0DF2-4A3C-847C-31286CCC589A}" presName="Name0" presStyleCnt="0">
        <dgm:presLayoutVars>
          <dgm:dir/>
          <dgm:resizeHandles val="exact"/>
        </dgm:presLayoutVars>
      </dgm:prSet>
      <dgm:spPr/>
    </dgm:pt>
    <dgm:pt modelId="{1F7EF189-4126-4790-9E82-5343B06D70A7}" type="pres">
      <dgm:prSet presAssocID="{D2F5AD4D-0DF2-4A3C-847C-31286CCC589A}" presName="fgShape" presStyleLbl="fgShp" presStyleIdx="0" presStyleCnt="1"/>
      <dgm:spPr/>
    </dgm:pt>
    <dgm:pt modelId="{A6F3C7BE-440A-4A3E-A484-058A61B2DEE6}" type="pres">
      <dgm:prSet presAssocID="{D2F5AD4D-0DF2-4A3C-847C-31286CCC589A}" presName="linComp" presStyleCnt="0"/>
      <dgm:spPr/>
    </dgm:pt>
    <dgm:pt modelId="{516FA874-C697-42B8-BFC8-EB1AC20ADFB1}" type="pres">
      <dgm:prSet presAssocID="{5BB8F31B-8760-4710-B36E-3A1166CC9442}" presName="compNode" presStyleCnt="0"/>
      <dgm:spPr/>
    </dgm:pt>
    <dgm:pt modelId="{A0C1BFC6-66AB-4A67-BF47-AECDC8A9FE28}" type="pres">
      <dgm:prSet presAssocID="{5BB8F31B-8760-4710-B36E-3A1166CC9442}" presName="bkgdShape" presStyleLbl="node1" presStyleIdx="0" presStyleCnt="2" custLinFactNeighborX="225" custLinFactNeighborY="1102"/>
      <dgm:spPr/>
    </dgm:pt>
    <dgm:pt modelId="{26B4B15B-B653-4D0F-87DE-963EA07738C3}" type="pres">
      <dgm:prSet presAssocID="{5BB8F31B-8760-4710-B36E-3A1166CC9442}" presName="nodeTx" presStyleLbl="node1" presStyleIdx="0" presStyleCnt="2">
        <dgm:presLayoutVars>
          <dgm:bulletEnabled val="1"/>
        </dgm:presLayoutVars>
      </dgm:prSet>
      <dgm:spPr/>
    </dgm:pt>
    <dgm:pt modelId="{2FA07ACE-664F-43BC-91A0-2587285F44CA}" type="pres">
      <dgm:prSet presAssocID="{5BB8F31B-8760-4710-B36E-3A1166CC9442}" presName="invisiNode" presStyleLbl="node1" presStyleIdx="0" presStyleCnt="2"/>
      <dgm:spPr/>
    </dgm:pt>
    <dgm:pt modelId="{788F3A85-D26E-41F1-BBA6-7928468CA339}" type="pres">
      <dgm:prSet presAssocID="{5BB8F31B-8760-4710-B36E-3A1166CC9442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DE587C7-1292-4460-A37F-C8A5D8435C89}" type="pres">
      <dgm:prSet presAssocID="{119D254D-59A0-406E-B38F-95E1E17C0790}" presName="sibTrans" presStyleLbl="sibTrans2D1" presStyleIdx="0" presStyleCnt="0"/>
      <dgm:spPr/>
    </dgm:pt>
    <dgm:pt modelId="{1C382E71-E9FD-405E-BC1F-047DB66665A6}" type="pres">
      <dgm:prSet presAssocID="{81CF93F0-0C8F-4566-98AB-44E02DF1ED61}" presName="compNode" presStyleCnt="0"/>
      <dgm:spPr/>
    </dgm:pt>
    <dgm:pt modelId="{5AD8354E-7CE4-4BD5-A5D0-243FF42B009B}" type="pres">
      <dgm:prSet presAssocID="{81CF93F0-0C8F-4566-98AB-44E02DF1ED61}" presName="bkgdShape" presStyleLbl="node1" presStyleIdx="1" presStyleCnt="2"/>
      <dgm:spPr/>
    </dgm:pt>
    <dgm:pt modelId="{303AEC2D-EA5D-4534-8D1C-FA33C21001B8}" type="pres">
      <dgm:prSet presAssocID="{81CF93F0-0C8F-4566-98AB-44E02DF1ED61}" presName="nodeTx" presStyleLbl="node1" presStyleIdx="1" presStyleCnt="2">
        <dgm:presLayoutVars>
          <dgm:bulletEnabled val="1"/>
        </dgm:presLayoutVars>
      </dgm:prSet>
      <dgm:spPr/>
    </dgm:pt>
    <dgm:pt modelId="{FA7AEBFA-A7E7-46A4-820C-8F9A9C39EB53}" type="pres">
      <dgm:prSet presAssocID="{81CF93F0-0C8F-4566-98AB-44E02DF1ED61}" presName="invisiNode" presStyleLbl="node1" presStyleIdx="1" presStyleCnt="2"/>
      <dgm:spPr/>
    </dgm:pt>
    <dgm:pt modelId="{D695D765-C29E-4FCC-B5CB-3FB893F44F86}" type="pres">
      <dgm:prSet presAssocID="{81CF93F0-0C8F-4566-98AB-44E02DF1ED61}" presName="imagNode" presStyleLbl="fgImgPlace1" presStyleIdx="1" presStyleCnt="2" custLinFactNeighborX="4137" custLinFactNeighborY="6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</dgm:ptLst>
  <dgm:cxnLst>
    <dgm:cxn modelId="{72E9970D-0DE1-409E-8887-ED338D570452}" type="presOf" srcId="{81CF93F0-0C8F-4566-98AB-44E02DF1ED61}" destId="{5AD8354E-7CE4-4BD5-A5D0-243FF42B009B}" srcOrd="0" destOrd="0" presId="urn:microsoft.com/office/officeart/2005/8/layout/hList7"/>
    <dgm:cxn modelId="{68362821-442C-4F31-9550-141C8546D2BA}" type="presOf" srcId="{81CF93F0-0C8F-4566-98AB-44E02DF1ED61}" destId="{303AEC2D-EA5D-4534-8D1C-FA33C21001B8}" srcOrd="1" destOrd="0" presId="urn:microsoft.com/office/officeart/2005/8/layout/hList7"/>
    <dgm:cxn modelId="{81BA8E22-7602-4382-8497-25E3A4BEEF34}" srcId="{D2F5AD4D-0DF2-4A3C-847C-31286CCC589A}" destId="{5BB8F31B-8760-4710-B36E-3A1166CC9442}" srcOrd="0" destOrd="0" parTransId="{C066E168-568A-456F-B231-D3E88EADC858}" sibTransId="{119D254D-59A0-406E-B38F-95E1E17C0790}"/>
    <dgm:cxn modelId="{D085E328-343C-46DC-94AF-ED330E312566}" type="presOf" srcId="{119D254D-59A0-406E-B38F-95E1E17C0790}" destId="{2DE587C7-1292-4460-A37F-C8A5D8435C89}" srcOrd="0" destOrd="0" presId="urn:microsoft.com/office/officeart/2005/8/layout/hList7"/>
    <dgm:cxn modelId="{9286D1B7-0917-4339-BFA2-1A1882AC5610}" type="presOf" srcId="{5BB8F31B-8760-4710-B36E-3A1166CC9442}" destId="{26B4B15B-B653-4D0F-87DE-963EA07738C3}" srcOrd="1" destOrd="0" presId="urn:microsoft.com/office/officeart/2005/8/layout/hList7"/>
    <dgm:cxn modelId="{4C7F8FC0-F050-4381-9221-86ACB64FC0D2}" type="presOf" srcId="{D2F5AD4D-0DF2-4A3C-847C-31286CCC589A}" destId="{2A7BE0B4-5225-46E7-8CCF-DC21B8BBC12A}" srcOrd="0" destOrd="0" presId="urn:microsoft.com/office/officeart/2005/8/layout/hList7"/>
    <dgm:cxn modelId="{5D6340D1-4E9C-4E35-9622-9BF98069C016}" type="presOf" srcId="{5BB8F31B-8760-4710-B36E-3A1166CC9442}" destId="{A0C1BFC6-66AB-4A67-BF47-AECDC8A9FE28}" srcOrd="0" destOrd="0" presId="urn:microsoft.com/office/officeart/2005/8/layout/hList7"/>
    <dgm:cxn modelId="{9776B0FD-4A49-479B-8975-8DC1FACB7CFA}" srcId="{D2F5AD4D-0DF2-4A3C-847C-31286CCC589A}" destId="{81CF93F0-0C8F-4566-98AB-44E02DF1ED61}" srcOrd="1" destOrd="0" parTransId="{A763DD6C-082D-42DF-9E0F-3C899FAE00D4}" sibTransId="{6B7B8E33-E84F-4D0D-953F-8DB323F1C6A5}"/>
    <dgm:cxn modelId="{544877FE-31F2-40CD-AAD6-87E7A854E2D9}" type="presParOf" srcId="{2A7BE0B4-5225-46E7-8CCF-DC21B8BBC12A}" destId="{1F7EF189-4126-4790-9E82-5343B06D70A7}" srcOrd="0" destOrd="0" presId="urn:microsoft.com/office/officeart/2005/8/layout/hList7"/>
    <dgm:cxn modelId="{8A909F72-C134-474B-AB4B-78BCBE8CA54D}" type="presParOf" srcId="{2A7BE0B4-5225-46E7-8CCF-DC21B8BBC12A}" destId="{A6F3C7BE-440A-4A3E-A484-058A61B2DEE6}" srcOrd="1" destOrd="0" presId="urn:microsoft.com/office/officeart/2005/8/layout/hList7"/>
    <dgm:cxn modelId="{926B262E-8568-4FCC-B8C8-35810CDD9A82}" type="presParOf" srcId="{A6F3C7BE-440A-4A3E-A484-058A61B2DEE6}" destId="{516FA874-C697-42B8-BFC8-EB1AC20ADFB1}" srcOrd="0" destOrd="0" presId="urn:microsoft.com/office/officeart/2005/8/layout/hList7"/>
    <dgm:cxn modelId="{718C41F5-8B21-45C5-B1DF-EFA2FBDFAADE}" type="presParOf" srcId="{516FA874-C697-42B8-BFC8-EB1AC20ADFB1}" destId="{A0C1BFC6-66AB-4A67-BF47-AECDC8A9FE28}" srcOrd="0" destOrd="0" presId="urn:microsoft.com/office/officeart/2005/8/layout/hList7"/>
    <dgm:cxn modelId="{AB312699-DCA9-4883-96C2-40A1596CADEC}" type="presParOf" srcId="{516FA874-C697-42B8-BFC8-EB1AC20ADFB1}" destId="{26B4B15B-B653-4D0F-87DE-963EA07738C3}" srcOrd="1" destOrd="0" presId="urn:microsoft.com/office/officeart/2005/8/layout/hList7"/>
    <dgm:cxn modelId="{07D56327-96BF-467C-AE77-C2392D408E0D}" type="presParOf" srcId="{516FA874-C697-42B8-BFC8-EB1AC20ADFB1}" destId="{2FA07ACE-664F-43BC-91A0-2587285F44CA}" srcOrd="2" destOrd="0" presId="urn:microsoft.com/office/officeart/2005/8/layout/hList7"/>
    <dgm:cxn modelId="{6423DB52-2A44-4C1D-81F5-561CA987C958}" type="presParOf" srcId="{516FA874-C697-42B8-BFC8-EB1AC20ADFB1}" destId="{788F3A85-D26E-41F1-BBA6-7928468CA339}" srcOrd="3" destOrd="0" presId="urn:microsoft.com/office/officeart/2005/8/layout/hList7"/>
    <dgm:cxn modelId="{E4A8D0FD-45D4-4B69-912F-99B532A3A4B6}" type="presParOf" srcId="{A6F3C7BE-440A-4A3E-A484-058A61B2DEE6}" destId="{2DE587C7-1292-4460-A37F-C8A5D8435C89}" srcOrd="1" destOrd="0" presId="urn:microsoft.com/office/officeart/2005/8/layout/hList7"/>
    <dgm:cxn modelId="{819A5EA0-8DAC-417F-9B33-2BA2D868B8AA}" type="presParOf" srcId="{A6F3C7BE-440A-4A3E-A484-058A61B2DEE6}" destId="{1C382E71-E9FD-405E-BC1F-047DB66665A6}" srcOrd="2" destOrd="0" presId="urn:microsoft.com/office/officeart/2005/8/layout/hList7"/>
    <dgm:cxn modelId="{76C136FB-4C6A-4D7F-8E13-94FEB581A005}" type="presParOf" srcId="{1C382E71-E9FD-405E-BC1F-047DB66665A6}" destId="{5AD8354E-7CE4-4BD5-A5D0-243FF42B009B}" srcOrd="0" destOrd="0" presId="urn:microsoft.com/office/officeart/2005/8/layout/hList7"/>
    <dgm:cxn modelId="{1C434406-8948-4744-AB9C-8B1752B4CB5B}" type="presParOf" srcId="{1C382E71-E9FD-405E-BC1F-047DB66665A6}" destId="{303AEC2D-EA5D-4534-8D1C-FA33C21001B8}" srcOrd="1" destOrd="0" presId="urn:microsoft.com/office/officeart/2005/8/layout/hList7"/>
    <dgm:cxn modelId="{B33AE705-56FB-4101-8A7F-11A9FFE7012D}" type="presParOf" srcId="{1C382E71-E9FD-405E-BC1F-047DB66665A6}" destId="{FA7AEBFA-A7E7-46A4-820C-8F9A9C39EB53}" srcOrd="2" destOrd="0" presId="urn:microsoft.com/office/officeart/2005/8/layout/hList7"/>
    <dgm:cxn modelId="{CBAD8F5C-07A4-4493-AC3F-8B744A2E5598}" type="presParOf" srcId="{1C382E71-E9FD-405E-BC1F-047DB66665A6}" destId="{D695D765-C29E-4FCC-B5CB-3FB893F44F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11739-CC7F-4500-B6AC-F2A492A013E5}" type="doc">
      <dgm:prSet loTypeId="urn:microsoft.com/office/officeart/2005/8/layout/hList7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0738B77-486C-4752-935D-C75083CCE2D1}">
      <dgm:prSet custT="1"/>
      <dgm:spPr/>
      <dgm:t>
        <a:bodyPr/>
        <a:lstStyle/>
        <a:p>
          <a:r>
            <a:rPr lang="en-US" sz="4800" b="1" dirty="0"/>
            <a:t>Today’s Topic is</a:t>
          </a:r>
          <a:endParaRPr lang="en-US" sz="4800" dirty="0"/>
        </a:p>
      </dgm:t>
    </dgm:pt>
    <dgm:pt modelId="{57660506-0840-4416-8674-EB2C05D7DBDD}" type="parTrans" cxnId="{6E7B0FF1-3780-49E8-BE46-32FD589764C1}">
      <dgm:prSet/>
      <dgm:spPr/>
      <dgm:t>
        <a:bodyPr/>
        <a:lstStyle/>
        <a:p>
          <a:endParaRPr lang="en-US"/>
        </a:p>
      </dgm:t>
    </dgm:pt>
    <dgm:pt modelId="{9E8F6732-B587-47BE-91ED-86BE8961A8A5}" type="sibTrans" cxnId="{6E7B0FF1-3780-49E8-BE46-32FD589764C1}">
      <dgm:prSet/>
      <dgm:spPr/>
      <dgm:t>
        <a:bodyPr/>
        <a:lstStyle/>
        <a:p>
          <a:endParaRPr lang="en-US"/>
        </a:p>
      </dgm:t>
    </dgm:pt>
    <dgm:pt modelId="{8BB4EF48-568C-4209-820A-262801C9730A}" type="pres">
      <dgm:prSet presAssocID="{BDB11739-CC7F-4500-B6AC-F2A492A013E5}" presName="Name0" presStyleCnt="0">
        <dgm:presLayoutVars>
          <dgm:dir/>
          <dgm:resizeHandles val="exact"/>
        </dgm:presLayoutVars>
      </dgm:prSet>
      <dgm:spPr/>
    </dgm:pt>
    <dgm:pt modelId="{02C9A2F0-A6FB-483A-823A-C36464DD8018}" type="pres">
      <dgm:prSet presAssocID="{BDB11739-CC7F-4500-B6AC-F2A492A013E5}" presName="fgShape" presStyleLbl="fgShp" presStyleIdx="0" presStyleCnt="1"/>
      <dgm:spPr/>
    </dgm:pt>
    <dgm:pt modelId="{39BEB2D3-C269-41CC-90BF-990137C7AD7D}" type="pres">
      <dgm:prSet presAssocID="{BDB11739-CC7F-4500-B6AC-F2A492A013E5}" presName="linComp" presStyleCnt="0"/>
      <dgm:spPr/>
    </dgm:pt>
    <dgm:pt modelId="{E2736B93-1027-4FA8-B75C-CFCC1E80A888}" type="pres">
      <dgm:prSet presAssocID="{70738B77-486C-4752-935D-C75083CCE2D1}" presName="compNode" presStyleCnt="0"/>
      <dgm:spPr/>
    </dgm:pt>
    <dgm:pt modelId="{6983CDDB-7E18-4AB5-9921-5E7BAC133EF9}" type="pres">
      <dgm:prSet presAssocID="{70738B77-486C-4752-935D-C75083CCE2D1}" presName="bkgdShape" presStyleLbl="node1" presStyleIdx="0" presStyleCnt="1"/>
      <dgm:spPr/>
    </dgm:pt>
    <dgm:pt modelId="{6338E711-2A15-4B7D-A8E0-55589FFF7366}" type="pres">
      <dgm:prSet presAssocID="{70738B77-486C-4752-935D-C75083CCE2D1}" presName="nodeTx" presStyleLbl="node1" presStyleIdx="0" presStyleCnt="1">
        <dgm:presLayoutVars>
          <dgm:bulletEnabled val="1"/>
        </dgm:presLayoutVars>
      </dgm:prSet>
      <dgm:spPr/>
    </dgm:pt>
    <dgm:pt modelId="{438C4D08-F25F-4BB4-8C2D-D138F77F9EC4}" type="pres">
      <dgm:prSet presAssocID="{70738B77-486C-4752-935D-C75083CCE2D1}" presName="invisiNode" presStyleLbl="node1" presStyleIdx="0" presStyleCnt="1"/>
      <dgm:spPr/>
    </dgm:pt>
    <dgm:pt modelId="{CD14F3BE-BCD7-4B3A-801E-78B062D3987D}" type="pres">
      <dgm:prSet presAssocID="{70738B77-486C-4752-935D-C75083CCE2D1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6451F004-FC07-4D50-BDD9-720E76580C23}" type="presOf" srcId="{BDB11739-CC7F-4500-B6AC-F2A492A013E5}" destId="{8BB4EF48-568C-4209-820A-262801C9730A}" srcOrd="0" destOrd="0" presId="urn:microsoft.com/office/officeart/2005/8/layout/hList7"/>
    <dgm:cxn modelId="{3078E726-DB16-47C8-955A-1F57B9C74872}" type="presOf" srcId="{70738B77-486C-4752-935D-C75083CCE2D1}" destId="{6338E711-2A15-4B7D-A8E0-55589FFF7366}" srcOrd="1" destOrd="0" presId="urn:microsoft.com/office/officeart/2005/8/layout/hList7"/>
    <dgm:cxn modelId="{C8E31AC2-EED8-43F5-848D-528864CE316C}" type="presOf" srcId="{70738B77-486C-4752-935D-C75083CCE2D1}" destId="{6983CDDB-7E18-4AB5-9921-5E7BAC133EF9}" srcOrd="0" destOrd="0" presId="urn:microsoft.com/office/officeart/2005/8/layout/hList7"/>
    <dgm:cxn modelId="{6E7B0FF1-3780-49E8-BE46-32FD589764C1}" srcId="{BDB11739-CC7F-4500-B6AC-F2A492A013E5}" destId="{70738B77-486C-4752-935D-C75083CCE2D1}" srcOrd="0" destOrd="0" parTransId="{57660506-0840-4416-8674-EB2C05D7DBDD}" sibTransId="{9E8F6732-B587-47BE-91ED-86BE8961A8A5}"/>
    <dgm:cxn modelId="{BCA5E73E-AFBD-48AF-929E-79E6BC433A9B}" type="presParOf" srcId="{8BB4EF48-568C-4209-820A-262801C9730A}" destId="{02C9A2F0-A6FB-483A-823A-C36464DD8018}" srcOrd="0" destOrd="0" presId="urn:microsoft.com/office/officeart/2005/8/layout/hList7"/>
    <dgm:cxn modelId="{14D8576F-298C-4852-A583-4ECFCA225F94}" type="presParOf" srcId="{8BB4EF48-568C-4209-820A-262801C9730A}" destId="{39BEB2D3-C269-41CC-90BF-990137C7AD7D}" srcOrd="1" destOrd="0" presId="urn:microsoft.com/office/officeart/2005/8/layout/hList7"/>
    <dgm:cxn modelId="{BA22B37B-F9DC-4694-8762-D9157B08E1FD}" type="presParOf" srcId="{39BEB2D3-C269-41CC-90BF-990137C7AD7D}" destId="{E2736B93-1027-4FA8-B75C-CFCC1E80A888}" srcOrd="0" destOrd="0" presId="urn:microsoft.com/office/officeart/2005/8/layout/hList7"/>
    <dgm:cxn modelId="{F67EF092-7939-4C00-A014-F7FF779CFC90}" type="presParOf" srcId="{E2736B93-1027-4FA8-B75C-CFCC1E80A888}" destId="{6983CDDB-7E18-4AB5-9921-5E7BAC133EF9}" srcOrd="0" destOrd="0" presId="urn:microsoft.com/office/officeart/2005/8/layout/hList7"/>
    <dgm:cxn modelId="{82D3DDA7-5C47-4AFE-B862-58107029F42A}" type="presParOf" srcId="{E2736B93-1027-4FA8-B75C-CFCC1E80A888}" destId="{6338E711-2A15-4B7D-A8E0-55589FFF7366}" srcOrd="1" destOrd="0" presId="urn:microsoft.com/office/officeart/2005/8/layout/hList7"/>
    <dgm:cxn modelId="{E29C89F9-CF83-4854-AF6A-81C207688431}" type="presParOf" srcId="{E2736B93-1027-4FA8-B75C-CFCC1E80A888}" destId="{438C4D08-F25F-4BB4-8C2D-D138F77F9EC4}" srcOrd="2" destOrd="0" presId="urn:microsoft.com/office/officeart/2005/8/layout/hList7"/>
    <dgm:cxn modelId="{6825B5EA-841A-42C8-8B2C-375C777F5EA3}" type="presParOf" srcId="{E2736B93-1027-4FA8-B75C-CFCC1E80A888}" destId="{CD14F3BE-BCD7-4B3A-801E-78B062D398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CB961-9E66-4958-A87A-B54A6A6D58D4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543B9B-007F-4E0C-AAA1-A282BC441A9F}">
      <dgm:prSet custT="1"/>
      <dgm:spPr/>
      <dgm:t>
        <a:bodyPr/>
        <a:lstStyle/>
        <a:p>
          <a:r>
            <a: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</a:p>
      </dgm:t>
    </dgm:pt>
    <dgm:pt modelId="{60A09D37-0C3B-4155-BD3C-8FB7CDC83A77}" type="parTrans" cxnId="{D3A31677-F723-409A-A59F-C0D58CD89FCC}">
      <dgm:prSet/>
      <dgm:spPr/>
      <dgm:t>
        <a:bodyPr/>
        <a:lstStyle/>
        <a:p>
          <a:endParaRPr lang="en-US"/>
        </a:p>
      </dgm:t>
    </dgm:pt>
    <dgm:pt modelId="{755AFF95-2637-4189-9D60-81E82CAD9702}" type="sibTrans" cxnId="{D3A31677-F723-409A-A59F-C0D58CD89FCC}">
      <dgm:prSet/>
      <dgm:spPr/>
      <dgm:t>
        <a:bodyPr/>
        <a:lstStyle/>
        <a:p>
          <a:endParaRPr lang="en-US"/>
        </a:p>
      </dgm:t>
    </dgm:pt>
    <dgm:pt modelId="{55A83F3F-81CA-4996-9907-ABC2EC997C9E}" type="pres">
      <dgm:prSet presAssocID="{55BCB961-9E66-4958-A87A-B54A6A6D58D4}" presName="compositeShape" presStyleCnt="0">
        <dgm:presLayoutVars>
          <dgm:dir/>
          <dgm:resizeHandles/>
        </dgm:presLayoutVars>
      </dgm:prSet>
      <dgm:spPr/>
    </dgm:pt>
    <dgm:pt modelId="{0FE44F77-C2CE-4DDB-8845-37458C0431AB}" type="pres">
      <dgm:prSet presAssocID="{55BCB961-9E66-4958-A87A-B54A6A6D58D4}" presName="pyramid" presStyleLbl="node1" presStyleIdx="0" presStyleCnt="1" custScaleX="192020" custLinFactNeighborY="0"/>
      <dgm:spPr/>
    </dgm:pt>
    <dgm:pt modelId="{E89969C7-CED0-45E6-B60D-09746730FD77}" type="pres">
      <dgm:prSet presAssocID="{55BCB961-9E66-4958-A87A-B54A6A6D58D4}" presName="theList" presStyleCnt="0"/>
      <dgm:spPr/>
    </dgm:pt>
    <dgm:pt modelId="{BD606FEE-D3DB-42AF-A0CA-686A42A7C7FF}" type="pres">
      <dgm:prSet presAssocID="{09543B9B-007F-4E0C-AAA1-A282BC441A9F}" presName="aNode" presStyleLbl="fgAcc1" presStyleIdx="0" presStyleCnt="1" custScaleX="299417">
        <dgm:presLayoutVars>
          <dgm:bulletEnabled val="1"/>
        </dgm:presLayoutVars>
      </dgm:prSet>
      <dgm:spPr/>
    </dgm:pt>
    <dgm:pt modelId="{E79BEA84-DD91-4059-B8F6-86B3F41C9545}" type="pres">
      <dgm:prSet presAssocID="{09543B9B-007F-4E0C-AAA1-A282BC441A9F}" presName="aSpace" presStyleCnt="0"/>
      <dgm:spPr/>
    </dgm:pt>
  </dgm:ptLst>
  <dgm:cxnLst>
    <dgm:cxn modelId="{7DF36F28-F804-478B-9FAF-FC9A3D7EAA70}" type="presOf" srcId="{55BCB961-9E66-4958-A87A-B54A6A6D58D4}" destId="{55A83F3F-81CA-4996-9907-ABC2EC997C9E}" srcOrd="0" destOrd="0" presId="urn:microsoft.com/office/officeart/2005/8/layout/pyramid2"/>
    <dgm:cxn modelId="{80E0ED3C-78BD-4071-8169-B0B13BF15CC8}" type="presOf" srcId="{09543B9B-007F-4E0C-AAA1-A282BC441A9F}" destId="{BD606FEE-D3DB-42AF-A0CA-686A42A7C7FF}" srcOrd="0" destOrd="0" presId="urn:microsoft.com/office/officeart/2005/8/layout/pyramid2"/>
    <dgm:cxn modelId="{D3A31677-F723-409A-A59F-C0D58CD89FCC}" srcId="{55BCB961-9E66-4958-A87A-B54A6A6D58D4}" destId="{09543B9B-007F-4E0C-AAA1-A282BC441A9F}" srcOrd="0" destOrd="0" parTransId="{60A09D37-0C3B-4155-BD3C-8FB7CDC83A77}" sibTransId="{755AFF95-2637-4189-9D60-81E82CAD9702}"/>
    <dgm:cxn modelId="{A50C8F8A-AF47-4A6A-A5FD-1F4441AD3DB6}" type="presParOf" srcId="{55A83F3F-81CA-4996-9907-ABC2EC997C9E}" destId="{0FE44F77-C2CE-4DDB-8845-37458C0431AB}" srcOrd="0" destOrd="0" presId="urn:microsoft.com/office/officeart/2005/8/layout/pyramid2"/>
    <dgm:cxn modelId="{D3370633-97C4-4C9D-8E64-165B0466535F}" type="presParOf" srcId="{55A83F3F-81CA-4996-9907-ABC2EC997C9E}" destId="{E89969C7-CED0-45E6-B60D-09746730FD77}" srcOrd="1" destOrd="0" presId="urn:microsoft.com/office/officeart/2005/8/layout/pyramid2"/>
    <dgm:cxn modelId="{5E0D3962-098D-40D7-8234-C43D0D7E7A03}" type="presParOf" srcId="{E89969C7-CED0-45E6-B60D-09746730FD77}" destId="{BD606FEE-D3DB-42AF-A0CA-686A42A7C7FF}" srcOrd="0" destOrd="0" presId="urn:microsoft.com/office/officeart/2005/8/layout/pyramid2"/>
    <dgm:cxn modelId="{C9A78CEA-10B6-417E-B77B-0E7259165234}" type="presParOf" srcId="{E89969C7-CED0-45E6-B60D-09746730FD77}" destId="{E79BEA84-DD91-4059-B8F6-86B3F41C954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216EB-8A39-4BD0-9904-228AF07B36A7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2CFAFA-3128-4715-A849-05A46F75691F}">
      <dgm:prSet phldrT="[Text]"/>
      <dgm:spPr/>
      <dgm:t>
        <a:bodyPr/>
        <a:lstStyle/>
        <a:p>
          <a:r>
            <a:rPr lang="en-US" b="1" dirty="0"/>
            <a:t>1.</a:t>
          </a:r>
        </a:p>
      </dgm:t>
    </dgm:pt>
    <dgm:pt modelId="{36C0C8F4-213C-4671-AEB7-A3E7E1FFAFD9}" type="parTrans" cxnId="{EAE67BDA-2A6D-498E-9C2A-C3D9351188FE}">
      <dgm:prSet/>
      <dgm:spPr/>
      <dgm:t>
        <a:bodyPr/>
        <a:lstStyle/>
        <a:p>
          <a:endParaRPr lang="en-US" b="1"/>
        </a:p>
      </dgm:t>
    </dgm:pt>
    <dgm:pt modelId="{126A956C-3F0A-4C80-A52B-3D6C01E7F36B}" type="sibTrans" cxnId="{EAE67BDA-2A6D-498E-9C2A-C3D9351188FE}">
      <dgm:prSet/>
      <dgm:spPr/>
      <dgm:t>
        <a:bodyPr/>
        <a:lstStyle/>
        <a:p>
          <a:endParaRPr lang="en-US" b="1"/>
        </a:p>
      </dgm:t>
    </dgm:pt>
    <dgm:pt modelId="{077C060F-E83F-45BE-916B-0F0A7228E356}">
      <dgm:prSet phldrT="[Text]" custT="1"/>
      <dgm:spPr/>
      <dgm:t>
        <a:bodyPr/>
        <a:lstStyle/>
        <a:p>
          <a:r>
            <a:rPr lang="en-US" sz="2400" b="1" dirty="0"/>
            <a:t>Tell what is sentence.</a:t>
          </a:r>
        </a:p>
      </dgm:t>
    </dgm:pt>
    <dgm:pt modelId="{432C5E63-1D66-4D5C-9325-670732E35345}" type="parTrans" cxnId="{6EA23B8C-6A63-415E-B7F4-4D7EAF868BD9}">
      <dgm:prSet/>
      <dgm:spPr/>
      <dgm:t>
        <a:bodyPr/>
        <a:lstStyle/>
        <a:p>
          <a:endParaRPr lang="en-US" b="1"/>
        </a:p>
      </dgm:t>
    </dgm:pt>
    <dgm:pt modelId="{1D2282FC-7B1D-4744-8E12-9F21697D38D2}" type="sibTrans" cxnId="{6EA23B8C-6A63-415E-B7F4-4D7EAF868BD9}">
      <dgm:prSet/>
      <dgm:spPr/>
      <dgm:t>
        <a:bodyPr/>
        <a:lstStyle/>
        <a:p>
          <a:endParaRPr lang="en-US" b="1"/>
        </a:p>
      </dgm:t>
    </dgm:pt>
    <dgm:pt modelId="{DC131D2F-68A4-40AD-8453-F0BC9AB7629B}">
      <dgm:prSet phldrT="[Text]"/>
      <dgm:spPr/>
      <dgm:t>
        <a:bodyPr/>
        <a:lstStyle/>
        <a:p>
          <a:r>
            <a:rPr lang="en-US" b="1" dirty="0"/>
            <a:t>2.</a:t>
          </a:r>
        </a:p>
      </dgm:t>
    </dgm:pt>
    <dgm:pt modelId="{30197D2F-A839-47B5-B194-AA228BBFE6F8}" type="parTrans" cxnId="{06FF1822-C5FE-459B-9AB4-663DCD42BA57}">
      <dgm:prSet/>
      <dgm:spPr/>
      <dgm:t>
        <a:bodyPr/>
        <a:lstStyle/>
        <a:p>
          <a:endParaRPr lang="en-US" b="1"/>
        </a:p>
      </dgm:t>
    </dgm:pt>
    <dgm:pt modelId="{12373A5D-E546-4959-B95F-D2E043E4AF9E}" type="sibTrans" cxnId="{06FF1822-C5FE-459B-9AB4-663DCD42BA57}">
      <dgm:prSet/>
      <dgm:spPr/>
      <dgm:t>
        <a:bodyPr/>
        <a:lstStyle/>
        <a:p>
          <a:endParaRPr lang="en-US" b="1"/>
        </a:p>
      </dgm:t>
    </dgm:pt>
    <dgm:pt modelId="{80B13F94-B6C4-42D4-9C35-03C5AA2C92BC}">
      <dgm:prSet phldrT="[Text]" custT="1"/>
      <dgm:spPr/>
      <dgm:t>
        <a:bodyPr/>
        <a:lstStyle/>
        <a:p>
          <a:r>
            <a:rPr lang="en-US" sz="2400" b="1" dirty="0"/>
            <a:t>Write the kinds of sentence.</a:t>
          </a:r>
        </a:p>
      </dgm:t>
    </dgm:pt>
    <dgm:pt modelId="{88904158-CD0B-4406-860E-DAB1E4D4C79A}" type="parTrans" cxnId="{B4B3E677-FF14-410F-9332-8FBF2A860156}">
      <dgm:prSet/>
      <dgm:spPr/>
      <dgm:t>
        <a:bodyPr/>
        <a:lstStyle/>
        <a:p>
          <a:endParaRPr lang="en-US" b="1"/>
        </a:p>
      </dgm:t>
    </dgm:pt>
    <dgm:pt modelId="{3B5C1176-472C-46DA-BC96-797BCEC9E0CB}" type="sibTrans" cxnId="{B4B3E677-FF14-410F-9332-8FBF2A860156}">
      <dgm:prSet/>
      <dgm:spPr/>
      <dgm:t>
        <a:bodyPr/>
        <a:lstStyle/>
        <a:p>
          <a:endParaRPr lang="en-US" b="1"/>
        </a:p>
      </dgm:t>
    </dgm:pt>
    <dgm:pt modelId="{326C7FF3-87E8-4302-A811-DC4436BD35FF}">
      <dgm:prSet phldrT="[Text]"/>
      <dgm:spPr/>
      <dgm:t>
        <a:bodyPr/>
        <a:lstStyle/>
        <a:p>
          <a:r>
            <a:rPr lang="en-US" b="1" dirty="0"/>
            <a:t>3.      </a:t>
          </a:r>
        </a:p>
      </dgm:t>
    </dgm:pt>
    <dgm:pt modelId="{D22EA00E-E7FD-4398-A8B5-BC151075C66D}" type="parTrans" cxnId="{AEB4A420-3DF7-42B7-9956-12F7F2BC2690}">
      <dgm:prSet/>
      <dgm:spPr/>
      <dgm:t>
        <a:bodyPr/>
        <a:lstStyle/>
        <a:p>
          <a:endParaRPr lang="en-US" b="1"/>
        </a:p>
      </dgm:t>
    </dgm:pt>
    <dgm:pt modelId="{96A17B2B-E820-42EA-9418-A21FEA4B8734}" type="sibTrans" cxnId="{AEB4A420-3DF7-42B7-9956-12F7F2BC2690}">
      <dgm:prSet/>
      <dgm:spPr/>
      <dgm:t>
        <a:bodyPr/>
        <a:lstStyle/>
        <a:p>
          <a:endParaRPr lang="en-US" b="1"/>
        </a:p>
      </dgm:t>
    </dgm:pt>
    <dgm:pt modelId="{35D3C91A-B0B3-45FD-AC78-CDD214B14435}">
      <dgm:prSet custT="1"/>
      <dgm:spPr/>
      <dgm:t>
        <a:bodyPr/>
        <a:lstStyle/>
        <a:p>
          <a:r>
            <a:rPr lang="en-US" sz="2400" b="1" dirty="0"/>
            <a:t>Use different sentences in English.</a:t>
          </a:r>
        </a:p>
      </dgm:t>
    </dgm:pt>
    <dgm:pt modelId="{C7654136-BE95-4167-8AA3-64DCC3C0612B}" type="parTrans" cxnId="{D91DD40A-C0CD-4702-AD39-3C56651C5895}">
      <dgm:prSet/>
      <dgm:spPr/>
      <dgm:t>
        <a:bodyPr/>
        <a:lstStyle/>
        <a:p>
          <a:endParaRPr lang="en-US" b="1"/>
        </a:p>
      </dgm:t>
    </dgm:pt>
    <dgm:pt modelId="{B2D85D35-F0CC-403B-A488-74C4906CEE5E}" type="sibTrans" cxnId="{D91DD40A-C0CD-4702-AD39-3C56651C5895}">
      <dgm:prSet/>
      <dgm:spPr/>
      <dgm:t>
        <a:bodyPr/>
        <a:lstStyle/>
        <a:p>
          <a:endParaRPr lang="en-US" b="1"/>
        </a:p>
      </dgm:t>
    </dgm:pt>
    <dgm:pt modelId="{FE7E5905-5787-42DC-A813-61230B7B3EAA}" type="pres">
      <dgm:prSet presAssocID="{71B216EB-8A39-4BD0-9904-228AF07B36A7}" presName="linearFlow" presStyleCnt="0">
        <dgm:presLayoutVars>
          <dgm:dir/>
          <dgm:animLvl val="lvl"/>
          <dgm:resizeHandles val="exact"/>
        </dgm:presLayoutVars>
      </dgm:prSet>
      <dgm:spPr/>
    </dgm:pt>
    <dgm:pt modelId="{2B829D97-356C-449B-B504-BF7741232487}" type="pres">
      <dgm:prSet presAssocID="{612CFAFA-3128-4715-A849-05A46F75691F}" presName="composite" presStyleCnt="0"/>
      <dgm:spPr/>
    </dgm:pt>
    <dgm:pt modelId="{8EC8F73A-DD31-4147-BCC3-CFC3DE11728B}" type="pres">
      <dgm:prSet presAssocID="{612CFAFA-3128-4715-A849-05A46F75691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5F02784-FE71-40E3-B791-9D279C0E75CF}" type="pres">
      <dgm:prSet presAssocID="{612CFAFA-3128-4715-A849-05A46F75691F}" presName="descendantText" presStyleLbl="alignAcc1" presStyleIdx="0" presStyleCnt="3">
        <dgm:presLayoutVars>
          <dgm:bulletEnabled val="1"/>
        </dgm:presLayoutVars>
      </dgm:prSet>
      <dgm:spPr/>
    </dgm:pt>
    <dgm:pt modelId="{96ED46FF-1C35-4D2D-9A4B-839C56CD38E0}" type="pres">
      <dgm:prSet presAssocID="{126A956C-3F0A-4C80-A52B-3D6C01E7F36B}" presName="sp" presStyleCnt="0"/>
      <dgm:spPr/>
    </dgm:pt>
    <dgm:pt modelId="{9DF8791C-200D-469E-A558-78DA6353E29F}" type="pres">
      <dgm:prSet presAssocID="{DC131D2F-68A4-40AD-8453-F0BC9AB7629B}" presName="composite" presStyleCnt="0"/>
      <dgm:spPr/>
    </dgm:pt>
    <dgm:pt modelId="{7D0940EE-B21A-4A07-9AAC-74C7D18DD9DB}" type="pres">
      <dgm:prSet presAssocID="{DC131D2F-68A4-40AD-8453-F0BC9AB7629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6009371-897F-4ED9-A932-45E2D2225F1D}" type="pres">
      <dgm:prSet presAssocID="{DC131D2F-68A4-40AD-8453-F0BC9AB7629B}" presName="descendantText" presStyleLbl="alignAcc1" presStyleIdx="1" presStyleCnt="3">
        <dgm:presLayoutVars>
          <dgm:bulletEnabled val="1"/>
        </dgm:presLayoutVars>
      </dgm:prSet>
      <dgm:spPr/>
    </dgm:pt>
    <dgm:pt modelId="{22082C75-EC62-46A1-B41E-104AFC1D5D21}" type="pres">
      <dgm:prSet presAssocID="{12373A5D-E546-4959-B95F-D2E043E4AF9E}" presName="sp" presStyleCnt="0"/>
      <dgm:spPr/>
    </dgm:pt>
    <dgm:pt modelId="{EC07B729-CCB8-4816-8D35-5CE64823C42A}" type="pres">
      <dgm:prSet presAssocID="{326C7FF3-87E8-4302-A811-DC4436BD35FF}" presName="composite" presStyleCnt="0"/>
      <dgm:spPr/>
    </dgm:pt>
    <dgm:pt modelId="{89C112A8-67C8-4DBB-B58F-B0ADDF712E79}" type="pres">
      <dgm:prSet presAssocID="{326C7FF3-87E8-4302-A811-DC4436BD35FF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</dgm:pt>
    <dgm:pt modelId="{3A87BCF9-30CF-4969-8D2F-45C578F1D6E7}" type="pres">
      <dgm:prSet presAssocID="{326C7FF3-87E8-4302-A811-DC4436BD35FF}" presName="descendantText" presStyleLbl="alignAcc1" presStyleIdx="2" presStyleCnt="3" custLinFactNeighborX="-34" custLinFactNeighborY="-1731">
        <dgm:presLayoutVars>
          <dgm:bulletEnabled val="1"/>
        </dgm:presLayoutVars>
      </dgm:prSet>
      <dgm:spPr/>
    </dgm:pt>
  </dgm:ptLst>
  <dgm:cxnLst>
    <dgm:cxn modelId="{D91DD40A-C0CD-4702-AD39-3C56651C5895}" srcId="{326C7FF3-87E8-4302-A811-DC4436BD35FF}" destId="{35D3C91A-B0B3-45FD-AC78-CDD214B14435}" srcOrd="0" destOrd="0" parTransId="{C7654136-BE95-4167-8AA3-64DCC3C0612B}" sibTransId="{B2D85D35-F0CC-403B-A488-74C4906CEE5E}"/>
    <dgm:cxn modelId="{AEB4A420-3DF7-42B7-9956-12F7F2BC2690}" srcId="{71B216EB-8A39-4BD0-9904-228AF07B36A7}" destId="{326C7FF3-87E8-4302-A811-DC4436BD35FF}" srcOrd="2" destOrd="0" parTransId="{D22EA00E-E7FD-4398-A8B5-BC151075C66D}" sibTransId="{96A17B2B-E820-42EA-9418-A21FEA4B8734}"/>
    <dgm:cxn modelId="{06FF1822-C5FE-459B-9AB4-663DCD42BA57}" srcId="{71B216EB-8A39-4BD0-9904-228AF07B36A7}" destId="{DC131D2F-68A4-40AD-8453-F0BC9AB7629B}" srcOrd="1" destOrd="0" parTransId="{30197D2F-A839-47B5-B194-AA228BBFE6F8}" sibTransId="{12373A5D-E546-4959-B95F-D2E043E4AF9E}"/>
    <dgm:cxn modelId="{08458634-4EA2-4786-AEA7-8E6534D1A71E}" type="presOf" srcId="{077C060F-E83F-45BE-916B-0F0A7228E356}" destId="{05F02784-FE71-40E3-B791-9D279C0E75CF}" srcOrd="0" destOrd="0" presId="urn:microsoft.com/office/officeart/2005/8/layout/chevron2"/>
    <dgm:cxn modelId="{B4B3E677-FF14-410F-9332-8FBF2A860156}" srcId="{DC131D2F-68A4-40AD-8453-F0BC9AB7629B}" destId="{80B13F94-B6C4-42D4-9C35-03C5AA2C92BC}" srcOrd="0" destOrd="0" parTransId="{88904158-CD0B-4406-860E-DAB1E4D4C79A}" sibTransId="{3B5C1176-472C-46DA-BC96-797BCEC9E0CB}"/>
    <dgm:cxn modelId="{CA0BC087-5729-4800-91AC-60CE6EB50597}" type="presOf" srcId="{612CFAFA-3128-4715-A849-05A46F75691F}" destId="{8EC8F73A-DD31-4147-BCC3-CFC3DE11728B}" srcOrd="0" destOrd="0" presId="urn:microsoft.com/office/officeart/2005/8/layout/chevron2"/>
    <dgm:cxn modelId="{6EA23B8C-6A63-415E-B7F4-4D7EAF868BD9}" srcId="{612CFAFA-3128-4715-A849-05A46F75691F}" destId="{077C060F-E83F-45BE-916B-0F0A7228E356}" srcOrd="0" destOrd="0" parTransId="{432C5E63-1D66-4D5C-9325-670732E35345}" sibTransId="{1D2282FC-7B1D-4744-8E12-9F21697D38D2}"/>
    <dgm:cxn modelId="{EEBF20AA-80D0-47EE-999B-3AFB9123EDC4}" type="presOf" srcId="{80B13F94-B6C4-42D4-9C35-03C5AA2C92BC}" destId="{96009371-897F-4ED9-A932-45E2D2225F1D}" srcOrd="0" destOrd="0" presId="urn:microsoft.com/office/officeart/2005/8/layout/chevron2"/>
    <dgm:cxn modelId="{E3E7D0D1-F2B9-4BB4-97BC-4E11256CA96F}" type="presOf" srcId="{35D3C91A-B0B3-45FD-AC78-CDD214B14435}" destId="{3A87BCF9-30CF-4969-8D2F-45C578F1D6E7}" srcOrd="0" destOrd="0" presId="urn:microsoft.com/office/officeart/2005/8/layout/chevron2"/>
    <dgm:cxn modelId="{EAE67BDA-2A6D-498E-9C2A-C3D9351188FE}" srcId="{71B216EB-8A39-4BD0-9904-228AF07B36A7}" destId="{612CFAFA-3128-4715-A849-05A46F75691F}" srcOrd="0" destOrd="0" parTransId="{36C0C8F4-213C-4671-AEB7-A3E7E1FFAFD9}" sibTransId="{126A956C-3F0A-4C80-A52B-3D6C01E7F36B}"/>
    <dgm:cxn modelId="{3E6D15DF-5287-4B23-BFCF-07E2F4107205}" type="presOf" srcId="{326C7FF3-87E8-4302-A811-DC4436BD35FF}" destId="{89C112A8-67C8-4DBB-B58F-B0ADDF712E79}" srcOrd="0" destOrd="0" presId="urn:microsoft.com/office/officeart/2005/8/layout/chevron2"/>
    <dgm:cxn modelId="{0E550BFE-BA92-45DC-89CD-F6318DEA17C0}" type="presOf" srcId="{71B216EB-8A39-4BD0-9904-228AF07B36A7}" destId="{FE7E5905-5787-42DC-A813-61230B7B3EAA}" srcOrd="0" destOrd="0" presId="urn:microsoft.com/office/officeart/2005/8/layout/chevron2"/>
    <dgm:cxn modelId="{A3B638FF-B71A-47EE-BF19-19D76EE1FEFE}" type="presOf" srcId="{DC131D2F-68A4-40AD-8453-F0BC9AB7629B}" destId="{7D0940EE-B21A-4A07-9AAC-74C7D18DD9DB}" srcOrd="0" destOrd="0" presId="urn:microsoft.com/office/officeart/2005/8/layout/chevron2"/>
    <dgm:cxn modelId="{B2880354-3F87-4EAE-B280-AE5DEBC242D0}" type="presParOf" srcId="{FE7E5905-5787-42DC-A813-61230B7B3EAA}" destId="{2B829D97-356C-449B-B504-BF7741232487}" srcOrd="0" destOrd="0" presId="urn:microsoft.com/office/officeart/2005/8/layout/chevron2"/>
    <dgm:cxn modelId="{6409D077-3C80-40BC-A2C2-5A2D69FDE7C2}" type="presParOf" srcId="{2B829D97-356C-449B-B504-BF7741232487}" destId="{8EC8F73A-DD31-4147-BCC3-CFC3DE11728B}" srcOrd="0" destOrd="0" presId="urn:microsoft.com/office/officeart/2005/8/layout/chevron2"/>
    <dgm:cxn modelId="{C548A838-4709-41D3-AEB8-C33CB28A131A}" type="presParOf" srcId="{2B829D97-356C-449B-B504-BF7741232487}" destId="{05F02784-FE71-40E3-B791-9D279C0E75CF}" srcOrd="1" destOrd="0" presId="urn:microsoft.com/office/officeart/2005/8/layout/chevron2"/>
    <dgm:cxn modelId="{EEAB152B-56FA-4FF2-B49F-92ADD7A38C08}" type="presParOf" srcId="{FE7E5905-5787-42DC-A813-61230B7B3EAA}" destId="{96ED46FF-1C35-4D2D-9A4B-839C56CD38E0}" srcOrd="1" destOrd="0" presId="urn:microsoft.com/office/officeart/2005/8/layout/chevron2"/>
    <dgm:cxn modelId="{EAE63C4B-5E12-425E-8D58-83900939540D}" type="presParOf" srcId="{FE7E5905-5787-42DC-A813-61230B7B3EAA}" destId="{9DF8791C-200D-469E-A558-78DA6353E29F}" srcOrd="2" destOrd="0" presId="urn:microsoft.com/office/officeart/2005/8/layout/chevron2"/>
    <dgm:cxn modelId="{6FE07607-F055-42CF-96B1-886807496A62}" type="presParOf" srcId="{9DF8791C-200D-469E-A558-78DA6353E29F}" destId="{7D0940EE-B21A-4A07-9AAC-74C7D18DD9DB}" srcOrd="0" destOrd="0" presId="urn:microsoft.com/office/officeart/2005/8/layout/chevron2"/>
    <dgm:cxn modelId="{B9660588-AA38-43CC-B99C-BF81C01A58DE}" type="presParOf" srcId="{9DF8791C-200D-469E-A558-78DA6353E29F}" destId="{96009371-897F-4ED9-A932-45E2D2225F1D}" srcOrd="1" destOrd="0" presId="urn:microsoft.com/office/officeart/2005/8/layout/chevron2"/>
    <dgm:cxn modelId="{67587EA9-65A2-421D-8334-9FB735C953A2}" type="presParOf" srcId="{FE7E5905-5787-42DC-A813-61230B7B3EAA}" destId="{22082C75-EC62-46A1-B41E-104AFC1D5D21}" srcOrd="3" destOrd="0" presId="urn:microsoft.com/office/officeart/2005/8/layout/chevron2"/>
    <dgm:cxn modelId="{4C8D87D3-BAE3-446E-88A5-24DEED207DEB}" type="presParOf" srcId="{FE7E5905-5787-42DC-A813-61230B7B3EAA}" destId="{EC07B729-CCB8-4816-8D35-5CE64823C42A}" srcOrd="4" destOrd="0" presId="urn:microsoft.com/office/officeart/2005/8/layout/chevron2"/>
    <dgm:cxn modelId="{87742AD8-405C-4527-9F4F-0A52F1BDEA60}" type="presParOf" srcId="{EC07B729-CCB8-4816-8D35-5CE64823C42A}" destId="{89C112A8-67C8-4DBB-B58F-B0ADDF712E79}" srcOrd="0" destOrd="0" presId="urn:microsoft.com/office/officeart/2005/8/layout/chevron2"/>
    <dgm:cxn modelId="{1537575F-9B2F-4607-865A-60045E622014}" type="presParOf" srcId="{EC07B729-CCB8-4816-8D35-5CE64823C42A}" destId="{3A87BCF9-30CF-4969-8D2F-45C578F1D6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7946D1-C49E-4DD8-9276-8ABC3AF19C36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A77219-7BB5-4E0A-B0A7-F799F21FD461}">
      <dgm:prSet custT="1"/>
      <dgm:spPr/>
      <dgm:t>
        <a:bodyPr/>
        <a:lstStyle/>
        <a:p>
          <a:r>
            <a:rPr lang="en-US" sz="3600" b="1" dirty="0"/>
            <a:t>A</a:t>
          </a:r>
          <a:r>
            <a:rPr lang="en-US" sz="3600" b="1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dirty="0"/>
        </a:p>
      </dgm:t>
    </dgm:pt>
    <dgm:pt modelId="{2597521C-0128-4BE5-AD21-962879139977}" type="parTrans" cxnId="{10759A4A-9B66-492F-8FC7-9271B35CC48B}">
      <dgm:prSet/>
      <dgm:spPr/>
      <dgm:t>
        <a:bodyPr/>
        <a:lstStyle/>
        <a:p>
          <a:endParaRPr lang="en-US"/>
        </a:p>
      </dgm:t>
    </dgm:pt>
    <dgm:pt modelId="{5D49AAA0-AA7D-4D6D-85B5-713F68718344}" type="sibTrans" cxnId="{10759A4A-9B66-492F-8FC7-9271B35CC48B}">
      <dgm:prSet/>
      <dgm:spPr/>
      <dgm:t>
        <a:bodyPr/>
        <a:lstStyle/>
        <a:p>
          <a:endParaRPr lang="en-US"/>
        </a:p>
      </dgm:t>
    </dgm:pt>
    <dgm:pt modelId="{DC71A999-5726-4FA5-B5F1-C7EACDC52601}" type="pres">
      <dgm:prSet presAssocID="{107946D1-C49E-4DD8-9276-8ABC3AF19C36}" presName="Name0" presStyleCnt="0">
        <dgm:presLayoutVars>
          <dgm:dir/>
          <dgm:resizeHandles val="exact"/>
        </dgm:presLayoutVars>
      </dgm:prSet>
      <dgm:spPr/>
    </dgm:pt>
    <dgm:pt modelId="{787E9763-B2C8-4120-8484-07533DF9F0D0}" type="pres">
      <dgm:prSet presAssocID="{107946D1-C49E-4DD8-9276-8ABC3AF19C36}" presName="fgShape" presStyleLbl="fgShp" presStyleIdx="0" presStyleCnt="1"/>
      <dgm:spPr/>
    </dgm:pt>
    <dgm:pt modelId="{C638A49E-617C-4795-AFEE-8EBD8F7368F6}" type="pres">
      <dgm:prSet presAssocID="{107946D1-C49E-4DD8-9276-8ABC3AF19C36}" presName="linComp" presStyleCnt="0"/>
      <dgm:spPr/>
    </dgm:pt>
    <dgm:pt modelId="{F9914682-694A-49D6-95DF-71C0D461319D}" type="pres">
      <dgm:prSet presAssocID="{BBA77219-7BB5-4E0A-B0A7-F799F21FD461}" presName="compNode" presStyleCnt="0"/>
      <dgm:spPr/>
    </dgm:pt>
    <dgm:pt modelId="{03B70975-DF2C-4752-B76F-154D46E3101D}" type="pres">
      <dgm:prSet presAssocID="{BBA77219-7BB5-4E0A-B0A7-F799F21FD461}" presName="bkgdShape" presStyleLbl="node1" presStyleIdx="0" presStyleCnt="1"/>
      <dgm:spPr/>
    </dgm:pt>
    <dgm:pt modelId="{FD9D82F6-03B5-43DB-8153-406DEDF13936}" type="pres">
      <dgm:prSet presAssocID="{BBA77219-7BB5-4E0A-B0A7-F799F21FD461}" presName="nodeTx" presStyleLbl="node1" presStyleIdx="0" presStyleCnt="1">
        <dgm:presLayoutVars>
          <dgm:bulletEnabled val="1"/>
        </dgm:presLayoutVars>
      </dgm:prSet>
      <dgm:spPr/>
    </dgm:pt>
    <dgm:pt modelId="{8DF59BEC-DF2D-468A-9FB1-0F05731FF9F1}" type="pres">
      <dgm:prSet presAssocID="{BBA77219-7BB5-4E0A-B0A7-F799F21FD461}" presName="invisiNode" presStyleLbl="node1" presStyleIdx="0" presStyleCnt="1"/>
      <dgm:spPr/>
    </dgm:pt>
    <dgm:pt modelId="{9ED4BCA4-E713-4B49-96A4-D54719A13765}" type="pres">
      <dgm:prSet presAssocID="{BBA77219-7BB5-4E0A-B0A7-F799F21FD461}" presName="imagNode" presStyleLbl="fgImgPlace1" presStyleIdx="0" presStyleCnt="1" custLinFactNeighborX="0" custLinFactNeighborY="-109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FD8BF763-219C-4088-A476-44EB6DE852EC}" type="presOf" srcId="{107946D1-C49E-4DD8-9276-8ABC3AF19C36}" destId="{DC71A999-5726-4FA5-B5F1-C7EACDC52601}" srcOrd="0" destOrd="0" presId="urn:microsoft.com/office/officeart/2005/8/layout/hList7"/>
    <dgm:cxn modelId="{10759A4A-9B66-492F-8FC7-9271B35CC48B}" srcId="{107946D1-C49E-4DD8-9276-8ABC3AF19C36}" destId="{BBA77219-7BB5-4E0A-B0A7-F799F21FD461}" srcOrd="0" destOrd="0" parTransId="{2597521C-0128-4BE5-AD21-962879139977}" sibTransId="{5D49AAA0-AA7D-4D6D-85B5-713F68718344}"/>
    <dgm:cxn modelId="{ACD44CBD-D805-4AAD-B2D9-10E599BCEAFF}" type="presOf" srcId="{BBA77219-7BB5-4E0A-B0A7-F799F21FD461}" destId="{FD9D82F6-03B5-43DB-8153-406DEDF13936}" srcOrd="1" destOrd="0" presId="urn:microsoft.com/office/officeart/2005/8/layout/hList7"/>
    <dgm:cxn modelId="{862FDEFF-B95C-4307-BE02-FAFD7DE5B6E0}" type="presOf" srcId="{BBA77219-7BB5-4E0A-B0A7-F799F21FD461}" destId="{03B70975-DF2C-4752-B76F-154D46E3101D}" srcOrd="0" destOrd="0" presId="urn:microsoft.com/office/officeart/2005/8/layout/hList7"/>
    <dgm:cxn modelId="{AB6761F4-A3FF-469F-966C-3ACCEE97FD66}" type="presParOf" srcId="{DC71A999-5726-4FA5-B5F1-C7EACDC52601}" destId="{787E9763-B2C8-4120-8484-07533DF9F0D0}" srcOrd="0" destOrd="0" presId="urn:microsoft.com/office/officeart/2005/8/layout/hList7"/>
    <dgm:cxn modelId="{ACF8E16C-8F6B-467C-B111-2DA63A24D879}" type="presParOf" srcId="{DC71A999-5726-4FA5-B5F1-C7EACDC52601}" destId="{C638A49E-617C-4795-AFEE-8EBD8F7368F6}" srcOrd="1" destOrd="0" presId="urn:microsoft.com/office/officeart/2005/8/layout/hList7"/>
    <dgm:cxn modelId="{7A24943B-4380-4CB7-B66D-504613CB2584}" type="presParOf" srcId="{C638A49E-617C-4795-AFEE-8EBD8F7368F6}" destId="{F9914682-694A-49D6-95DF-71C0D461319D}" srcOrd="0" destOrd="0" presId="urn:microsoft.com/office/officeart/2005/8/layout/hList7"/>
    <dgm:cxn modelId="{C13769A5-7ACA-420F-9FB7-89DCDF7419ED}" type="presParOf" srcId="{F9914682-694A-49D6-95DF-71C0D461319D}" destId="{03B70975-DF2C-4752-B76F-154D46E3101D}" srcOrd="0" destOrd="0" presId="urn:microsoft.com/office/officeart/2005/8/layout/hList7"/>
    <dgm:cxn modelId="{1FA9F2B2-07C3-4CB4-B9D3-AF5C0806E39F}" type="presParOf" srcId="{F9914682-694A-49D6-95DF-71C0D461319D}" destId="{FD9D82F6-03B5-43DB-8153-406DEDF13936}" srcOrd="1" destOrd="0" presId="urn:microsoft.com/office/officeart/2005/8/layout/hList7"/>
    <dgm:cxn modelId="{89A71CC0-63C0-4F9C-9FB4-5F7F0D2E244F}" type="presParOf" srcId="{F9914682-694A-49D6-95DF-71C0D461319D}" destId="{8DF59BEC-DF2D-468A-9FB1-0F05731FF9F1}" srcOrd="2" destOrd="0" presId="urn:microsoft.com/office/officeart/2005/8/layout/hList7"/>
    <dgm:cxn modelId="{03DE4F92-5D36-4055-BB0C-2A0B0675CCFC}" type="presParOf" srcId="{F9914682-694A-49D6-95DF-71C0D461319D}" destId="{9ED4BCA4-E713-4B49-96A4-D54719A137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B5CAC9-B255-4941-9710-0285E7D9C25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05E97BC-F802-4079-82A8-07E9DC44519B}">
      <dgm:prSet/>
      <dgm:spPr/>
      <dgm:t>
        <a:bodyPr/>
        <a:lstStyle/>
        <a:p>
          <a:r>
            <a:rPr lang="en-US" b="1" i="1" dirty="0"/>
            <a:t>Examples of some sentences:</a:t>
          </a:r>
          <a:endParaRPr lang="en-US" dirty="0"/>
        </a:p>
      </dgm:t>
    </dgm:pt>
    <dgm:pt modelId="{065075DC-B76E-4DF1-ADF8-62A904E9164F}" type="parTrans" cxnId="{BECBDCBB-62E5-4E22-8DC1-74603B93C9C3}">
      <dgm:prSet/>
      <dgm:spPr/>
      <dgm:t>
        <a:bodyPr/>
        <a:lstStyle/>
        <a:p>
          <a:endParaRPr lang="en-US"/>
        </a:p>
      </dgm:t>
    </dgm:pt>
    <dgm:pt modelId="{8214D728-9311-42FC-AE3D-DCCDF620DB09}" type="sibTrans" cxnId="{BECBDCBB-62E5-4E22-8DC1-74603B93C9C3}">
      <dgm:prSet/>
      <dgm:spPr/>
      <dgm:t>
        <a:bodyPr/>
        <a:lstStyle/>
        <a:p>
          <a:endParaRPr lang="en-US"/>
        </a:p>
      </dgm:t>
    </dgm:pt>
    <dgm:pt modelId="{F1061A36-6260-413C-902E-118ABEA3812F}" type="pres">
      <dgm:prSet presAssocID="{06B5CAC9-B255-4941-9710-0285E7D9C25B}" presName="linearFlow" presStyleCnt="0">
        <dgm:presLayoutVars>
          <dgm:dir/>
          <dgm:resizeHandles val="exact"/>
        </dgm:presLayoutVars>
      </dgm:prSet>
      <dgm:spPr/>
    </dgm:pt>
    <dgm:pt modelId="{BAB56C9F-43BE-4F27-A33F-C3965CDC674D}" type="pres">
      <dgm:prSet presAssocID="{F05E97BC-F802-4079-82A8-07E9DC44519B}" presName="composite" presStyleCnt="0"/>
      <dgm:spPr/>
    </dgm:pt>
    <dgm:pt modelId="{616E706D-55F0-46AC-93CD-14BAE2C00D77}" type="pres">
      <dgm:prSet presAssocID="{F05E97BC-F802-4079-82A8-07E9DC44519B}" presName="imgShp" presStyleLbl="fgImgPlace1" presStyleIdx="0" presStyleCnt="1" custLinFactNeighborY="48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95B97C5-7EE3-4319-B6EE-3ABABA37116F}" type="pres">
      <dgm:prSet presAssocID="{F05E97BC-F802-4079-82A8-07E9DC44519B}" presName="txShp" presStyleLbl="node1" presStyleIdx="0" presStyleCnt="1">
        <dgm:presLayoutVars>
          <dgm:bulletEnabled val="1"/>
        </dgm:presLayoutVars>
      </dgm:prSet>
      <dgm:spPr/>
    </dgm:pt>
  </dgm:ptLst>
  <dgm:cxnLst>
    <dgm:cxn modelId="{1F758720-1341-4F0F-9A9E-A1FAE84DA97C}" type="presOf" srcId="{F05E97BC-F802-4079-82A8-07E9DC44519B}" destId="{895B97C5-7EE3-4319-B6EE-3ABABA37116F}" srcOrd="0" destOrd="0" presId="urn:microsoft.com/office/officeart/2005/8/layout/vList3"/>
    <dgm:cxn modelId="{C1BC0C58-10B3-487A-ADF9-8B13E88FCE7E}" type="presOf" srcId="{06B5CAC9-B255-4941-9710-0285E7D9C25B}" destId="{F1061A36-6260-413C-902E-118ABEA3812F}" srcOrd="0" destOrd="0" presId="urn:microsoft.com/office/officeart/2005/8/layout/vList3"/>
    <dgm:cxn modelId="{BECBDCBB-62E5-4E22-8DC1-74603B93C9C3}" srcId="{06B5CAC9-B255-4941-9710-0285E7D9C25B}" destId="{F05E97BC-F802-4079-82A8-07E9DC44519B}" srcOrd="0" destOrd="0" parTransId="{065075DC-B76E-4DF1-ADF8-62A904E9164F}" sibTransId="{8214D728-9311-42FC-AE3D-DCCDF620DB09}"/>
    <dgm:cxn modelId="{555B4EC6-4683-4CA8-B67D-C621D26D8DA8}" type="presParOf" srcId="{F1061A36-6260-413C-902E-118ABEA3812F}" destId="{BAB56C9F-43BE-4F27-A33F-C3965CDC674D}" srcOrd="0" destOrd="0" presId="urn:microsoft.com/office/officeart/2005/8/layout/vList3"/>
    <dgm:cxn modelId="{4A906697-4584-4ACB-8486-AEDCD7328CCB}" type="presParOf" srcId="{BAB56C9F-43BE-4F27-A33F-C3965CDC674D}" destId="{616E706D-55F0-46AC-93CD-14BAE2C00D77}" srcOrd="0" destOrd="0" presId="urn:microsoft.com/office/officeart/2005/8/layout/vList3"/>
    <dgm:cxn modelId="{4B1BFAC6-81CB-497F-AA6C-8D41369D7E1A}" type="presParOf" srcId="{BAB56C9F-43BE-4F27-A33F-C3965CDC674D}" destId="{895B97C5-7EE3-4319-B6EE-3ABABA3711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6F14E7-8779-4F42-9B96-F6BA090E0D5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D2AE84-93DF-47FE-9850-5D301223439F}">
      <dgm:prSet custT="1"/>
      <dgm:spPr/>
      <dgm:t>
        <a:bodyPr/>
        <a:lstStyle/>
        <a:p>
          <a:r>
            <a:rPr lang="en-US" sz="2800"/>
            <a:t>1.She has lost her pen.</a:t>
          </a:r>
        </a:p>
      </dgm:t>
    </dgm:pt>
    <dgm:pt modelId="{94107E0F-8A33-4DA8-B15B-DC4999EE7AC0}" type="parTrans" cxnId="{1D697458-F721-4615-AAEB-5A4C7C56CC36}">
      <dgm:prSet/>
      <dgm:spPr/>
      <dgm:t>
        <a:bodyPr/>
        <a:lstStyle/>
        <a:p>
          <a:endParaRPr lang="en-US" sz="3200"/>
        </a:p>
      </dgm:t>
    </dgm:pt>
    <dgm:pt modelId="{84E332C5-2923-4E59-BAE9-90A6FB9A2DD6}" type="sibTrans" cxnId="{1D697458-F721-4615-AAEB-5A4C7C56CC36}">
      <dgm:prSet/>
      <dgm:spPr/>
      <dgm:t>
        <a:bodyPr/>
        <a:lstStyle/>
        <a:p>
          <a:endParaRPr lang="en-US" sz="3200"/>
        </a:p>
      </dgm:t>
    </dgm:pt>
    <dgm:pt modelId="{69F58E6D-32A2-49D4-9FD5-112DD3C7FC7E}">
      <dgm:prSet custT="1"/>
      <dgm:spPr/>
      <dgm:t>
        <a:bodyPr/>
        <a:lstStyle/>
        <a:p>
          <a:r>
            <a:rPr lang="en-US" sz="2800"/>
            <a:t>2.What an absent minded I am!</a:t>
          </a:r>
        </a:p>
      </dgm:t>
    </dgm:pt>
    <dgm:pt modelId="{7FD02F38-1334-4AF0-9D69-3BDD0F52543B}" type="parTrans" cxnId="{7A6EC110-3D0A-42D4-BBA6-7295A6373AE8}">
      <dgm:prSet/>
      <dgm:spPr/>
      <dgm:t>
        <a:bodyPr/>
        <a:lstStyle/>
        <a:p>
          <a:endParaRPr lang="en-US" sz="3200"/>
        </a:p>
      </dgm:t>
    </dgm:pt>
    <dgm:pt modelId="{6CD97EE2-9C97-40CD-AC16-C13D9870B31C}" type="sibTrans" cxnId="{7A6EC110-3D0A-42D4-BBA6-7295A6373AE8}">
      <dgm:prSet/>
      <dgm:spPr/>
      <dgm:t>
        <a:bodyPr/>
        <a:lstStyle/>
        <a:p>
          <a:endParaRPr lang="en-US" sz="3200"/>
        </a:p>
      </dgm:t>
    </dgm:pt>
    <dgm:pt modelId="{E259A565-6CB9-4DD4-BF5E-FC00A077ACD6}">
      <dgm:prSet custT="1"/>
      <dgm:spPr/>
      <dgm:t>
        <a:bodyPr/>
        <a:lstStyle/>
        <a:p>
          <a:r>
            <a:rPr lang="en-US" sz="2800" dirty="0"/>
            <a:t>3.Do you Know him?</a:t>
          </a:r>
        </a:p>
      </dgm:t>
    </dgm:pt>
    <dgm:pt modelId="{941736E2-3349-4591-B511-F8D965E1FCAB}" type="parTrans" cxnId="{CD159171-E262-4715-8C6D-DA182E27549C}">
      <dgm:prSet/>
      <dgm:spPr/>
      <dgm:t>
        <a:bodyPr/>
        <a:lstStyle/>
        <a:p>
          <a:endParaRPr lang="en-US" sz="3200"/>
        </a:p>
      </dgm:t>
    </dgm:pt>
    <dgm:pt modelId="{DA0D8448-F924-4DC3-98F4-B188DDBE0951}" type="sibTrans" cxnId="{CD159171-E262-4715-8C6D-DA182E27549C}">
      <dgm:prSet/>
      <dgm:spPr/>
      <dgm:t>
        <a:bodyPr/>
        <a:lstStyle/>
        <a:p>
          <a:endParaRPr lang="en-US" sz="3200"/>
        </a:p>
      </dgm:t>
    </dgm:pt>
    <dgm:pt modelId="{A5C0C19D-F2BB-49EA-B533-0B0BF5EFB07D}">
      <dgm:prSet custT="1"/>
      <dgm:spPr/>
      <dgm:t>
        <a:bodyPr/>
        <a:lstStyle/>
        <a:p>
          <a:r>
            <a:rPr lang="en-US" sz="2800" dirty="0"/>
            <a:t>4.Open the door.</a:t>
          </a:r>
        </a:p>
      </dgm:t>
    </dgm:pt>
    <dgm:pt modelId="{BB373248-939B-4635-BD5B-21B49C35B3CB}" type="parTrans" cxnId="{DC21A83A-28F7-4853-8BE1-55E2974413A8}">
      <dgm:prSet/>
      <dgm:spPr/>
      <dgm:t>
        <a:bodyPr/>
        <a:lstStyle/>
        <a:p>
          <a:endParaRPr lang="en-US" sz="3200"/>
        </a:p>
      </dgm:t>
    </dgm:pt>
    <dgm:pt modelId="{9025D527-967F-4D73-A5F1-4FA553F54837}" type="sibTrans" cxnId="{DC21A83A-28F7-4853-8BE1-55E2974413A8}">
      <dgm:prSet/>
      <dgm:spPr/>
      <dgm:t>
        <a:bodyPr/>
        <a:lstStyle/>
        <a:p>
          <a:endParaRPr lang="en-US" sz="3200"/>
        </a:p>
      </dgm:t>
    </dgm:pt>
    <dgm:pt modelId="{7F864A7E-2250-4078-88E4-C953C6C631B0}">
      <dgm:prSet custT="1"/>
      <dgm:spPr/>
      <dgm:t>
        <a:bodyPr/>
        <a:lstStyle/>
        <a:p>
          <a:r>
            <a:rPr lang="en-US" sz="2800"/>
            <a:t>5.May Allah help you.</a:t>
          </a:r>
        </a:p>
      </dgm:t>
    </dgm:pt>
    <dgm:pt modelId="{A228B08C-88D9-4155-B0E6-D5D9EEFB0E01}" type="parTrans" cxnId="{922973EE-5C8F-43CF-9A98-D5A032DF6CCB}">
      <dgm:prSet/>
      <dgm:spPr/>
      <dgm:t>
        <a:bodyPr/>
        <a:lstStyle/>
        <a:p>
          <a:endParaRPr lang="en-US" sz="3200"/>
        </a:p>
      </dgm:t>
    </dgm:pt>
    <dgm:pt modelId="{226EF933-7A3B-4972-9D2D-01F509897CB7}" type="sibTrans" cxnId="{922973EE-5C8F-43CF-9A98-D5A032DF6CCB}">
      <dgm:prSet/>
      <dgm:spPr/>
      <dgm:t>
        <a:bodyPr/>
        <a:lstStyle/>
        <a:p>
          <a:endParaRPr lang="en-US" sz="3200"/>
        </a:p>
      </dgm:t>
    </dgm:pt>
    <dgm:pt modelId="{DE18C66E-1723-48F4-8F20-DD97AA23BDF0}">
      <dgm:prSet custT="1"/>
      <dgm:spPr/>
      <dgm:t>
        <a:bodyPr/>
        <a:lstStyle/>
        <a:p>
          <a:r>
            <a:rPr lang="en-US" sz="2800"/>
            <a:t>6.Let him do it.</a:t>
          </a:r>
        </a:p>
      </dgm:t>
    </dgm:pt>
    <dgm:pt modelId="{3C410454-FFEE-4CB7-B300-4E01B06B658B}" type="parTrans" cxnId="{FBE29777-0D77-48BF-BF5E-DDFCD05EAC04}">
      <dgm:prSet/>
      <dgm:spPr/>
      <dgm:t>
        <a:bodyPr/>
        <a:lstStyle/>
        <a:p>
          <a:endParaRPr lang="en-US" sz="3200"/>
        </a:p>
      </dgm:t>
    </dgm:pt>
    <dgm:pt modelId="{E5A43A24-D627-45B2-9CC2-99544853284A}" type="sibTrans" cxnId="{FBE29777-0D77-48BF-BF5E-DDFCD05EAC04}">
      <dgm:prSet/>
      <dgm:spPr/>
      <dgm:t>
        <a:bodyPr/>
        <a:lstStyle/>
        <a:p>
          <a:endParaRPr lang="en-US" sz="3200"/>
        </a:p>
      </dgm:t>
    </dgm:pt>
    <dgm:pt modelId="{A1AD2BB2-774E-4176-BFAF-F4DECDB788F0}">
      <dgm:prSet custT="1"/>
      <dgm:spPr/>
      <dgm:t>
        <a:bodyPr/>
        <a:lstStyle/>
        <a:p>
          <a:r>
            <a:rPr lang="en-US" sz="2800"/>
            <a:t>7.What do you do?</a:t>
          </a:r>
        </a:p>
      </dgm:t>
    </dgm:pt>
    <dgm:pt modelId="{D02D7944-DC6E-4835-9B55-EFA3D1F593B9}" type="parTrans" cxnId="{1CE20151-3624-4CC1-9663-350F1B5148FC}">
      <dgm:prSet/>
      <dgm:spPr/>
      <dgm:t>
        <a:bodyPr/>
        <a:lstStyle/>
        <a:p>
          <a:endParaRPr lang="en-US" sz="3200"/>
        </a:p>
      </dgm:t>
    </dgm:pt>
    <dgm:pt modelId="{02B63559-3C68-4B2F-ADB7-63CD3F54D8AF}" type="sibTrans" cxnId="{1CE20151-3624-4CC1-9663-350F1B5148FC}">
      <dgm:prSet/>
      <dgm:spPr/>
      <dgm:t>
        <a:bodyPr/>
        <a:lstStyle/>
        <a:p>
          <a:endParaRPr lang="en-US" sz="3200"/>
        </a:p>
      </dgm:t>
    </dgm:pt>
    <dgm:pt modelId="{638DCA5C-2632-4F3D-8D1B-285C81DE03B1}" type="pres">
      <dgm:prSet presAssocID="{8E6F14E7-8779-4F42-9B96-F6BA090E0D57}" presName="rootnode" presStyleCnt="0">
        <dgm:presLayoutVars>
          <dgm:chMax/>
          <dgm:chPref/>
          <dgm:dir/>
          <dgm:animLvl val="lvl"/>
        </dgm:presLayoutVars>
      </dgm:prSet>
      <dgm:spPr/>
    </dgm:pt>
    <dgm:pt modelId="{0BE9C5C9-3E23-46C1-8ECB-D9E922ED7C50}" type="pres">
      <dgm:prSet presAssocID="{37D2AE84-93DF-47FE-9850-5D301223439F}" presName="composite" presStyleCnt="0"/>
      <dgm:spPr/>
    </dgm:pt>
    <dgm:pt modelId="{A1C294CF-BC54-4ABC-84B1-37CDB5CF4DB8}" type="pres">
      <dgm:prSet presAssocID="{37D2AE84-93DF-47FE-9850-5D301223439F}" presName="LShape" presStyleLbl="alignNode1" presStyleIdx="0" presStyleCnt="13"/>
      <dgm:spPr/>
    </dgm:pt>
    <dgm:pt modelId="{0B2A0BD3-0071-435B-844A-78037BDDA077}" type="pres">
      <dgm:prSet presAssocID="{37D2AE84-93DF-47FE-9850-5D301223439F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A9E7D129-AACC-40FB-B680-C2DFFA24AEF4}" type="pres">
      <dgm:prSet presAssocID="{37D2AE84-93DF-47FE-9850-5D301223439F}" presName="Triangle" presStyleLbl="alignNode1" presStyleIdx="1" presStyleCnt="13"/>
      <dgm:spPr/>
    </dgm:pt>
    <dgm:pt modelId="{AA1884CE-4F96-41D5-8E87-232B5807D601}" type="pres">
      <dgm:prSet presAssocID="{84E332C5-2923-4E59-BAE9-90A6FB9A2DD6}" presName="sibTrans" presStyleCnt="0"/>
      <dgm:spPr/>
    </dgm:pt>
    <dgm:pt modelId="{7F831006-61AD-4AAD-82AE-A9B4B794092B}" type="pres">
      <dgm:prSet presAssocID="{84E332C5-2923-4E59-BAE9-90A6FB9A2DD6}" presName="space" presStyleCnt="0"/>
      <dgm:spPr/>
    </dgm:pt>
    <dgm:pt modelId="{AC941960-74B8-42D2-85EC-68ADE68F6A6E}" type="pres">
      <dgm:prSet presAssocID="{69F58E6D-32A2-49D4-9FD5-112DD3C7FC7E}" presName="composite" presStyleCnt="0"/>
      <dgm:spPr/>
    </dgm:pt>
    <dgm:pt modelId="{2CFF4B49-0D33-4412-AC5B-75D4E318337E}" type="pres">
      <dgm:prSet presAssocID="{69F58E6D-32A2-49D4-9FD5-112DD3C7FC7E}" presName="LShape" presStyleLbl="alignNode1" presStyleIdx="2" presStyleCnt="13"/>
      <dgm:spPr/>
    </dgm:pt>
    <dgm:pt modelId="{1D090B4F-67A7-4A84-8703-0AC51F923125}" type="pres">
      <dgm:prSet presAssocID="{69F58E6D-32A2-49D4-9FD5-112DD3C7FC7E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834A0FB-6739-4DA1-B8E0-59C780366B5F}" type="pres">
      <dgm:prSet presAssocID="{69F58E6D-32A2-49D4-9FD5-112DD3C7FC7E}" presName="Triangle" presStyleLbl="alignNode1" presStyleIdx="3" presStyleCnt="13"/>
      <dgm:spPr/>
    </dgm:pt>
    <dgm:pt modelId="{8D71E761-881A-4844-8501-8636A6AF6939}" type="pres">
      <dgm:prSet presAssocID="{6CD97EE2-9C97-40CD-AC16-C13D9870B31C}" presName="sibTrans" presStyleCnt="0"/>
      <dgm:spPr/>
    </dgm:pt>
    <dgm:pt modelId="{7FFF19BD-222C-47A1-B080-A48A240CB6BE}" type="pres">
      <dgm:prSet presAssocID="{6CD97EE2-9C97-40CD-AC16-C13D9870B31C}" presName="space" presStyleCnt="0"/>
      <dgm:spPr/>
    </dgm:pt>
    <dgm:pt modelId="{C7628D0E-035C-44A7-BFF9-D70DB688657F}" type="pres">
      <dgm:prSet presAssocID="{E259A565-6CB9-4DD4-BF5E-FC00A077ACD6}" presName="composite" presStyleCnt="0"/>
      <dgm:spPr/>
    </dgm:pt>
    <dgm:pt modelId="{4BA0D64D-8484-4619-9B8F-85B39FFCEBF7}" type="pres">
      <dgm:prSet presAssocID="{E259A565-6CB9-4DD4-BF5E-FC00A077ACD6}" presName="LShape" presStyleLbl="alignNode1" presStyleIdx="4" presStyleCnt="13"/>
      <dgm:spPr/>
    </dgm:pt>
    <dgm:pt modelId="{CC41B6BD-5445-4DFB-B505-C8B547DC9B15}" type="pres">
      <dgm:prSet presAssocID="{E259A565-6CB9-4DD4-BF5E-FC00A077ACD6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09F52D6D-A2CD-45BA-B8F8-DC109BA45000}" type="pres">
      <dgm:prSet presAssocID="{E259A565-6CB9-4DD4-BF5E-FC00A077ACD6}" presName="Triangle" presStyleLbl="alignNode1" presStyleIdx="5" presStyleCnt="13"/>
      <dgm:spPr/>
    </dgm:pt>
    <dgm:pt modelId="{B039074C-3034-4075-B9DA-325FFA62F83F}" type="pres">
      <dgm:prSet presAssocID="{DA0D8448-F924-4DC3-98F4-B188DDBE0951}" presName="sibTrans" presStyleCnt="0"/>
      <dgm:spPr/>
    </dgm:pt>
    <dgm:pt modelId="{6ADD4211-0E6B-4412-8960-94D813084224}" type="pres">
      <dgm:prSet presAssocID="{DA0D8448-F924-4DC3-98F4-B188DDBE0951}" presName="space" presStyleCnt="0"/>
      <dgm:spPr/>
    </dgm:pt>
    <dgm:pt modelId="{1CE0CC34-7833-4CAB-8CE6-12F2DA434E74}" type="pres">
      <dgm:prSet presAssocID="{A5C0C19D-F2BB-49EA-B533-0B0BF5EFB07D}" presName="composite" presStyleCnt="0"/>
      <dgm:spPr/>
    </dgm:pt>
    <dgm:pt modelId="{A5F6DF8E-EA2E-4BD1-8522-EBA96929760E}" type="pres">
      <dgm:prSet presAssocID="{A5C0C19D-F2BB-49EA-B533-0B0BF5EFB07D}" presName="LShape" presStyleLbl="alignNode1" presStyleIdx="6" presStyleCnt="13"/>
      <dgm:spPr/>
    </dgm:pt>
    <dgm:pt modelId="{BE5F4A80-5691-4352-8ECF-DB0317508967}" type="pres">
      <dgm:prSet presAssocID="{A5C0C19D-F2BB-49EA-B533-0B0BF5EFB07D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C19117C6-07A8-431E-95AA-643A3C21F4BD}" type="pres">
      <dgm:prSet presAssocID="{A5C0C19D-F2BB-49EA-B533-0B0BF5EFB07D}" presName="Triangle" presStyleLbl="alignNode1" presStyleIdx="7" presStyleCnt="13"/>
      <dgm:spPr/>
    </dgm:pt>
    <dgm:pt modelId="{EFA45058-0F28-4A92-881E-1024741A910C}" type="pres">
      <dgm:prSet presAssocID="{9025D527-967F-4D73-A5F1-4FA553F54837}" presName="sibTrans" presStyleCnt="0"/>
      <dgm:spPr/>
    </dgm:pt>
    <dgm:pt modelId="{A9A7A15A-B4BE-48B0-8572-D1CA967B859D}" type="pres">
      <dgm:prSet presAssocID="{9025D527-967F-4D73-A5F1-4FA553F54837}" presName="space" presStyleCnt="0"/>
      <dgm:spPr/>
    </dgm:pt>
    <dgm:pt modelId="{B200D45E-F1A9-4E7F-B858-3C031F552454}" type="pres">
      <dgm:prSet presAssocID="{7F864A7E-2250-4078-88E4-C953C6C631B0}" presName="composite" presStyleCnt="0"/>
      <dgm:spPr/>
    </dgm:pt>
    <dgm:pt modelId="{F69E5FB2-4154-4BB0-A345-0445F33515F2}" type="pres">
      <dgm:prSet presAssocID="{7F864A7E-2250-4078-88E4-C953C6C631B0}" presName="LShape" presStyleLbl="alignNode1" presStyleIdx="8" presStyleCnt="13"/>
      <dgm:spPr/>
    </dgm:pt>
    <dgm:pt modelId="{13304273-6ECD-4CB2-9D36-F7C155FC203C}" type="pres">
      <dgm:prSet presAssocID="{7F864A7E-2250-4078-88E4-C953C6C631B0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7CF3D339-EAFB-411C-AB3C-0B4AE265719E}" type="pres">
      <dgm:prSet presAssocID="{7F864A7E-2250-4078-88E4-C953C6C631B0}" presName="Triangle" presStyleLbl="alignNode1" presStyleIdx="9" presStyleCnt="13"/>
      <dgm:spPr/>
    </dgm:pt>
    <dgm:pt modelId="{36D2B6A6-A96F-4F3A-BB4C-243D6AE4DDE1}" type="pres">
      <dgm:prSet presAssocID="{226EF933-7A3B-4972-9D2D-01F509897CB7}" presName="sibTrans" presStyleCnt="0"/>
      <dgm:spPr/>
    </dgm:pt>
    <dgm:pt modelId="{4D1E2055-B2E6-4D04-8F86-056F558E02C1}" type="pres">
      <dgm:prSet presAssocID="{226EF933-7A3B-4972-9D2D-01F509897CB7}" presName="space" presStyleCnt="0"/>
      <dgm:spPr/>
    </dgm:pt>
    <dgm:pt modelId="{17FF5600-8354-4237-A5D9-FB03C7FC6D70}" type="pres">
      <dgm:prSet presAssocID="{DE18C66E-1723-48F4-8F20-DD97AA23BDF0}" presName="composite" presStyleCnt="0"/>
      <dgm:spPr/>
    </dgm:pt>
    <dgm:pt modelId="{087160C6-FDEA-484D-8C8D-6D87D8746D99}" type="pres">
      <dgm:prSet presAssocID="{DE18C66E-1723-48F4-8F20-DD97AA23BDF0}" presName="LShape" presStyleLbl="alignNode1" presStyleIdx="10" presStyleCnt="13"/>
      <dgm:spPr/>
    </dgm:pt>
    <dgm:pt modelId="{F1D992D0-8E1F-447B-AE35-FDEEA3022E5F}" type="pres">
      <dgm:prSet presAssocID="{DE18C66E-1723-48F4-8F20-DD97AA23BDF0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5B9E08B9-E517-4A4E-A77D-16668427BA4F}" type="pres">
      <dgm:prSet presAssocID="{DE18C66E-1723-48F4-8F20-DD97AA23BDF0}" presName="Triangle" presStyleLbl="alignNode1" presStyleIdx="11" presStyleCnt="13"/>
      <dgm:spPr/>
    </dgm:pt>
    <dgm:pt modelId="{A900D9ED-2159-428A-9198-DA31EE6B9995}" type="pres">
      <dgm:prSet presAssocID="{E5A43A24-D627-45B2-9CC2-99544853284A}" presName="sibTrans" presStyleCnt="0"/>
      <dgm:spPr/>
    </dgm:pt>
    <dgm:pt modelId="{475C929A-4084-4267-A314-81C6183E04CD}" type="pres">
      <dgm:prSet presAssocID="{E5A43A24-D627-45B2-9CC2-99544853284A}" presName="space" presStyleCnt="0"/>
      <dgm:spPr/>
    </dgm:pt>
    <dgm:pt modelId="{ECC69532-3D4D-47AE-8E56-05305D7AFA32}" type="pres">
      <dgm:prSet presAssocID="{A1AD2BB2-774E-4176-BFAF-F4DECDB788F0}" presName="composite" presStyleCnt="0"/>
      <dgm:spPr/>
    </dgm:pt>
    <dgm:pt modelId="{C7C7A6B3-0624-4F13-AA6F-163C6E866A09}" type="pres">
      <dgm:prSet presAssocID="{A1AD2BB2-774E-4176-BFAF-F4DECDB788F0}" presName="LShape" presStyleLbl="alignNode1" presStyleIdx="12" presStyleCnt="13"/>
      <dgm:spPr/>
    </dgm:pt>
    <dgm:pt modelId="{B065CA68-D602-4517-9385-A9036CEEBCD3}" type="pres">
      <dgm:prSet presAssocID="{A1AD2BB2-774E-4176-BFAF-F4DECDB788F0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D991C103-36C1-4AD5-9279-C70876FD5520}" type="presOf" srcId="{E259A565-6CB9-4DD4-BF5E-FC00A077ACD6}" destId="{CC41B6BD-5445-4DFB-B505-C8B547DC9B15}" srcOrd="0" destOrd="0" presId="urn:microsoft.com/office/officeart/2009/3/layout/StepUpProcess"/>
    <dgm:cxn modelId="{7A6EC110-3D0A-42D4-BBA6-7295A6373AE8}" srcId="{8E6F14E7-8779-4F42-9B96-F6BA090E0D57}" destId="{69F58E6D-32A2-49D4-9FD5-112DD3C7FC7E}" srcOrd="1" destOrd="0" parTransId="{7FD02F38-1334-4AF0-9D69-3BDD0F52543B}" sibTransId="{6CD97EE2-9C97-40CD-AC16-C13D9870B31C}"/>
    <dgm:cxn modelId="{DC21A83A-28F7-4853-8BE1-55E2974413A8}" srcId="{8E6F14E7-8779-4F42-9B96-F6BA090E0D57}" destId="{A5C0C19D-F2BB-49EA-B533-0B0BF5EFB07D}" srcOrd="3" destOrd="0" parTransId="{BB373248-939B-4635-BD5B-21B49C35B3CB}" sibTransId="{9025D527-967F-4D73-A5F1-4FA553F54837}"/>
    <dgm:cxn modelId="{BD6F9A5E-1124-4ECB-A373-016B98B3E4DC}" type="presOf" srcId="{DE18C66E-1723-48F4-8F20-DD97AA23BDF0}" destId="{F1D992D0-8E1F-447B-AE35-FDEEA3022E5F}" srcOrd="0" destOrd="0" presId="urn:microsoft.com/office/officeart/2009/3/layout/StepUpProcess"/>
    <dgm:cxn modelId="{B0FEB842-0D8A-4330-A5C0-2882C8F7EA58}" type="presOf" srcId="{7F864A7E-2250-4078-88E4-C953C6C631B0}" destId="{13304273-6ECD-4CB2-9D36-F7C155FC203C}" srcOrd="0" destOrd="0" presId="urn:microsoft.com/office/officeart/2009/3/layout/StepUpProcess"/>
    <dgm:cxn modelId="{25B8FD47-06DB-4A93-A7BA-A2271E71A762}" type="presOf" srcId="{8E6F14E7-8779-4F42-9B96-F6BA090E0D57}" destId="{638DCA5C-2632-4F3D-8D1B-285C81DE03B1}" srcOrd="0" destOrd="0" presId="urn:microsoft.com/office/officeart/2009/3/layout/StepUpProcess"/>
    <dgm:cxn modelId="{0742926B-DD2B-4A0A-AF10-B4AD2F88634C}" type="presOf" srcId="{A5C0C19D-F2BB-49EA-B533-0B0BF5EFB07D}" destId="{BE5F4A80-5691-4352-8ECF-DB0317508967}" srcOrd="0" destOrd="0" presId="urn:microsoft.com/office/officeart/2009/3/layout/StepUpProcess"/>
    <dgm:cxn modelId="{1CE20151-3624-4CC1-9663-350F1B5148FC}" srcId="{8E6F14E7-8779-4F42-9B96-F6BA090E0D57}" destId="{A1AD2BB2-774E-4176-BFAF-F4DECDB788F0}" srcOrd="6" destOrd="0" parTransId="{D02D7944-DC6E-4835-9B55-EFA3D1F593B9}" sibTransId="{02B63559-3C68-4B2F-ADB7-63CD3F54D8AF}"/>
    <dgm:cxn modelId="{837A2471-B838-40A7-8682-510BAA84D9FD}" type="presOf" srcId="{37D2AE84-93DF-47FE-9850-5D301223439F}" destId="{0B2A0BD3-0071-435B-844A-78037BDDA077}" srcOrd="0" destOrd="0" presId="urn:microsoft.com/office/officeart/2009/3/layout/StepUpProcess"/>
    <dgm:cxn modelId="{CD159171-E262-4715-8C6D-DA182E27549C}" srcId="{8E6F14E7-8779-4F42-9B96-F6BA090E0D57}" destId="{E259A565-6CB9-4DD4-BF5E-FC00A077ACD6}" srcOrd="2" destOrd="0" parTransId="{941736E2-3349-4591-B511-F8D965E1FCAB}" sibTransId="{DA0D8448-F924-4DC3-98F4-B188DDBE0951}"/>
    <dgm:cxn modelId="{FBE29777-0D77-48BF-BF5E-DDFCD05EAC04}" srcId="{8E6F14E7-8779-4F42-9B96-F6BA090E0D57}" destId="{DE18C66E-1723-48F4-8F20-DD97AA23BDF0}" srcOrd="5" destOrd="0" parTransId="{3C410454-FFEE-4CB7-B300-4E01B06B658B}" sibTransId="{E5A43A24-D627-45B2-9CC2-99544853284A}"/>
    <dgm:cxn modelId="{1D697458-F721-4615-AAEB-5A4C7C56CC36}" srcId="{8E6F14E7-8779-4F42-9B96-F6BA090E0D57}" destId="{37D2AE84-93DF-47FE-9850-5D301223439F}" srcOrd="0" destOrd="0" parTransId="{94107E0F-8A33-4DA8-B15B-DC4999EE7AC0}" sibTransId="{84E332C5-2923-4E59-BAE9-90A6FB9A2DD6}"/>
    <dgm:cxn modelId="{F85E1186-0D8C-4F7D-91B3-12B4A89F0509}" type="presOf" srcId="{69F58E6D-32A2-49D4-9FD5-112DD3C7FC7E}" destId="{1D090B4F-67A7-4A84-8703-0AC51F923125}" srcOrd="0" destOrd="0" presId="urn:microsoft.com/office/officeart/2009/3/layout/StepUpProcess"/>
    <dgm:cxn modelId="{8AE09499-5602-4900-A15A-B45F9876E695}" type="presOf" srcId="{A1AD2BB2-774E-4176-BFAF-F4DECDB788F0}" destId="{B065CA68-D602-4517-9385-A9036CEEBCD3}" srcOrd="0" destOrd="0" presId="urn:microsoft.com/office/officeart/2009/3/layout/StepUpProcess"/>
    <dgm:cxn modelId="{922973EE-5C8F-43CF-9A98-D5A032DF6CCB}" srcId="{8E6F14E7-8779-4F42-9B96-F6BA090E0D57}" destId="{7F864A7E-2250-4078-88E4-C953C6C631B0}" srcOrd="4" destOrd="0" parTransId="{A228B08C-88D9-4155-B0E6-D5D9EEFB0E01}" sibTransId="{226EF933-7A3B-4972-9D2D-01F509897CB7}"/>
    <dgm:cxn modelId="{07BF4DED-650E-4163-834F-BF793C2A2D26}" type="presParOf" srcId="{638DCA5C-2632-4F3D-8D1B-285C81DE03B1}" destId="{0BE9C5C9-3E23-46C1-8ECB-D9E922ED7C50}" srcOrd="0" destOrd="0" presId="urn:microsoft.com/office/officeart/2009/3/layout/StepUpProcess"/>
    <dgm:cxn modelId="{13120F0B-FFD6-4B06-ABF9-0895CC7B6EFE}" type="presParOf" srcId="{0BE9C5C9-3E23-46C1-8ECB-D9E922ED7C50}" destId="{A1C294CF-BC54-4ABC-84B1-37CDB5CF4DB8}" srcOrd="0" destOrd="0" presId="urn:microsoft.com/office/officeart/2009/3/layout/StepUpProcess"/>
    <dgm:cxn modelId="{638052E6-8922-4545-AB97-299DA9C2C445}" type="presParOf" srcId="{0BE9C5C9-3E23-46C1-8ECB-D9E922ED7C50}" destId="{0B2A0BD3-0071-435B-844A-78037BDDA077}" srcOrd="1" destOrd="0" presId="urn:microsoft.com/office/officeart/2009/3/layout/StepUpProcess"/>
    <dgm:cxn modelId="{6DB02275-EA9C-4E82-8282-C1301813E879}" type="presParOf" srcId="{0BE9C5C9-3E23-46C1-8ECB-D9E922ED7C50}" destId="{A9E7D129-AACC-40FB-B680-C2DFFA24AEF4}" srcOrd="2" destOrd="0" presId="urn:microsoft.com/office/officeart/2009/3/layout/StepUpProcess"/>
    <dgm:cxn modelId="{BE72D37E-FA41-4B53-80F0-F22917E372DC}" type="presParOf" srcId="{638DCA5C-2632-4F3D-8D1B-285C81DE03B1}" destId="{AA1884CE-4F96-41D5-8E87-232B5807D601}" srcOrd="1" destOrd="0" presId="urn:microsoft.com/office/officeart/2009/3/layout/StepUpProcess"/>
    <dgm:cxn modelId="{6D76FE58-706D-42C6-B89F-CF6AC016F039}" type="presParOf" srcId="{AA1884CE-4F96-41D5-8E87-232B5807D601}" destId="{7F831006-61AD-4AAD-82AE-A9B4B794092B}" srcOrd="0" destOrd="0" presId="urn:microsoft.com/office/officeart/2009/3/layout/StepUpProcess"/>
    <dgm:cxn modelId="{BAAF7C33-F132-447F-862A-44ABE2FA3DE5}" type="presParOf" srcId="{638DCA5C-2632-4F3D-8D1B-285C81DE03B1}" destId="{AC941960-74B8-42D2-85EC-68ADE68F6A6E}" srcOrd="2" destOrd="0" presId="urn:microsoft.com/office/officeart/2009/3/layout/StepUpProcess"/>
    <dgm:cxn modelId="{9A688AC0-2ADF-4D40-B294-A981EDC396AB}" type="presParOf" srcId="{AC941960-74B8-42D2-85EC-68ADE68F6A6E}" destId="{2CFF4B49-0D33-4412-AC5B-75D4E318337E}" srcOrd="0" destOrd="0" presId="urn:microsoft.com/office/officeart/2009/3/layout/StepUpProcess"/>
    <dgm:cxn modelId="{716912FD-0A9C-410A-B286-36D60874D1F5}" type="presParOf" srcId="{AC941960-74B8-42D2-85EC-68ADE68F6A6E}" destId="{1D090B4F-67A7-4A84-8703-0AC51F923125}" srcOrd="1" destOrd="0" presId="urn:microsoft.com/office/officeart/2009/3/layout/StepUpProcess"/>
    <dgm:cxn modelId="{5AC9E541-75E5-4468-AAF7-2402E93C37AE}" type="presParOf" srcId="{AC941960-74B8-42D2-85EC-68ADE68F6A6E}" destId="{9834A0FB-6739-4DA1-B8E0-59C780366B5F}" srcOrd="2" destOrd="0" presId="urn:microsoft.com/office/officeart/2009/3/layout/StepUpProcess"/>
    <dgm:cxn modelId="{5B8B9AE2-D648-485C-B02B-55C90B012736}" type="presParOf" srcId="{638DCA5C-2632-4F3D-8D1B-285C81DE03B1}" destId="{8D71E761-881A-4844-8501-8636A6AF6939}" srcOrd="3" destOrd="0" presId="urn:microsoft.com/office/officeart/2009/3/layout/StepUpProcess"/>
    <dgm:cxn modelId="{4B1B9EA3-95B7-4EB1-A4D4-B20C5A353118}" type="presParOf" srcId="{8D71E761-881A-4844-8501-8636A6AF6939}" destId="{7FFF19BD-222C-47A1-B080-A48A240CB6BE}" srcOrd="0" destOrd="0" presId="urn:microsoft.com/office/officeart/2009/3/layout/StepUpProcess"/>
    <dgm:cxn modelId="{A41DEBA9-3A42-4F77-BEE3-B2C8C86056A5}" type="presParOf" srcId="{638DCA5C-2632-4F3D-8D1B-285C81DE03B1}" destId="{C7628D0E-035C-44A7-BFF9-D70DB688657F}" srcOrd="4" destOrd="0" presId="urn:microsoft.com/office/officeart/2009/3/layout/StepUpProcess"/>
    <dgm:cxn modelId="{60E6EDC4-212B-443E-9C2A-6AD02FF964C0}" type="presParOf" srcId="{C7628D0E-035C-44A7-BFF9-D70DB688657F}" destId="{4BA0D64D-8484-4619-9B8F-85B39FFCEBF7}" srcOrd="0" destOrd="0" presId="urn:microsoft.com/office/officeart/2009/3/layout/StepUpProcess"/>
    <dgm:cxn modelId="{704EE2AB-3A67-4CBE-8ACD-DBA15AB8D0B9}" type="presParOf" srcId="{C7628D0E-035C-44A7-BFF9-D70DB688657F}" destId="{CC41B6BD-5445-4DFB-B505-C8B547DC9B15}" srcOrd="1" destOrd="0" presId="urn:microsoft.com/office/officeart/2009/3/layout/StepUpProcess"/>
    <dgm:cxn modelId="{D9594557-A221-4804-84B2-4795958DC04D}" type="presParOf" srcId="{C7628D0E-035C-44A7-BFF9-D70DB688657F}" destId="{09F52D6D-A2CD-45BA-B8F8-DC109BA45000}" srcOrd="2" destOrd="0" presId="urn:microsoft.com/office/officeart/2009/3/layout/StepUpProcess"/>
    <dgm:cxn modelId="{311EA1E7-8003-4410-A6E7-FE62FD00D094}" type="presParOf" srcId="{638DCA5C-2632-4F3D-8D1B-285C81DE03B1}" destId="{B039074C-3034-4075-B9DA-325FFA62F83F}" srcOrd="5" destOrd="0" presId="urn:microsoft.com/office/officeart/2009/3/layout/StepUpProcess"/>
    <dgm:cxn modelId="{72CC2DC6-99F0-4F4B-9EE3-2B04086D01AC}" type="presParOf" srcId="{B039074C-3034-4075-B9DA-325FFA62F83F}" destId="{6ADD4211-0E6B-4412-8960-94D813084224}" srcOrd="0" destOrd="0" presId="urn:microsoft.com/office/officeart/2009/3/layout/StepUpProcess"/>
    <dgm:cxn modelId="{B05049E9-E063-423A-9C2D-7A79D70DC42C}" type="presParOf" srcId="{638DCA5C-2632-4F3D-8D1B-285C81DE03B1}" destId="{1CE0CC34-7833-4CAB-8CE6-12F2DA434E74}" srcOrd="6" destOrd="0" presId="urn:microsoft.com/office/officeart/2009/3/layout/StepUpProcess"/>
    <dgm:cxn modelId="{51852DF0-04D5-4A01-B03D-F91FFF8E71F7}" type="presParOf" srcId="{1CE0CC34-7833-4CAB-8CE6-12F2DA434E74}" destId="{A5F6DF8E-EA2E-4BD1-8522-EBA96929760E}" srcOrd="0" destOrd="0" presId="urn:microsoft.com/office/officeart/2009/3/layout/StepUpProcess"/>
    <dgm:cxn modelId="{66EB9F9E-20D9-44C0-9494-9E85269F4B95}" type="presParOf" srcId="{1CE0CC34-7833-4CAB-8CE6-12F2DA434E74}" destId="{BE5F4A80-5691-4352-8ECF-DB0317508967}" srcOrd="1" destOrd="0" presId="urn:microsoft.com/office/officeart/2009/3/layout/StepUpProcess"/>
    <dgm:cxn modelId="{96CBD729-F9F1-4246-80FF-86E8F0BF0991}" type="presParOf" srcId="{1CE0CC34-7833-4CAB-8CE6-12F2DA434E74}" destId="{C19117C6-07A8-431E-95AA-643A3C21F4BD}" srcOrd="2" destOrd="0" presId="urn:microsoft.com/office/officeart/2009/3/layout/StepUpProcess"/>
    <dgm:cxn modelId="{E17CBA4A-3673-4F18-9D80-ADD12743EBDF}" type="presParOf" srcId="{638DCA5C-2632-4F3D-8D1B-285C81DE03B1}" destId="{EFA45058-0F28-4A92-881E-1024741A910C}" srcOrd="7" destOrd="0" presId="urn:microsoft.com/office/officeart/2009/3/layout/StepUpProcess"/>
    <dgm:cxn modelId="{9ADB6D0E-6D9C-4FBB-8250-793BD6FAFAE7}" type="presParOf" srcId="{EFA45058-0F28-4A92-881E-1024741A910C}" destId="{A9A7A15A-B4BE-48B0-8572-D1CA967B859D}" srcOrd="0" destOrd="0" presId="urn:microsoft.com/office/officeart/2009/3/layout/StepUpProcess"/>
    <dgm:cxn modelId="{39C6F94C-D167-418C-9002-DCD40A123BB6}" type="presParOf" srcId="{638DCA5C-2632-4F3D-8D1B-285C81DE03B1}" destId="{B200D45E-F1A9-4E7F-B858-3C031F552454}" srcOrd="8" destOrd="0" presId="urn:microsoft.com/office/officeart/2009/3/layout/StepUpProcess"/>
    <dgm:cxn modelId="{1CDD484A-A6C4-4C36-933C-C38119DBB69A}" type="presParOf" srcId="{B200D45E-F1A9-4E7F-B858-3C031F552454}" destId="{F69E5FB2-4154-4BB0-A345-0445F33515F2}" srcOrd="0" destOrd="0" presId="urn:microsoft.com/office/officeart/2009/3/layout/StepUpProcess"/>
    <dgm:cxn modelId="{DDFB2E7E-2FB4-4D6F-8239-4AC040DA32A1}" type="presParOf" srcId="{B200D45E-F1A9-4E7F-B858-3C031F552454}" destId="{13304273-6ECD-4CB2-9D36-F7C155FC203C}" srcOrd="1" destOrd="0" presId="urn:microsoft.com/office/officeart/2009/3/layout/StepUpProcess"/>
    <dgm:cxn modelId="{103D761B-F6CF-46FE-AF38-CBB3636DAA94}" type="presParOf" srcId="{B200D45E-F1A9-4E7F-B858-3C031F552454}" destId="{7CF3D339-EAFB-411C-AB3C-0B4AE265719E}" srcOrd="2" destOrd="0" presId="urn:microsoft.com/office/officeart/2009/3/layout/StepUpProcess"/>
    <dgm:cxn modelId="{D752581E-297D-4BCC-A01D-C1A5A069CCDC}" type="presParOf" srcId="{638DCA5C-2632-4F3D-8D1B-285C81DE03B1}" destId="{36D2B6A6-A96F-4F3A-BB4C-243D6AE4DDE1}" srcOrd="9" destOrd="0" presId="urn:microsoft.com/office/officeart/2009/3/layout/StepUpProcess"/>
    <dgm:cxn modelId="{817DCF72-4B5B-404E-BE5D-CD4242ED234F}" type="presParOf" srcId="{36D2B6A6-A96F-4F3A-BB4C-243D6AE4DDE1}" destId="{4D1E2055-B2E6-4D04-8F86-056F558E02C1}" srcOrd="0" destOrd="0" presId="urn:microsoft.com/office/officeart/2009/3/layout/StepUpProcess"/>
    <dgm:cxn modelId="{A125B305-F14B-4189-BEA9-EAD38EFADA7F}" type="presParOf" srcId="{638DCA5C-2632-4F3D-8D1B-285C81DE03B1}" destId="{17FF5600-8354-4237-A5D9-FB03C7FC6D70}" srcOrd="10" destOrd="0" presId="urn:microsoft.com/office/officeart/2009/3/layout/StepUpProcess"/>
    <dgm:cxn modelId="{EBF3BF00-B231-418B-B473-1FD52BF10DC4}" type="presParOf" srcId="{17FF5600-8354-4237-A5D9-FB03C7FC6D70}" destId="{087160C6-FDEA-484D-8C8D-6D87D8746D99}" srcOrd="0" destOrd="0" presId="urn:microsoft.com/office/officeart/2009/3/layout/StepUpProcess"/>
    <dgm:cxn modelId="{507A9AEF-F92D-499E-92D2-E37991ABA35D}" type="presParOf" srcId="{17FF5600-8354-4237-A5D9-FB03C7FC6D70}" destId="{F1D992D0-8E1F-447B-AE35-FDEEA3022E5F}" srcOrd="1" destOrd="0" presId="urn:microsoft.com/office/officeart/2009/3/layout/StepUpProcess"/>
    <dgm:cxn modelId="{1D811FAD-8736-4FA2-8390-D19763E4850E}" type="presParOf" srcId="{17FF5600-8354-4237-A5D9-FB03C7FC6D70}" destId="{5B9E08B9-E517-4A4E-A77D-16668427BA4F}" srcOrd="2" destOrd="0" presId="urn:microsoft.com/office/officeart/2009/3/layout/StepUpProcess"/>
    <dgm:cxn modelId="{52839B9F-25B8-4155-8E00-724435C0D398}" type="presParOf" srcId="{638DCA5C-2632-4F3D-8D1B-285C81DE03B1}" destId="{A900D9ED-2159-428A-9198-DA31EE6B9995}" srcOrd="11" destOrd="0" presId="urn:microsoft.com/office/officeart/2009/3/layout/StepUpProcess"/>
    <dgm:cxn modelId="{A190FEFC-3C6C-4C2F-B107-66A6B0729B30}" type="presParOf" srcId="{A900D9ED-2159-428A-9198-DA31EE6B9995}" destId="{475C929A-4084-4267-A314-81C6183E04CD}" srcOrd="0" destOrd="0" presId="urn:microsoft.com/office/officeart/2009/3/layout/StepUpProcess"/>
    <dgm:cxn modelId="{58C28B28-EA61-4DC7-A707-C640A7EF5C67}" type="presParOf" srcId="{638DCA5C-2632-4F3D-8D1B-285C81DE03B1}" destId="{ECC69532-3D4D-47AE-8E56-05305D7AFA32}" srcOrd="12" destOrd="0" presId="urn:microsoft.com/office/officeart/2009/3/layout/StepUpProcess"/>
    <dgm:cxn modelId="{C968EEC5-C2D4-4FCB-8953-69A9CB63F7B4}" type="presParOf" srcId="{ECC69532-3D4D-47AE-8E56-05305D7AFA32}" destId="{C7C7A6B3-0624-4F13-AA6F-163C6E866A09}" srcOrd="0" destOrd="0" presId="urn:microsoft.com/office/officeart/2009/3/layout/StepUpProcess"/>
    <dgm:cxn modelId="{11407BC8-4611-4A39-9D40-1553842EFEC2}" type="presParOf" srcId="{ECC69532-3D4D-47AE-8E56-05305D7AFA32}" destId="{B065CA68-D602-4517-9385-A9036CEEBC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C497DE-D4F1-4A42-862D-18CD1249D079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B32C5B6-31CF-4945-B6C7-8EE41DCBFD4E}">
      <dgm:prSet custT="1"/>
      <dgm:spPr/>
      <dgm:t>
        <a:bodyPr/>
        <a:lstStyle/>
        <a:p>
          <a:r>
            <a:rPr lang="en-US" sz="7200" b="1" dirty="0">
              <a:solidFill>
                <a:srgbClr val="002060"/>
              </a:solidFill>
            </a:rPr>
            <a:t>Types of Sentences</a:t>
          </a:r>
          <a:r>
            <a:rPr lang="en-US" sz="3600" dirty="0"/>
            <a:t>:</a:t>
          </a:r>
        </a:p>
      </dgm:t>
    </dgm:pt>
    <dgm:pt modelId="{683E30AF-9F8B-42EA-B641-72192CD0AC57}" type="parTrans" cxnId="{F045D7A1-7AFE-40CF-97D0-A62B6B2D25D3}">
      <dgm:prSet/>
      <dgm:spPr/>
      <dgm:t>
        <a:bodyPr/>
        <a:lstStyle/>
        <a:p>
          <a:endParaRPr lang="en-US"/>
        </a:p>
      </dgm:t>
    </dgm:pt>
    <dgm:pt modelId="{C3CB1BA8-98DA-49C6-A775-9CD5B753D3FA}" type="sibTrans" cxnId="{F045D7A1-7AFE-40CF-97D0-A62B6B2D25D3}">
      <dgm:prSet/>
      <dgm:spPr/>
      <dgm:t>
        <a:bodyPr/>
        <a:lstStyle/>
        <a:p>
          <a:endParaRPr lang="en-US"/>
        </a:p>
      </dgm:t>
    </dgm:pt>
    <dgm:pt modelId="{179FB60B-230B-49F0-A279-92253792AF38}">
      <dgm:prSet/>
      <dgm:spPr/>
      <dgm:t>
        <a:bodyPr/>
        <a:lstStyle/>
        <a:p>
          <a:pPr algn="l"/>
          <a:r>
            <a:rPr lang="en-US" b="1" dirty="0">
              <a:solidFill>
                <a:schemeClr val="accent6">
                  <a:lumMod val="50000"/>
                </a:schemeClr>
              </a:solidFill>
            </a:rPr>
            <a:t>1.Assertive sentence.</a:t>
          </a:r>
        </a:p>
        <a:p>
          <a:pPr algn="l"/>
          <a:r>
            <a:rPr lang="en-US" b="1" dirty="0">
              <a:solidFill>
                <a:schemeClr val="accent6">
                  <a:lumMod val="50000"/>
                </a:schemeClr>
              </a:solidFill>
            </a:rPr>
            <a:t>2.Interrogative sentence.</a:t>
          </a:r>
        </a:p>
        <a:p>
          <a:pPr algn="l"/>
          <a:r>
            <a:rPr lang="en-US" b="1" dirty="0">
              <a:solidFill>
                <a:schemeClr val="accent6">
                  <a:lumMod val="50000"/>
                </a:schemeClr>
              </a:solidFill>
            </a:rPr>
            <a:t>3.Imperative sentence.</a:t>
          </a:r>
        </a:p>
        <a:p>
          <a:pPr algn="l"/>
          <a:r>
            <a:rPr lang="en-US" b="1" dirty="0">
              <a:solidFill>
                <a:schemeClr val="accent6">
                  <a:lumMod val="50000"/>
                </a:schemeClr>
              </a:solidFill>
            </a:rPr>
            <a:t>4.Optative sentence.</a:t>
          </a:r>
        </a:p>
        <a:p>
          <a:pPr algn="l"/>
          <a:r>
            <a:rPr lang="en-US" b="1" dirty="0">
              <a:solidFill>
                <a:schemeClr val="accent6">
                  <a:lumMod val="50000"/>
                </a:schemeClr>
              </a:solidFill>
            </a:rPr>
            <a:t>5.Exclamatory sentence.</a:t>
          </a:r>
        </a:p>
      </dgm:t>
    </dgm:pt>
    <dgm:pt modelId="{DC0A4829-A8DF-4BF6-B7EC-6A1E20458BEB}" type="parTrans" cxnId="{D1F4626F-38C5-4C89-AB98-05F5E6A48C15}">
      <dgm:prSet/>
      <dgm:spPr/>
      <dgm:t>
        <a:bodyPr/>
        <a:lstStyle/>
        <a:p>
          <a:endParaRPr lang="en-US"/>
        </a:p>
      </dgm:t>
    </dgm:pt>
    <dgm:pt modelId="{A83E555C-D0B8-46F7-9A4E-340D07E885A6}" type="sibTrans" cxnId="{D1F4626F-38C5-4C89-AB98-05F5E6A48C15}">
      <dgm:prSet/>
      <dgm:spPr/>
      <dgm:t>
        <a:bodyPr/>
        <a:lstStyle/>
        <a:p>
          <a:endParaRPr lang="en-US"/>
        </a:p>
      </dgm:t>
    </dgm:pt>
    <dgm:pt modelId="{975496EA-1B5D-45D7-A304-34F0E088411B}" type="pres">
      <dgm:prSet presAssocID="{46C497DE-D4F1-4A42-862D-18CD1249D079}" presName="CompostProcess" presStyleCnt="0">
        <dgm:presLayoutVars>
          <dgm:dir/>
          <dgm:resizeHandles val="exact"/>
        </dgm:presLayoutVars>
      </dgm:prSet>
      <dgm:spPr/>
    </dgm:pt>
    <dgm:pt modelId="{170ED7B2-8539-458A-9CE2-BE56B9C66D7A}" type="pres">
      <dgm:prSet presAssocID="{46C497DE-D4F1-4A42-862D-18CD1249D079}" presName="arrow" presStyleLbl="bgShp" presStyleIdx="0" presStyleCnt="1"/>
      <dgm:spPr/>
    </dgm:pt>
    <dgm:pt modelId="{2075203C-A16B-40BB-9314-CEF64C14A3A3}" type="pres">
      <dgm:prSet presAssocID="{46C497DE-D4F1-4A42-862D-18CD1249D079}" presName="linearProcess" presStyleCnt="0"/>
      <dgm:spPr/>
    </dgm:pt>
    <dgm:pt modelId="{0BD8FBED-78EB-489A-B1D9-993E130863F7}" type="pres">
      <dgm:prSet presAssocID="{1B32C5B6-31CF-4945-B6C7-8EE41DCBFD4E}" presName="textNode" presStyleLbl="node1" presStyleIdx="0" presStyleCnt="2">
        <dgm:presLayoutVars>
          <dgm:bulletEnabled val="1"/>
        </dgm:presLayoutVars>
      </dgm:prSet>
      <dgm:spPr/>
    </dgm:pt>
    <dgm:pt modelId="{78F4225A-9875-4A47-8F0C-229B646D51A4}" type="pres">
      <dgm:prSet presAssocID="{C3CB1BA8-98DA-49C6-A775-9CD5B753D3FA}" presName="sibTrans" presStyleCnt="0"/>
      <dgm:spPr/>
    </dgm:pt>
    <dgm:pt modelId="{C77C65D4-1186-4355-8DBA-C4452F9DBD22}" type="pres">
      <dgm:prSet presAssocID="{179FB60B-230B-49F0-A279-92253792AF38}" presName="textNode" presStyleLbl="node1" presStyleIdx="1" presStyleCnt="2" custScaleX="123850" custScaleY="151538">
        <dgm:presLayoutVars>
          <dgm:bulletEnabled val="1"/>
        </dgm:presLayoutVars>
      </dgm:prSet>
      <dgm:spPr/>
    </dgm:pt>
  </dgm:ptLst>
  <dgm:cxnLst>
    <dgm:cxn modelId="{2B277015-ED72-4A11-8212-E410F7960550}" type="presOf" srcId="{1B32C5B6-31CF-4945-B6C7-8EE41DCBFD4E}" destId="{0BD8FBED-78EB-489A-B1D9-993E130863F7}" srcOrd="0" destOrd="0" presId="urn:microsoft.com/office/officeart/2005/8/layout/hProcess9"/>
    <dgm:cxn modelId="{C561E569-E854-4AC1-A9BB-FC7F5F2518CB}" type="presOf" srcId="{179FB60B-230B-49F0-A279-92253792AF38}" destId="{C77C65D4-1186-4355-8DBA-C4452F9DBD22}" srcOrd="0" destOrd="0" presId="urn:microsoft.com/office/officeart/2005/8/layout/hProcess9"/>
    <dgm:cxn modelId="{D1F4626F-38C5-4C89-AB98-05F5E6A48C15}" srcId="{46C497DE-D4F1-4A42-862D-18CD1249D079}" destId="{179FB60B-230B-49F0-A279-92253792AF38}" srcOrd="1" destOrd="0" parTransId="{DC0A4829-A8DF-4BF6-B7EC-6A1E20458BEB}" sibTransId="{A83E555C-D0B8-46F7-9A4E-340D07E885A6}"/>
    <dgm:cxn modelId="{7C8DA186-EF9A-4EF5-91B6-9D005B244306}" type="presOf" srcId="{46C497DE-D4F1-4A42-862D-18CD1249D079}" destId="{975496EA-1B5D-45D7-A304-34F0E088411B}" srcOrd="0" destOrd="0" presId="urn:microsoft.com/office/officeart/2005/8/layout/hProcess9"/>
    <dgm:cxn modelId="{F045D7A1-7AFE-40CF-97D0-A62B6B2D25D3}" srcId="{46C497DE-D4F1-4A42-862D-18CD1249D079}" destId="{1B32C5B6-31CF-4945-B6C7-8EE41DCBFD4E}" srcOrd="0" destOrd="0" parTransId="{683E30AF-9F8B-42EA-B641-72192CD0AC57}" sibTransId="{C3CB1BA8-98DA-49C6-A775-9CD5B753D3FA}"/>
    <dgm:cxn modelId="{FD12EBE7-AE33-4ADA-B747-687FC265B3CC}" type="presParOf" srcId="{975496EA-1B5D-45D7-A304-34F0E088411B}" destId="{170ED7B2-8539-458A-9CE2-BE56B9C66D7A}" srcOrd="0" destOrd="0" presId="urn:microsoft.com/office/officeart/2005/8/layout/hProcess9"/>
    <dgm:cxn modelId="{4824B8B0-A9CB-48D8-884F-792CBB2AF824}" type="presParOf" srcId="{975496EA-1B5D-45D7-A304-34F0E088411B}" destId="{2075203C-A16B-40BB-9314-CEF64C14A3A3}" srcOrd="1" destOrd="0" presId="urn:microsoft.com/office/officeart/2005/8/layout/hProcess9"/>
    <dgm:cxn modelId="{F0BF7241-D05E-44B5-AC0B-26116DB39E5A}" type="presParOf" srcId="{2075203C-A16B-40BB-9314-CEF64C14A3A3}" destId="{0BD8FBED-78EB-489A-B1D9-993E130863F7}" srcOrd="0" destOrd="0" presId="urn:microsoft.com/office/officeart/2005/8/layout/hProcess9"/>
    <dgm:cxn modelId="{159BC93D-4D3B-42BE-BB35-260C1B607DC7}" type="presParOf" srcId="{2075203C-A16B-40BB-9314-CEF64C14A3A3}" destId="{78F4225A-9875-4A47-8F0C-229B646D51A4}" srcOrd="1" destOrd="0" presId="urn:microsoft.com/office/officeart/2005/8/layout/hProcess9"/>
    <dgm:cxn modelId="{C83F58B9-B508-4BEB-807B-667167A0A773}" type="presParOf" srcId="{2075203C-A16B-40BB-9314-CEF64C14A3A3}" destId="{C77C65D4-1186-4355-8DBA-C4452F9DBD2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99AA-821D-4BD0-8352-CEA9092DA6B5}">
      <dsp:nvSpPr>
        <dsp:cNvPr id="0" name=""/>
        <dsp:cNvSpPr/>
      </dsp:nvSpPr>
      <dsp:spPr>
        <a:xfrm rot="10800000">
          <a:off x="1809339" y="0"/>
          <a:ext cx="6272784" cy="9174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55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Look at the underlined words and guess what you are going to read.</a:t>
          </a:r>
          <a:endParaRPr lang="en-US" sz="2500" kern="1200" dirty="0"/>
        </a:p>
      </dsp:txBody>
      <dsp:txXfrm rot="10800000">
        <a:off x="2038691" y="0"/>
        <a:ext cx="6043432" cy="917410"/>
      </dsp:txXfrm>
    </dsp:sp>
    <dsp:sp modelId="{D79E1686-46C7-4215-979D-472C8C21D1F3}">
      <dsp:nvSpPr>
        <dsp:cNvPr id="0" name=""/>
        <dsp:cNvSpPr/>
      </dsp:nvSpPr>
      <dsp:spPr>
        <a:xfrm>
          <a:off x="1350634" y="0"/>
          <a:ext cx="917410" cy="9174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AD05E-9E2F-4DA7-9319-D46CE180AF12}">
      <dsp:nvSpPr>
        <dsp:cNvPr id="0" name=""/>
        <dsp:cNvSpPr/>
      </dsp:nvSpPr>
      <dsp:spPr>
        <a:xfrm>
          <a:off x="0" y="762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DE26-C6AE-447E-BDCC-01304C8E0B10}">
      <dsp:nvSpPr>
        <dsp:cNvPr id="0" name=""/>
        <dsp:cNvSpPr/>
      </dsp:nvSpPr>
      <dsp:spPr>
        <a:xfrm>
          <a:off x="0" y="762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solidFill>
                <a:schemeClr val="accent5">
                  <a:lumMod val="75000"/>
                </a:schemeClr>
              </a:solidFill>
            </a:rPr>
            <a:t>i</a:t>
          </a:r>
          <a:r>
            <a:rPr lang="en-US" sz="3400" b="1" kern="1200" dirty="0">
              <a:solidFill>
                <a:schemeClr val="accent5">
                  <a:lumMod val="75000"/>
                </a:schemeClr>
              </a:solidFill>
            </a:rPr>
            <a:t>. Assertive Sentence: </a:t>
          </a:r>
          <a:r>
            <a:rPr lang="en-US" sz="3400" kern="1200" dirty="0"/>
            <a:t>When a sentence refers to a statement or description , then it is called an Assertive sentence.</a:t>
          </a:r>
        </a:p>
      </dsp:txBody>
      <dsp:txXfrm>
        <a:off x="0" y="762"/>
        <a:ext cx="11169747" cy="1249267"/>
      </dsp:txXfrm>
    </dsp:sp>
    <dsp:sp modelId="{5C54676E-C5C1-4185-812E-6620B993A7F2}">
      <dsp:nvSpPr>
        <dsp:cNvPr id="0" name=""/>
        <dsp:cNvSpPr/>
      </dsp:nvSpPr>
      <dsp:spPr>
        <a:xfrm>
          <a:off x="0" y="1250030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F9CE9-5D32-4CB8-A7D8-10421DE9ECCA}">
      <dsp:nvSpPr>
        <dsp:cNvPr id="0" name=""/>
        <dsp:cNvSpPr/>
      </dsp:nvSpPr>
      <dsp:spPr>
        <a:xfrm>
          <a:off x="0" y="1250030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Examples:</a:t>
          </a:r>
        </a:p>
      </dsp:txBody>
      <dsp:txXfrm>
        <a:off x="0" y="1250030"/>
        <a:ext cx="11169747" cy="1249267"/>
      </dsp:txXfrm>
    </dsp:sp>
    <dsp:sp modelId="{B3AD6D6C-4BF8-42C5-A3C0-16E04463A32B}">
      <dsp:nvSpPr>
        <dsp:cNvPr id="0" name=""/>
        <dsp:cNvSpPr/>
      </dsp:nvSpPr>
      <dsp:spPr>
        <a:xfrm>
          <a:off x="0" y="2499298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4A603-C6E4-4053-812E-38E59C01307D}">
      <dsp:nvSpPr>
        <dsp:cNvPr id="0" name=""/>
        <dsp:cNvSpPr/>
      </dsp:nvSpPr>
      <dsp:spPr>
        <a:xfrm>
          <a:off x="0" y="2499298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I have already finished my job.</a:t>
          </a:r>
        </a:p>
      </dsp:txBody>
      <dsp:txXfrm>
        <a:off x="0" y="2499298"/>
        <a:ext cx="11169747" cy="1249267"/>
      </dsp:txXfrm>
    </dsp:sp>
    <dsp:sp modelId="{9E5199A7-89F9-4254-AC02-DDBE7486A914}">
      <dsp:nvSpPr>
        <dsp:cNvPr id="0" name=""/>
        <dsp:cNvSpPr/>
      </dsp:nvSpPr>
      <dsp:spPr>
        <a:xfrm>
          <a:off x="0" y="3748565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449CD-0091-42D5-92D4-93FDE158B353}">
      <dsp:nvSpPr>
        <dsp:cNvPr id="0" name=""/>
        <dsp:cNvSpPr/>
      </dsp:nvSpPr>
      <dsp:spPr>
        <a:xfrm>
          <a:off x="0" y="3748565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I will do it now.</a:t>
          </a:r>
        </a:p>
      </dsp:txBody>
      <dsp:txXfrm>
        <a:off x="0" y="3748565"/>
        <a:ext cx="11169747" cy="1249267"/>
      </dsp:txXfrm>
    </dsp:sp>
    <dsp:sp modelId="{9A2C92BE-8CCB-441A-88BC-AD639CDB8321}">
      <dsp:nvSpPr>
        <dsp:cNvPr id="0" name=""/>
        <dsp:cNvSpPr/>
      </dsp:nvSpPr>
      <dsp:spPr>
        <a:xfrm>
          <a:off x="0" y="4997833"/>
          <a:ext cx="11169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323B2-420C-42F8-A47D-DA0E5ADAFDF2}">
      <dsp:nvSpPr>
        <dsp:cNvPr id="0" name=""/>
        <dsp:cNvSpPr/>
      </dsp:nvSpPr>
      <dsp:spPr>
        <a:xfrm>
          <a:off x="0" y="4997833"/>
          <a:ext cx="11169747" cy="12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The result will be published tomorrow.</a:t>
          </a:r>
        </a:p>
      </dsp:txBody>
      <dsp:txXfrm>
        <a:off x="0" y="4997833"/>
        <a:ext cx="11169747" cy="1249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14873-2CF3-4CC3-AA11-3DBEDA5342A4}">
      <dsp:nvSpPr>
        <dsp:cNvPr id="0" name=""/>
        <dsp:cNvSpPr/>
      </dsp:nvSpPr>
      <dsp:spPr>
        <a:xfrm>
          <a:off x="5071" y="0"/>
          <a:ext cx="5809187" cy="6344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5">
                  <a:lumMod val="75000"/>
                </a:schemeClr>
              </a:solidFill>
            </a:rPr>
            <a:t>ii. Interrogative Sentence:</a:t>
          </a:r>
          <a:r>
            <a:rPr lang="en-US" sz="2800" b="0" i="0" kern="1200" dirty="0">
              <a:solidFill>
                <a:schemeClr val="accent5">
                  <a:lumMod val="75000"/>
                </a:schemeClr>
              </a:solidFill>
            </a:rPr>
            <a:t> When a sentence refers to a question , then it is called Interrogative sentence.</a:t>
          </a:r>
          <a:endParaRPr lang="en-US" sz="2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071" y="2537811"/>
        <a:ext cx="5809187" cy="2537811"/>
      </dsp:txXfrm>
    </dsp:sp>
    <dsp:sp modelId="{842CFC9B-575C-461B-B7EF-E4DD20B4D3ED}">
      <dsp:nvSpPr>
        <dsp:cNvPr id="0" name=""/>
        <dsp:cNvSpPr/>
      </dsp:nvSpPr>
      <dsp:spPr>
        <a:xfrm>
          <a:off x="1853301" y="380671"/>
          <a:ext cx="2112728" cy="21127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C05209-8D0A-467D-B0EE-37EB0D4A8898}">
      <dsp:nvSpPr>
        <dsp:cNvPr id="0" name=""/>
        <dsp:cNvSpPr/>
      </dsp:nvSpPr>
      <dsp:spPr>
        <a:xfrm>
          <a:off x="5988534" y="0"/>
          <a:ext cx="5809187" cy="6344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/>
            <a:t>Example:</a:t>
          </a:r>
          <a:r>
            <a:rPr lang="en-US" sz="3000" b="0" i="0" kern="1200" dirty="0"/>
            <a:t>- </a:t>
          </a:r>
          <a:r>
            <a:rPr lang="en-US" sz="3000" b="1" i="0" kern="1200" dirty="0"/>
            <a:t>Is not Rifat speaking quietly?</a:t>
          </a:r>
          <a:br>
            <a:rPr lang="en-US" sz="3000" b="1" i="0" kern="1200" dirty="0"/>
          </a:br>
          <a:r>
            <a:rPr lang="en-US" sz="3000" b="1" i="0" kern="1200" dirty="0"/>
            <a:t>- Are not they doing the job carefully?</a:t>
          </a:r>
          <a:br>
            <a:rPr lang="en-US" sz="3000" b="1" i="0" kern="1200" dirty="0"/>
          </a:br>
          <a:r>
            <a:rPr lang="en-US" sz="3000" b="1" i="0" kern="1200" dirty="0"/>
            <a:t>- Why is the boy crying loudly?</a:t>
          </a:r>
          <a:endParaRPr lang="en-US" sz="3000" b="1" kern="1200" dirty="0"/>
        </a:p>
      </dsp:txBody>
      <dsp:txXfrm>
        <a:off x="5988534" y="2537811"/>
        <a:ext cx="5809187" cy="2537811"/>
      </dsp:txXfrm>
    </dsp:sp>
    <dsp:sp modelId="{0EC0827D-B2BF-4BCC-B6D0-4335C180EEF5}">
      <dsp:nvSpPr>
        <dsp:cNvPr id="0" name=""/>
        <dsp:cNvSpPr/>
      </dsp:nvSpPr>
      <dsp:spPr>
        <a:xfrm>
          <a:off x="7836764" y="380671"/>
          <a:ext cx="2112728" cy="21127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9FE823-F4F5-4F2C-846E-ABD37E2E3C2A}">
      <dsp:nvSpPr>
        <dsp:cNvPr id="0" name=""/>
        <dsp:cNvSpPr/>
      </dsp:nvSpPr>
      <dsp:spPr>
        <a:xfrm>
          <a:off x="472111" y="5075623"/>
          <a:ext cx="10858570" cy="951679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EDE49-2E1A-4BA0-BD2F-5183DD3DA3E0}">
      <dsp:nvSpPr>
        <dsp:cNvPr id="0" name=""/>
        <dsp:cNvSpPr/>
      </dsp:nvSpPr>
      <dsp:spPr>
        <a:xfrm>
          <a:off x="882747" y="0"/>
          <a:ext cx="10004473" cy="62478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5DD54-C5D9-4C34-AD02-8C4EF6538B5A}">
      <dsp:nvSpPr>
        <dsp:cNvPr id="0" name=""/>
        <dsp:cNvSpPr/>
      </dsp:nvSpPr>
      <dsp:spPr>
        <a:xfrm>
          <a:off x="955304" y="1874359"/>
          <a:ext cx="4786147" cy="2499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iii. </a:t>
          </a:r>
          <a:r>
            <a:rPr lang="en-US" sz="2800" b="1" i="0" kern="1200" dirty="0">
              <a:solidFill>
                <a:srgbClr val="0070C0"/>
              </a:solidFill>
            </a:rPr>
            <a:t>Imperative Sentence :When a sentence refers to any order, advice, request, forbid etc. , then it is called an Imperative Sentence.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1077302" y="1996357"/>
        <a:ext cx="4542151" cy="2255149"/>
      </dsp:txXfrm>
    </dsp:sp>
    <dsp:sp modelId="{CD0A3408-C77A-4FFE-94B3-1A89A16C5DDD}">
      <dsp:nvSpPr>
        <dsp:cNvPr id="0" name=""/>
        <dsp:cNvSpPr/>
      </dsp:nvSpPr>
      <dsp:spPr>
        <a:xfrm>
          <a:off x="6028517" y="1874359"/>
          <a:ext cx="4786147" cy="2499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Example:</a:t>
          </a:r>
          <a:r>
            <a:rPr lang="en-US" sz="2800" b="0" i="0" kern="1200" dirty="0"/>
            <a:t>-</a:t>
          </a:r>
          <a:r>
            <a:rPr lang="en-US" sz="2800" b="1" i="1" kern="1200" dirty="0">
              <a:solidFill>
                <a:srgbClr val="00B050"/>
              </a:solidFill>
            </a:rPr>
            <a:t>Go out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00B050"/>
              </a:solidFill>
            </a:rPr>
            <a:t>Open the door.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00B050"/>
              </a:solidFill>
            </a:rPr>
            <a:t>Let me help the poor.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00B050"/>
              </a:solidFill>
            </a:rPr>
            <a:t>Please bring a glass of water.</a:t>
          </a:r>
        </a:p>
      </dsp:txBody>
      <dsp:txXfrm>
        <a:off x="6150515" y="1996357"/>
        <a:ext cx="4542151" cy="22551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B4F7-DBBC-44DE-89E5-4A1D2FBE0EA4}">
      <dsp:nvSpPr>
        <dsp:cNvPr id="0" name=""/>
        <dsp:cNvSpPr/>
      </dsp:nvSpPr>
      <dsp:spPr>
        <a:xfrm>
          <a:off x="0" y="504"/>
          <a:ext cx="58662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C0F53-AED0-416B-8F5A-5E793EDA6A00}">
      <dsp:nvSpPr>
        <dsp:cNvPr id="0" name=""/>
        <dsp:cNvSpPr/>
      </dsp:nvSpPr>
      <dsp:spPr>
        <a:xfrm>
          <a:off x="0" y="504"/>
          <a:ext cx="5866228" cy="10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Group Work</a:t>
          </a:r>
        </a:p>
      </dsp:txBody>
      <dsp:txXfrm>
        <a:off x="0" y="504"/>
        <a:ext cx="5866228" cy="10328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D1269-7C29-4359-9F8C-987BDA106E3D}">
      <dsp:nvSpPr>
        <dsp:cNvPr id="0" name=""/>
        <dsp:cNvSpPr/>
      </dsp:nvSpPr>
      <dsp:spPr>
        <a:xfrm>
          <a:off x="0" y="0"/>
          <a:ext cx="3115994" cy="31159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2BE61-1332-4616-94CF-3FA9784CFC60}">
      <dsp:nvSpPr>
        <dsp:cNvPr id="0" name=""/>
        <dsp:cNvSpPr/>
      </dsp:nvSpPr>
      <dsp:spPr>
        <a:xfrm>
          <a:off x="1557997" y="0"/>
          <a:ext cx="9147517" cy="3115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accent4">
                  <a:lumMod val="50000"/>
                </a:schemeClr>
              </a:solidFill>
            </a:rPr>
            <a:t>Write ten sentences from Assertive , Interrogative and Imperative Sentence.</a:t>
          </a:r>
        </a:p>
      </dsp:txBody>
      <dsp:txXfrm>
        <a:off x="1557997" y="0"/>
        <a:ext cx="9147517" cy="3115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1BFC6-66AB-4A67-BF47-AECDC8A9FE28}">
      <dsp:nvSpPr>
        <dsp:cNvPr id="0" name=""/>
        <dsp:cNvSpPr/>
      </dsp:nvSpPr>
      <dsp:spPr>
        <a:xfrm>
          <a:off x="17796" y="0"/>
          <a:ext cx="5698403" cy="510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u="sng" kern="1200" dirty="0"/>
            <a:t>1. The leopard runs quickly.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u="sng" kern="1200" dirty="0"/>
            <a:t>2.Let him work extremely hard.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u="sng" kern="1200" dirty="0"/>
            <a:t>3. Aren’t most of our countrymen very poor?</a:t>
          </a:r>
          <a:endParaRPr lang="en-US" sz="1900" i="1" u="sng" kern="1200" dirty="0"/>
        </a:p>
      </dsp:txBody>
      <dsp:txXfrm>
        <a:off x="17796" y="2042629"/>
        <a:ext cx="5698403" cy="2042629"/>
      </dsp:txXfrm>
    </dsp:sp>
    <dsp:sp modelId="{788F3A85-D26E-41F1-BBA6-7928468CA339}">
      <dsp:nvSpPr>
        <dsp:cNvPr id="0" name=""/>
        <dsp:cNvSpPr/>
      </dsp:nvSpPr>
      <dsp:spPr>
        <a:xfrm>
          <a:off x="2003932" y="306394"/>
          <a:ext cx="1700488" cy="17004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D8354E-7CE4-4BD5-A5D0-243FF42B009B}">
      <dsp:nvSpPr>
        <dsp:cNvPr id="0" name=""/>
        <dsp:cNvSpPr/>
      </dsp:nvSpPr>
      <dsp:spPr>
        <a:xfrm>
          <a:off x="5874330" y="0"/>
          <a:ext cx="5698403" cy="510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Each of these examples has a number of words arranged in a proper order and the words are arranged in a sequence that makes a complete sense.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Now tell……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What are these?</a:t>
          </a:r>
          <a:endParaRPr lang="en-US" sz="1900" kern="1200" dirty="0"/>
        </a:p>
      </dsp:txBody>
      <dsp:txXfrm>
        <a:off x="5874330" y="2042629"/>
        <a:ext cx="5698403" cy="2042629"/>
      </dsp:txXfrm>
    </dsp:sp>
    <dsp:sp modelId="{D695D765-C29E-4FCC-B5CB-3FB893F44F86}">
      <dsp:nvSpPr>
        <dsp:cNvPr id="0" name=""/>
        <dsp:cNvSpPr/>
      </dsp:nvSpPr>
      <dsp:spPr>
        <a:xfrm>
          <a:off x="7943637" y="317685"/>
          <a:ext cx="1700488" cy="17004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EF189-4126-4790-9E82-5343B06D70A7}">
      <dsp:nvSpPr>
        <dsp:cNvPr id="0" name=""/>
        <dsp:cNvSpPr/>
      </dsp:nvSpPr>
      <dsp:spPr>
        <a:xfrm>
          <a:off x="463108" y="4085258"/>
          <a:ext cx="10651492" cy="76598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3CDDB-7E18-4AB5-9921-5E7BAC133EF9}">
      <dsp:nvSpPr>
        <dsp:cNvPr id="0" name=""/>
        <dsp:cNvSpPr/>
      </dsp:nvSpPr>
      <dsp:spPr>
        <a:xfrm>
          <a:off x="0" y="0"/>
          <a:ext cx="6966857" cy="215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Today’s Topic is</a:t>
          </a:r>
          <a:endParaRPr lang="en-US" sz="4800" kern="1200" dirty="0"/>
        </a:p>
      </dsp:txBody>
      <dsp:txXfrm>
        <a:off x="0" y="863141"/>
        <a:ext cx="6966857" cy="863141"/>
      </dsp:txXfrm>
    </dsp:sp>
    <dsp:sp modelId="{CD14F3BE-BCD7-4B3A-801E-78B062D3987D}">
      <dsp:nvSpPr>
        <dsp:cNvPr id="0" name=""/>
        <dsp:cNvSpPr/>
      </dsp:nvSpPr>
      <dsp:spPr>
        <a:xfrm>
          <a:off x="3124145" y="129471"/>
          <a:ext cx="718565" cy="7185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C9A2F0-A6FB-483A-823A-C36464DD8018}">
      <dsp:nvSpPr>
        <dsp:cNvPr id="0" name=""/>
        <dsp:cNvSpPr/>
      </dsp:nvSpPr>
      <dsp:spPr>
        <a:xfrm>
          <a:off x="278674" y="1726283"/>
          <a:ext cx="6409508" cy="32367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44F77-C2CE-4DDB-8845-37458C0431AB}">
      <dsp:nvSpPr>
        <dsp:cNvPr id="0" name=""/>
        <dsp:cNvSpPr/>
      </dsp:nvSpPr>
      <dsp:spPr>
        <a:xfrm>
          <a:off x="1318865" y="0"/>
          <a:ext cx="8124199" cy="423091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06FEE-D3DB-42AF-A0CA-686A42A7C7FF}">
      <dsp:nvSpPr>
        <dsp:cNvPr id="0" name=""/>
        <dsp:cNvSpPr/>
      </dsp:nvSpPr>
      <dsp:spPr>
        <a:xfrm>
          <a:off x="2638887" y="423504"/>
          <a:ext cx="8234247" cy="3007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780" tIns="525780" rIns="525780" bIns="525780" numCol="1" spcCol="1270" anchor="ctr" anchorCtr="0">
          <a:noAutofit/>
        </a:bodyPr>
        <a:lstStyle/>
        <a:p>
          <a:pPr marL="0" lvl="0" indent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8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</a:p>
      </dsp:txBody>
      <dsp:txXfrm>
        <a:off x="2785721" y="570338"/>
        <a:ext cx="7940579" cy="2714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8F73A-DD31-4147-BCC3-CFC3DE11728B}">
      <dsp:nvSpPr>
        <dsp:cNvPr id="0" name=""/>
        <dsp:cNvSpPr/>
      </dsp:nvSpPr>
      <dsp:spPr>
        <a:xfrm rot="5400000">
          <a:off x="-187612" y="187719"/>
          <a:ext cx="1250751" cy="87552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1.</a:t>
          </a:r>
        </a:p>
      </dsp:txBody>
      <dsp:txXfrm rot="-5400000">
        <a:off x="1" y="437869"/>
        <a:ext cx="875526" cy="375225"/>
      </dsp:txXfrm>
    </dsp:sp>
    <dsp:sp modelId="{05F02784-FE71-40E3-B791-9D279C0E75CF}">
      <dsp:nvSpPr>
        <dsp:cNvPr id="0" name=""/>
        <dsp:cNvSpPr/>
      </dsp:nvSpPr>
      <dsp:spPr>
        <a:xfrm rot="5400000">
          <a:off x="5384025" y="-4508393"/>
          <a:ext cx="812988" cy="9829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Tell what is sentence.</a:t>
          </a:r>
        </a:p>
      </dsp:txBody>
      <dsp:txXfrm rot="-5400000">
        <a:off x="875526" y="39793"/>
        <a:ext cx="9790300" cy="733614"/>
      </dsp:txXfrm>
    </dsp:sp>
    <dsp:sp modelId="{7D0940EE-B21A-4A07-9AAC-74C7D18DD9DB}">
      <dsp:nvSpPr>
        <dsp:cNvPr id="0" name=""/>
        <dsp:cNvSpPr/>
      </dsp:nvSpPr>
      <dsp:spPr>
        <a:xfrm rot="5400000">
          <a:off x="-187612" y="1238636"/>
          <a:ext cx="1250751" cy="875526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2.</a:t>
          </a:r>
        </a:p>
      </dsp:txBody>
      <dsp:txXfrm rot="-5400000">
        <a:off x="1" y="1488786"/>
        <a:ext cx="875526" cy="375225"/>
      </dsp:txXfrm>
    </dsp:sp>
    <dsp:sp modelId="{96009371-897F-4ED9-A932-45E2D2225F1D}">
      <dsp:nvSpPr>
        <dsp:cNvPr id="0" name=""/>
        <dsp:cNvSpPr/>
      </dsp:nvSpPr>
      <dsp:spPr>
        <a:xfrm rot="5400000">
          <a:off x="5384025" y="-3457475"/>
          <a:ext cx="812988" cy="9829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Write the kinds of sentence.</a:t>
          </a:r>
        </a:p>
      </dsp:txBody>
      <dsp:txXfrm rot="-5400000">
        <a:off x="875526" y="1090711"/>
        <a:ext cx="9790300" cy="733614"/>
      </dsp:txXfrm>
    </dsp:sp>
    <dsp:sp modelId="{89C112A8-67C8-4DBB-B58F-B0ADDF712E79}">
      <dsp:nvSpPr>
        <dsp:cNvPr id="0" name=""/>
        <dsp:cNvSpPr/>
      </dsp:nvSpPr>
      <dsp:spPr>
        <a:xfrm rot="5400000">
          <a:off x="-187612" y="2289554"/>
          <a:ext cx="1250751" cy="875526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3.      </a:t>
          </a:r>
        </a:p>
      </dsp:txBody>
      <dsp:txXfrm rot="-5400000">
        <a:off x="1" y="2539704"/>
        <a:ext cx="875526" cy="375225"/>
      </dsp:txXfrm>
    </dsp:sp>
    <dsp:sp modelId="{3A87BCF9-30CF-4969-8D2F-45C578F1D6E7}">
      <dsp:nvSpPr>
        <dsp:cNvPr id="0" name=""/>
        <dsp:cNvSpPr/>
      </dsp:nvSpPr>
      <dsp:spPr>
        <a:xfrm rot="5400000">
          <a:off x="5380683" y="-2420630"/>
          <a:ext cx="812988" cy="9829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Use different sentences in English.</a:t>
          </a:r>
        </a:p>
      </dsp:txBody>
      <dsp:txXfrm rot="-5400000">
        <a:off x="872184" y="2127556"/>
        <a:ext cx="9790300" cy="733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70975-DF2C-4752-B76F-154D46E3101D}">
      <dsp:nvSpPr>
        <dsp:cNvPr id="0" name=""/>
        <dsp:cNvSpPr/>
      </dsp:nvSpPr>
      <dsp:spPr>
        <a:xfrm>
          <a:off x="0" y="0"/>
          <a:ext cx="11015003" cy="5081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</a:t>
          </a:r>
          <a:r>
            <a:rPr lang="en-US" sz="3600" b="1" kern="1200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kern="1200" dirty="0"/>
        </a:p>
      </dsp:txBody>
      <dsp:txXfrm>
        <a:off x="0" y="2032666"/>
        <a:ext cx="11015003" cy="2032666"/>
      </dsp:txXfrm>
    </dsp:sp>
    <dsp:sp modelId="{9ED4BCA4-E713-4B49-96A4-D54719A13765}">
      <dsp:nvSpPr>
        <dsp:cNvPr id="0" name=""/>
        <dsp:cNvSpPr/>
      </dsp:nvSpPr>
      <dsp:spPr>
        <a:xfrm>
          <a:off x="4661404" y="119689"/>
          <a:ext cx="1692194" cy="16921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E9763-B2C8-4120-8484-07533DF9F0D0}">
      <dsp:nvSpPr>
        <dsp:cNvPr id="0" name=""/>
        <dsp:cNvSpPr/>
      </dsp:nvSpPr>
      <dsp:spPr>
        <a:xfrm>
          <a:off x="440600" y="4065332"/>
          <a:ext cx="10133802" cy="762249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7C5-7EE3-4319-B6EE-3ABABA37116F}">
      <dsp:nvSpPr>
        <dsp:cNvPr id="0" name=""/>
        <dsp:cNvSpPr/>
      </dsp:nvSpPr>
      <dsp:spPr>
        <a:xfrm rot="10800000">
          <a:off x="1764808" y="0"/>
          <a:ext cx="6090115" cy="923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dirty="0"/>
            <a:t>Examples of some sentences:</a:t>
          </a:r>
          <a:endParaRPr lang="en-US" sz="3400" kern="1200" dirty="0"/>
        </a:p>
      </dsp:txBody>
      <dsp:txXfrm rot="10800000">
        <a:off x="1995640" y="0"/>
        <a:ext cx="5859283" cy="923330"/>
      </dsp:txXfrm>
    </dsp:sp>
    <dsp:sp modelId="{616E706D-55F0-46AC-93CD-14BAE2C00D77}">
      <dsp:nvSpPr>
        <dsp:cNvPr id="0" name=""/>
        <dsp:cNvSpPr/>
      </dsp:nvSpPr>
      <dsp:spPr>
        <a:xfrm>
          <a:off x="1303143" y="0"/>
          <a:ext cx="923330" cy="923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294CF-BC54-4ABC-84B1-37CDB5CF4DB8}">
      <dsp:nvSpPr>
        <dsp:cNvPr id="0" name=""/>
        <dsp:cNvSpPr/>
      </dsp:nvSpPr>
      <dsp:spPr>
        <a:xfrm rot="5400000">
          <a:off x="288782" y="2966746"/>
          <a:ext cx="861225" cy="1433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A0BD3-0071-435B-844A-78037BDDA077}">
      <dsp:nvSpPr>
        <dsp:cNvPr id="0" name=""/>
        <dsp:cNvSpPr/>
      </dsp:nvSpPr>
      <dsp:spPr>
        <a:xfrm>
          <a:off x="145022" y="3394922"/>
          <a:ext cx="1293775" cy="113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1.She has lost her pen.</a:t>
          </a:r>
        </a:p>
      </dsp:txBody>
      <dsp:txXfrm>
        <a:off x="145022" y="3394922"/>
        <a:ext cx="1293775" cy="1134069"/>
      </dsp:txXfrm>
    </dsp:sp>
    <dsp:sp modelId="{A9E7D129-AACC-40FB-B680-C2DFFA24AEF4}">
      <dsp:nvSpPr>
        <dsp:cNvPr id="0" name=""/>
        <dsp:cNvSpPr/>
      </dsp:nvSpPr>
      <dsp:spPr>
        <a:xfrm>
          <a:off x="1194689" y="2861242"/>
          <a:ext cx="244108" cy="2441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F4B49-0D33-4412-AC5B-75D4E318337E}">
      <dsp:nvSpPr>
        <dsp:cNvPr id="0" name=""/>
        <dsp:cNvSpPr/>
      </dsp:nvSpPr>
      <dsp:spPr>
        <a:xfrm rot="5400000">
          <a:off x="1872616" y="2574825"/>
          <a:ext cx="861225" cy="1433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90B4F-67A7-4A84-8703-0AC51F923125}">
      <dsp:nvSpPr>
        <dsp:cNvPr id="0" name=""/>
        <dsp:cNvSpPr/>
      </dsp:nvSpPr>
      <dsp:spPr>
        <a:xfrm>
          <a:off x="1728856" y="3003001"/>
          <a:ext cx="1293775" cy="113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2.What an absent minded I am!</a:t>
          </a:r>
        </a:p>
      </dsp:txBody>
      <dsp:txXfrm>
        <a:off x="1728856" y="3003001"/>
        <a:ext cx="1293775" cy="1134069"/>
      </dsp:txXfrm>
    </dsp:sp>
    <dsp:sp modelId="{9834A0FB-6739-4DA1-B8E0-59C780366B5F}">
      <dsp:nvSpPr>
        <dsp:cNvPr id="0" name=""/>
        <dsp:cNvSpPr/>
      </dsp:nvSpPr>
      <dsp:spPr>
        <a:xfrm>
          <a:off x="2778522" y="2469321"/>
          <a:ext cx="244108" cy="2441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0D64D-8484-4619-9B8F-85B39FFCEBF7}">
      <dsp:nvSpPr>
        <dsp:cNvPr id="0" name=""/>
        <dsp:cNvSpPr/>
      </dsp:nvSpPr>
      <dsp:spPr>
        <a:xfrm rot="5400000">
          <a:off x="3456449" y="2182903"/>
          <a:ext cx="861225" cy="1433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1B6BD-5445-4DFB-B505-C8B547DC9B15}">
      <dsp:nvSpPr>
        <dsp:cNvPr id="0" name=""/>
        <dsp:cNvSpPr/>
      </dsp:nvSpPr>
      <dsp:spPr>
        <a:xfrm>
          <a:off x="3312689" y="2611080"/>
          <a:ext cx="1293775" cy="113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3.Do you Know him?</a:t>
          </a:r>
        </a:p>
      </dsp:txBody>
      <dsp:txXfrm>
        <a:off x="3312689" y="2611080"/>
        <a:ext cx="1293775" cy="1134069"/>
      </dsp:txXfrm>
    </dsp:sp>
    <dsp:sp modelId="{09F52D6D-A2CD-45BA-B8F8-DC109BA45000}">
      <dsp:nvSpPr>
        <dsp:cNvPr id="0" name=""/>
        <dsp:cNvSpPr/>
      </dsp:nvSpPr>
      <dsp:spPr>
        <a:xfrm>
          <a:off x="4362356" y="2077400"/>
          <a:ext cx="244108" cy="2441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6DF8E-EA2E-4BD1-8522-EBA96929760E}">
      <dsp:nvSpPr>
        <dsp:cNvPr id="0" name=""/>
        <dsp:cNvSpPr/>
      </dsp:nvSpPr>
      <dsp:spPr>
        <a:xfrm rot="5400000">
          <a:off x="5040283" y="1790982"/>
          <a:ext cx="861225" cy="1433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F4A80-5691-4352-8ECF-DB0317508967}">
      <dsp:nvSpPr>
        <dsp:cNvPr id="0" name=""/>
        <dsp:cNvSpPr/>
      </dsp:nvSpPr>
      <dsp:spPr>
        <a:xfrm>
          <a:off x="4896523" y="2219159"/>
          <a:ext cx="1293775" cy="113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4.Open the door.</a:t>
          </a:r>
        </a:p>
      </dsp:txBody>
      <dsp:txXfrm>
        <a:off x="4896523" y="2219159"/>
        <a:ext cx="1293775" cy="1134069"/>
      </dsp:txXfrm>
    </dsp:sp>
    <dsp:sp modelId="{C19117C6-07A8-431E-95AA-643A3C21F4BD}">
      <dsp:nvSpPr>
        <dsp:cNvPr id="0" name=""/>
        <dsp:cNvSpPr/>
      </dsp:nvSpPr>
      <dsp:spPr>
        <a:xfrm>
          <a:off x="5946189" y="1685479"/>
          <a:ext cx="244108" cy="2441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E5FB2-4154-4BB0-A345-0445F33515F2}">
      <dsp:nvSpPr>
        <dsp:cNvPr id="0" name=""/>
        <dsp:cNvSpPr/>
      </dsp:nvSpPr>
      <dsp:spPr>
        <a:xfrm rot="5400000">
          <a:off x="6624116" y="1399061"/>
          <a:ext cx="861225" cy="1433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4273-6ECD-4CB2-9D36-F7C155FC203C}">
      <dsp:nvSpPr>
        <dsp:cNvPr id="0" name=""/>
        <dsp:cNvSpPr/>
      </dsp:nvSpPr>
      <dsp:spPr>
        <a:xfrm>
          <a:off x="6480356" y="1827238"/>
          <a:ext cx="1293775" cy="113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5.May Allah help you.</a:t>
          </a:r>
        </a:p>
      </dsp:txBody>
      <dsp:txXfrm>
        <a:off x="6480356" y="1827238"/>
        <a:ext cx="1293775" cy="1134069"/>
      </dsp:txXfrm>
    </dsp:sp>
    <dsp:sp modelId="{7CF3D339-EAFB-411C-AB3C-0B4AE265719E}">
      <dsp:nvSpPr>
        <dsp:cNvPr id="0" name=""/>
        <dsp:cNvSpPr/>
      </dsp:nvSpPr>
      <dsp:spPr>
        <a:xfrm>
          <a:off x="7530023" y="1293558"/>
          <a:ext cx="244108" cy="2441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160C6-FDEA-484D-8C8D-6D87D8746D99}">
      <dsp:nvSpPr>
        <dsp:cNvPr id="0" name=""/>
        <dsp:cNvSpPr/>
      </dsp:nvSpPr>
      <dsp:spPr>
        <a:xfrm rot="5400000">
          <a:off x="8207949" y="1007140"/>
          <a:ext cx="861225" cy="1433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992D0-8E1F-447B-AE35-FDEEA3022E5F}">
      <dsp:nvSpPr>
        <dsp:cNvPr id="0" name=""/>
        <dsp:cNvSpPr/>
      </dsp:nvSpPr>
      <dsp:spPr>
        <a:xfrm>
          <a:off x="8064189" y="1435316"/>
          <a:ext cx="1293775" cy="113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6.Let him do it.</a:t>
          </a:r>
        </a:p>
      </dsp:txBody>
      <dsp:txXfrm>
        <a:off x="8064189" y="1435316"/>
        <a:ext cx="1293775" cy="1134069"/>
      </dsp:txXfrm>
    </dsp:sp>
    <dsp:sp modelId="{5B9E08B9-E517-4A4E-A77D-16668427BA4F}">
      <dsp:nvSpPr>
        <dsp:cNvPr id="0" name=""/>
        <dsp:cNvSpPr/>
      </dsp:nvSpPr>
      <dsp:spPr>
        <a:xfrm>
          <a:off x="9113856" y="901636"/>
          <a:ext cx="244108" cy="2441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7A6B3-0624-4F13-AA6F-163C6E866A09}">
      <dsp:nvSpPr>
        <dsp:cNvPr id="0" name=""/>
        <dsp:cNvSpPr/>
      </dsp:nvSpPr>
      <dsp:spPr>
        <a:xfrm rot="5400000">
          <a:off x="9791783" y="615219"/>
          <a:ext cx="861225" cy="1433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5CA68-D602-4517-9385-A9036CEEBCD3}">
      <dsp:nvSpPr>
        <dsp:cNvPr id="0" name=""/>
        <dsp:cNvSpPr/>
      </dsp:nvSpPr>
      <dsp:spPr>
        <a:xfrm>
          <a:off x="9648023" y="1043395"/>
          <a:ext cx="1293775" cy="113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7.What do you do?</a:t>
          </a:r>
        </a:p>
      </dsp:txBody>
      <dsp:txXfrm>
        <a:off x="9648023" y="1043395"/>
        <a:ext cx="1293775" cy="11340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ED7B2-8539-458A-9CE2-BE56B9C66D7A}">
      <dsp:nvSpPr>
        <dsp:cNvPr id="0" name=""/>
        <dsp:cNvSpPr/>
      </dsp:nvSpPr>
      <dsp:spPr>
        <a:xfrm>
          <a:off x="914399" y="0"/>
          <a:ext cx="10363200" cy="6857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8FBED-78EB-489A-B1D9-993E130863F7}">
      <dsp:nvSpPr>
        <dsp:cNvPr id="0" name=""/>
        <dsp:cNvSpPr/>
      </dsp:nvSpPr>
      <dsp:spPr>
        <a:xfrm>
          <a:off x="9124" y="2057399"/>
          <a:ext cx="5287828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>
              <a:solidFill>
                <a:srgbClr val="002060"/>
              </a:solidFill>
            </a:rPr>
            <a:t>Types of Sentences</a:t>
          </a:r>
          <a:r>
            <a:rPr lang="en-US" sz="3600" kern="1200" dirty="0"/>
            <a:t>:</a:t>
          </a:r>
        </a:p>
      </dsp:txBody>
      <dsp:txXfrm>
        <a:off x="143036" y="2191311"/>
        <a:ext cx="5020004" cy="2475375"/>
      </dsp:txXfrm>
    </dsp:sp>
    <dsp:sp modelId="{C77C65D4-1186-4355-8DBA-C4452F9DBD22}">
      <dsp:nvSpPr>
        <dsp:cNvPr id="0" name=""/>
        <dsp:cNvSpPr/>
      </dsp:nvSpPr>
      <dsp:spPr>
        <a:xfrm>
          <a:off x="5633899" y="1350504"/>
          <a:ext cx="6548975" cy="4156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</a:rPr>
            <a:t>1.Assertive sentence.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</a:rPr>
            <a:t>2.Interrogative sentence.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</a:rPr>
            <a:t>3.Imperative sentence.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</a:rPr>
            <a:t>4.Optative sentence.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</a:rPr>
            <a:t>5.Exclamatory sentence.</a:t>
          </a:r>
        </a:p>
      </dsp:txBody>
      <dsp:txXfrm>
        <a:off x="5836826" y="1553431"/>
        <a:ext cx="6143121" cy="375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5A52-BA31-4BBD-BDCE-BA2A164C07CA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02B6-602D-4C6B-91E4-516B457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BB12-AF62-4EA1-AFF4-196EA774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1200D-E07E-4E3B-AE24-6F4C087D3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3B95-BD7E-4327-9694-6448CDAD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E669B-FF8F-4146-94BE-556FE375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05A2-0E50-4C18-8364-26113D7B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3686-1C4F-4E39-80AA-34D7BC3B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4C19D-D943-43A1-8120-D1C8D00FC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2090-F85C-46DE-A7C0-AC0EBCF6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4E80-4B87-4349-AE82-021517D7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3E3-A8D0-4007-A61F-0FDDCF9A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DB7F0-BCA5-4A94-8D83-06EC9AF45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BC2BD-235E-40B9-9B8C-3B9E27BD6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66C8-3A8C-4CD4-9DCD-2389088B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CB516-CD3E-4770-96CA-DFC07ADC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8224-C2E9-4164-BE46-FD62F260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D098-A62D-482A-841E-4CDA4B78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6934-4756-4A6E-80AA-51A27B63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5FFA-9059-4A9D-B7A9-67A69064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ED38-DFD3-4524-B322-3FCA49DF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1AB7-6C86-479B-9BAC-4F0A612E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2D93-A649-41CA-84DC-1496C41E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39ADB-B092-4F7F-984A-DFC716CA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C0CF-50B2-4344-9910-D1B1274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8602-8599-4EE1-A0B8-E5AFEB1F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3E-0EBB-4E07-A5FA-07DC04F1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597F-F27E-4CCF-A8A6-191171D8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A032-7BD2-4AA1-BE12-57BEE83D9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747DC-FF49-4F42-9AA5-5AF92C97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87CFC-3A79-44C0-8497-73F813D4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40EC3-39B6-4AE6-B6C2-E171CC7D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62312-61D2-4ADE-92F4-7DF2A55E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B113-19E8-4B4D-86C6-EF278A0C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1039-E326-4C33-9A01-EFF56EAB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9F32-0B94-4075-B07E-58B92392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81A39-59E8-45AD-B350-620158859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4214-F1B4-4546-BAEC-F96B94348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7DEF5-0048-43A0-9B4E-6DD02DB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D5E58-ABBF-4970-A36C-623C03DC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E00B9-C4C9-4DB0-B46D-AB1DA89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40F4-7FBA-4770-A07E-6C138762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13C72-4AFC-4E8D-A58A-2FA9975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FC30D-AB0E-44DC-94F1-480022D8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BB631-03DA-4E24-9F12-DC663617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9FE4F-9DB6-4029-89A4-B987611F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5E1CD-4B8E-4BA1-AC59-49318E65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766AB-0E35-4B34-9F2B-64C84480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E29E-BB70-4CED-8D54-03A06CC6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A5EF-F802-4336-9473-97BA63A7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DFAF8-2A1B-4B91-9FB8-B377C31D1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80B0-18F9-4F13-B4F2-18F20162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5402E-6656-43E7-A05B-203B64C2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1CACA-778F-4ECA-9DFB-7E429D7A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6941-2E25-4BA6-9AD8-1A241AD3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61123-441B-4DC9-A476-4AA93A721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3DE55-F696-49D8-B5D6-192D06B19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BCC2-9B50-427D-B0A7-CA1DA984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1B695-3C69-4CBF-BD88-EFF7DB78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EA19-6222-4573-803F-A39DA039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02428-140B-4FDF-BA12-0ED2CADF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76A4B-785B-46A1-85CB-C2B9BE4B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6E88-14A1-45AE-BFAB-C26675581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C52-6B68-490B-85C2-BBB4A0B618A0}" type="datetimeFigureOut">
              <a:rPr lang="en-US" smtClean="0"/>
              <a:t>21/10/18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0B06-5952-4DC2-9BEE-3D62E7A5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7F2E-39E6-406A-B8D1-6C514FBAC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E36E8-9D63-4192-B094-A07EACBA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CB8E10-AA3D-43D0-AD40-3A8EA2EF2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669804"/>
              </p:ext>
            </p:extLst>
          </p:nvPr>
        </p:nvGraphicFramePr>
        <p:xfrm>
          <a:off x="0" y="225083"/>
          <a:ext cx="11802794" cy="634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2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C7AA4-2A73-4A3D-98F5-BB1033327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294590"/>
              </p:ext>
            </p:extLst>
          </p:nvPr>
        </p:nvGraphicFramePr>
        <p:xfrm>
          <a:off x="196948" y="305068"/>
          <a:ext cx="11769969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6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824D4D-C0E7-41E1-92F3-68FCFB09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852402"/>
              </p:ext>
            </p:extLst>
          </p:nvPr>
        </p:nvGraphicFramePr>
        <p:xfrm>
          <a:off x="3024554" y="119699"/>
          <a:ext cx="5866228" cy="10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E7C788-CC42-4930-A0FA-C82A00FA0F95}"/>
              </a:ext>
            </a:extLst>
          </p:cNvPr>
          <p:cNvSpPr txBox="1"/>
          <p:nvPr/>
        </p:nvSpPr>
        <p:spPr>
          <a:xfrm>
            <a:off x="475957" y="1659988"/>
            <a:ext cx="112400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oto sans" panose="020B0502040504020204" pitchFamily="34" charset="0"/>
              </a:rPr>
              <a:t>Write the name of different types of </a:t>
            </a: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sentences from the followings. </a:t>
            </a:r>
          </a:p>
          <a:p>
            <a:pPr algn="l">
              <a:buFont typeface="+mj-lt"/>
              <a:buAutoNum type="arabicPeriod"/>
            </a:pP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Jonny is happy. </a:t>
            </a:r>
          </a:p>
          <a:p>
            <a:pPr algn="l">
              <a:buFont typeface="+mj-lt"/>
              <a:buAutoNum type="arabicPeriod"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oto sans" panose="020B0502040504020204" pitchFamily="34" charset="0"/>
              </a:rPr>
              <a:t>Isn’t t</a:t>
            </a: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he boy loud?</a:t>
            </a:r>
          </a:p>
          <a:p>
            <a:pPr algn="l">
              <a:buFont typeface="+mj-lt"/>
              <a:buAutoNum type="arabicPeriod"/>
            </a:pP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Her English is very fluent. </a:t>
            </a:r>
          </a:p>
          <a:p>
            <a:pPr algn="l">
              <a:buFont typeface="+mj-lt"/>
              <a:buAutoNum type="arabicPeriod"/>
            </a:pP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Was not the mother angry?</a:t>
            </a:r>
          </a:p>
          <a:p>
            <a:pPr algn="l">
              <a:buFont typeface="+mj-lt"/>
              <a:buAutoNum type="arabicPeriod"/>
            </a:pP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She spoke to us earlier.</a:t>
            </a:r>
          </a:p>
          <a:p>
            <a:pPr algn="l">
              <a:buFont typeface="+mj-lt"/>
              <a:buAutoNum type="arabicPeriod"/>
            </a:pP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noto sans" panose="020B0502040504020204" pitchFamily="34" charset="0"/>
              </a:rPr>
              <a:t>What does your father do?</a:t>
            </a:r>
          </a:p>
          <a:p>
            <a:pPr algn="l">
              <a:buFont typeface="+mj-lt"/>
              <a:buAutoNum type="arabicPeriod"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oto sans" panose="020B0502040504020204" pitchFamily="34" charset="0"/>
              </a:rPr>
              <a:t>Let them wait.</a:t>
            </a:r>
            <a:endParaRPr lang="en-US" sz="3600" b="1" i="0" dirty="0">
              <a:solidFill>
                <a:schemeClr val="accent6">
                  <a:lumMod val="50000"/>
                </a:schemeClr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850CA8-85C9-490A-9F99-E63013B8D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340640"/>
              </p:ext>
            </p:extLst>
          </p:nvPr>
        </p:nvGraphicFramePr>
        <p:xfrm>
          <a:off x="1280160" y="3969435"/>
          <a:ext cx="10705514" cy="311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8349844" y="321213"/>
            <a:ext cx="2819400" cy="2133600"/>
          </a:xfrm>
          <a:prstGeom prst="cloudCallout">
            <a:avLst>
              <a:gd name="adj1" fmla="val -130105"/>
              <a:gd name="adj2" fmla="val 18324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HOME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0AB04-C7EB-4B3E-A60E-3D0E5D6EA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04093"/>
            <a:ext cx="4346917" cy="3115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DA990-4167-42A6-A414-B9DB27FD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3946358" y="346812"/>
            <a:ext cx="3946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25" y="443493"/>
            <a:ext cx="1085924" cy="78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5827724"/>
            <a:ext cx="1276350" cy="71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" y="346814"/>
            <a:ext cx="1335088" cy="784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" y="5961965"/>
            <a:ext cx="1132181" cy="5803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7093173" y="3305964"/>
            <a:ext cx="5022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Class : Six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Subject : English Grammar 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And Composition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Unit : 6, Lesson : 1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Topic : Types of Sentence.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Time : 45 minutes.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878195" y="3429000"/>
            <a:ext cx="4970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Md.Hujjatul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Hoque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Assistant Teacher (English)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Sonargaon High School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Rangunia,Chittagong</a:t>
            </a:r>
            <a:endParaRPr lang="en-SG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Contact : 01832811799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E-mail: hujjatulkayessp@gmail.com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F8D1E-C99B-4B09-9CDD-81E6AAC44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55" y="1228322"/>
            <a:ext cx="2083021" cy="196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24B96-BFAB-4B13-AD69-46DCBEEEB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23" y="1254504"/>
            <a:ext cx="1926397" cy="183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6B536F-0671-48E1-862C-C0A400C677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07" y="1205277"/>
            <a:ext cx="957034" cy="444744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DF1B37E-119A-4CEF-99AF-A77FDFB4DB28}"/>
              </a:ext>
            </a:extLst>
          </p:cNvPr>
          <p:cNvSpPr/>
          <p:nvPr/>
        </p:nvSpPr>
        <p:spPr>
          <a:xfrm>
            <a:off x="505325" y="228600"/>
            <a:ext cx="11237495" cy="64128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5A29B-0D3D-4390-BEBA-1A94117FF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98" y="1277794"/>
            <a:ext cx="2104446" cy="194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3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C9507D-32BE-4D8D-A9CC-05A590CB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7009"/>
              </p:ext>
            </p:extLst>
          </p:nvPr>
        </p:nvGraphicFramePr>
        <p:xfrm>
          <a:off x="1455821" y="117306"/>
          <a:ext cx="9432758" cy="91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8EC8F27-F02B-42A9-B80E-E02134E89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003864"/>
              </p:ext>
            </p:extLst>
          </p:nvPr>
        </p:nvGraphicFramePr>
        <p:xfrm>
          <a:off x="379828" y="1308295"/>
          <a:ext cx="11577709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10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9C78E0-E9AC-4AC2-9AE8-8EE528ECCEDC}"/>
              </a:ext>
            </a:extLst>
          </p:cNvPr>
          <p:cNvGraphicFramePr/>
          <p:nvPr/>
        </p:nvGraphicFramePr>
        <p:xfrm>
          <a:off x="2220686" y="469232"/>
          <a:ext cx="6966857" cy="215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10A1C6-BB19-423F-976C-A36487A6D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504120"/>
              </p:ext>
            </p:extLst>
          </p:nvPr>
        </p:nvGraphicFramePr>
        <p:xfrm>
          <a:off x="0" y="2627086"/>
          <a:ext cx="12192000" cy="42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70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97391" y="497060"/>
            <a:ext cx="9397218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9477" y="1794302"/>
            <a:ext cx="7746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completing the lesson, students will be able to ..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46952227"/>
              </p:ext>
            </p:extLst>
          </p:nvPr>
        </p:nvGraphicFramePr>
        <p:xfrm>
          <a:off x="1097280" y="2819400"/>
          <a:ext cx="10705514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C8F73A-DD31-4147-BCC3-CFC3DE11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8EC8F73A-DD31-4147-BCC3-CFC3DE117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F02784-FE71-40E3-B791-9D279C0E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05F02784-FE71-40E3-B791-9D279C0E7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0940EE-B21A-4A07-9AAC-74C7D18D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7D0940EE-B21A-4A07-9AAC-74C7D18D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009371-897F-4ED9-A932-45E2D222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96009371-897F-4ED9-A932-45E2D2225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C112A8-67C8-4DBB-B58F-B0ADDF71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89C112A8-67C8-4DBB-B58F-B0ADDF712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87BCF9-30CF-4969-8D2F-45C578F1D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3A87BCF9-30CF-4969-8D2F-45C578F1D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E17E2FF-1087-48CF-AD81-3F249B2A3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994610"/>
              </p:ext>
            </p:extLst>
          </p:nvPr>
        </p:nvGraphicFramePr>
        <p:xfrm>
          <a:off x="588498" y="1663908"/>
          <a:ext cx="11015003" cy="508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E072918-72F8-4019-A904-3C7ECA13C750}"/>
              </a:ext>
            </a:extLst>
          </p:cNvPr>
          <p:cNvSpPr/>
          <p:nvPr/>
        </p:nvSpPr>
        <p:spPr>
          <a:xfrm>
            <a:off x="1913206" y="534572"/>
            <a:ext cx="8510954" cy="886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What is Sentence?</a:t>
            </a:r>
          </a:p>
        </p:txBody>
      </p:sp>
    </p:spTree>
    <p:extLst>
      <p:ext uri="{BB962C8B-B14F-4D97-AF65-F5344CB8AC3E}">
        <p14:creationId xmlns:p14="http://schemas.microsoft.com/office/powerpoint/2010/main" val="10970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AE12B4-4CC1-41FC-A084-D106E9D55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059540"/>
              </p:ext>
            </p:extLst>
          </p:nvPr>
        </p:nvGraphicFramePr>
        <p:xfrm>
          <a:off x="1420837" y="86974"/>
          <a:ext cx="915806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035DCE-BCD0-46E7-B516-680419D21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699169"/>
              </p:ext>
            </p:extLst>
          </p:nvPr>
        </p:nvGraphicFramePr>
        <p:xfrm>
          <a:off x="623668" y="464233"/>
          <a:ext cx="10944664" cy="543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7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C3A3CD-0E68-4C72-A267-04A400C0D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95053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7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6340F4-F271-4DE0-BEDA-11E74F5A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792767"/>
              </p:ext>
            </p:extLst>
          </p:nvPr>
        </p:nvGraphicFramePr>
        <p:xfrm>
          <a:off x="422030" y="305068"/>
          <a:ext cx="11169747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2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516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noto sans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Amaz Uddin</dc:creator>
  <cp:lastModifiedBy>Amaz Uddin</cp:lastModifiedBy>
  <cp:revision>10</cp:revision>
  <dcterms:created xsi:type="dcterms:W3CDTF">2021-09-08T16:02:46Z</dcterms:created>
  <dcterms:modified xsi:type="dcterms:W3CDTF">2021-10-18T07:00:44Z</dcterms:modified>
</cp:coreProperties>
</file>