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3"/>
  </p:notesMasterIdLst>
  <p:sldIdLst>
    <p:sldId id="257" r:id="rId2"/>
    <p:sldId id="258" r:id="rId3"/>
    <p:sldId id="259" r:id="rId4"/>
    <p:sldId id="264" r:id="rId5"/>
    <p:sldId id="260" r:id="rId6"/>
    <p:sldId id="261" r:id="rId7"/>
    <p:sldId id="265" r:id="rId8"/>
    <p:sldId id="263" r:id="rId9"/>
    <p:sldId id="262" r:id="rId10"/>
    <p:sldId id="268" r:id="rId11"/>
    <p:sldId id="270" r:id="rId12"/>
    <p:sldId id="271" r:id="rId13"/>
    <p:sldId id="275" r:id="rId14"/>
    <p:sldId id="280" r:id="rId15"/>
    <p:sldId id="274" r:id="rId16"/>
    <p:sldId id="272" r:id="rId17"/>
    <p:sldId id="273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12821-1C27-402D-B5BB-DDC49FA9AAC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A5DF-B965-453D-9E6A-D93D6664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A5DF-B965-453D-9E6A-D93D66643B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A5DF-B965-453D-9E6A-D93D66643B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6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স্কুলের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A5DF-B965-453D-9E6A-D93D66643B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A5DF-B965-453D-9E6A-D93D66643B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দলে</a:t>
            </a:r>
            <a:r>
              <a:rPr lang="en-US" dirty="0" smtClean="0"/>
              <a:t> ৫জন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কয়েকটি</a:t>
            </a:r>
            <a:r>
              <a:rPr lang="en-US" dirty="0" smtClean="0"/>
              <a:t> </a:t>
            </a:r>
            <a:r>
              <a:rPr lang="en-US" dirty="0" err="1" smtClean="0"/>
              <a:t>দল</a:t>
            </a:r>
            <a:r>
              <a:rPr lang="en-US" dirty="0" smtClean="0"/>
              <a:t>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করব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A5DF-B965-453D-9E6A-D93D66643B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9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9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501650"/>
          </a:xfrm>
        </p:spPr>
        <p:txBody>
          <a:bodyPr/>
          <a:lstStyle>
            <a:lvl1pPr>
              <a:defRPr sz="1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নাছিমা   </a:t>
            </a:r>
            <a:r>
              <a:rPr lang="en-US" dirty="0" err="1" smtClean="0"/>
              <a:t>আক্তার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-57975" y="-37134"/>
            <a:ext cx="12249975" cy="7011101"/>
            <a:chOff x="-57975" y="-37134"/>
            <a:chExt cx="12249975" cy="7011101"/>
          </a:xfrm>
        </p:grpSpPr>
        <p:grpSp>
          <p:nvGrpSpPr>
            <p:cNvPr id="50" name="Group 49"/>
            <p:cNvGrpSpPr/>
            <p:nvPr userDrawn="1"/>
          </p:nvGrpSpPr>
          <p:grpSpPr>
            <a:xfrm>
              <a:off x="-57975" y="-37134"/>
              <a:ext cx="12249975" cy="7011101"/>
              <a:chOff x="-57975" y="-37134"/>
              <a:chExt cx="12249975" cy="7011101"/>
            </a:xfrm>
          </p:grpSpPr>
          <p:pic>
            <p:nvPicPr>
              <p:cNvPr id="49" name="Picture 48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4643" l="5667" r="856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8" r="14409" b="22783"/>
              <a:stretch/>
            </p:blipFill>
            <p:spPr>
              <a:xfrm>
                <a:off x="106017" y="5890930"/>
                <a:ext cx="11807688" cy="803272"/>
              </a:xfrm>
              <a:prstGeom prst="rect">
                <a:avLst/>
              </a:prstGeom>
            </p:spPr>
          </p:pic>
          <p:grpSp>
            <p:nvGrpSpPr>
              <p:cNvPr id="48" name="Group 47"/>
              <p:cNvGrpSpPr/>
              <p:nvPr userDrawn="1"/>
            </p:nvGrpSpPr>
            <p:grpSpPr>
              <a:xfrm>
                <a:off x="-57975" y="-37134"/>
                <a:ext cx="12249975" cy="7011101"/>
                <a:chOff x="-54415" y="-43469"/>
                <a:chExt cx="12249975" cy="7011101"/>
              </a:xfrm>
            </p:grpSpPr>
            <p:grpSp>
              <p:nvGrpSpPr>
                <p:cNvPr id="35" name="Group 34"/>
                <p:cNvGrpSpPr/>
                <p:nvPr userDrawn="1"/>
              </p:nvGrpSpPr>
              <p:grpSpPr>
                <a:xfrm rot="11810763">
                  <a:off x="11322431" y="6026760"/>
                  <a:ext cx="713688" cy="681391"/>
                  <a:chOff x="148107" y="159689"/>
                  <a:chExt cx="713688" cy="681391"/>
                </a:xfrm>
              </p:grpSpPr>
              <p:sp>
                <p:nvSpPr>
                  <p:cNvPr id="36" name="Flowchart: Connector 35"/>
                  <p:cNvSpPr/>
                  <p:nvPr userDrawn="1"/>
                </p:nvSpPr>
                <p:spPr>
                  <a:xfrm>
                    <a:off x="148107" y="159689"/>
                    <a:ext cx="574183" cy="598017"/>
                  </a:xfrm>
                  <a:prstGeom prst="flowChartConnector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Flowchart: Connector 36"/>
                  <p:cNvSpPr/>
                  <p:nvPr userDrawn="1"/>
                </p:nvSpPr>
                <p:spPr>
                  <a:xfrm>
                    <a:off x="310166" y="493350"/>
                    <a:ext cx="412124" cy="347730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Flowchart: Connector 37"/>
                  <p:cNvSpPr/>
                  <p:nvPr userDrawn="1"/>
                </p:nvSpPr>
                <p:spPr>
                  <a:xfrm>
                    <a:off x="487226" y="202783"/>
                    <a:ext cx="374569" cy="37394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0"/>
                <p:cNvGrpSpPr/>
                <p:nvPr userDrawn="1"/>
              </p:nvGrpSpPr>
              <p:grpSpPr>
                <a:xfrm>
                  <a:off x="187064" y="244068"/>
                  <a:ext cx="713688" cy="681391"/>
                  <a:chOff x="148107" y="159689"/>
                  <a:chExt cx="713688" cy="681391"/>
                </a:xfrm>
              </p:grpSpPr>
              <p:sp>
                <p:nvSpPr>
                  <p:cNvPr id="9" name="Flowchart: Connector 8"/>
                  <p:cNvSpPr/>
                  <p:nvPr userDrawn="1"/>
                </p:nvSpPr>
                <p:spPr>
                  <a:xfrm>
                    <a:off x="148107" y="159689"/>
                    <a:ext cx="574183" cy="598017"/>
                  </a:xfrm>
                  <a:prstGeom prst="flowChartConnector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/>
                  <p:cNvSpPr/>
                  <p:nvPr userDrawn="1"/>
                </p:nvSpPr>
                <p:spPr>
                  <a:xfrm>
                    <a:off x="310166" y="493350"/>
                    <a:ext cx="412124" cy="347730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Flowchart: Connector 9"/>
                  <p:cNvSpPr/>
                  <p:nvPr userDrawn="1"/>
                </p:nvSpPr>
                <p:spPr>
                  <a:xfrm>
                    <a:off x="487226" y="202783"/>
                    <a:ext cx="374569" cy="37394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11"/>
                <p:cNvGrpSpPr/>
                <p:nvPr userDrawn="1"/>
              </p:nvGrpSpPr>
              <p:grpSpPr>
                <a:xfrm rot="5768762">
                  <a:off x="11257809" y="241435"/>
                  <a:ext cx="713688" cy="681391"/>
                  <a:chOff x="148107" y="159689"/>
                  <a:chExt cx="713688" cy="681391"/>
                </a:xfrm>
              </p:grpSpPr>
              <p:sp>
                <p:nvSpPr>
                  <p:cNvPr id="13" name="Flowchart: Connector 12"/>
                  <p:cNvSpPr/>
                  <p:nvPr userDrawn="1"/>
                </p:nvSpPr>
                <p:spPr>
                  <a:xfrm>
                    <a:off x="148107" y="159689"/>
                    <a:ext cx="574183" cy="598017"/>
                  </a:xfrm>
                  <a:prstGeom prst="flowChartConnector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Flowchart: Connector 13"/>
                  <p:cNvSpPr/>
                  <p:nvPr userDrawn="1"/>
                </p:nvSpPr>
                <p:spPr>
                  <a:xfrm>
                    <a:off x="310166" y="493350"/>
                    <a:ext cx="412124" cy="347730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/>
                  <p:cNvSpPr/>
                  <p:nvPr userDrawn="1"/>
                </p:nvSpPr>
                <p:spPr>
                  <a:xfrm>
                    <a:off x="487226" y="202783"/>
                    <a:ext cx="374569" cy="37394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/>
                <p:cNvGrpSpPr/>
                <p:nvPr userDrawn="1"/>
              </p:nvGrpSpPr>
              <p:grpSpPr>
                <a:xfrm rot="18110613">
                  <a:off x="189240" y="6089941"/>
                  <a:ext cx="713688" cy="681391"/>
                  <a:chOff x="148107" y="159689"/>
                  <a:chExt cx="713688" cy="681391"/>
                </a:xfrm>
              </p:grpSpPr>
              <p:sp>
                <p:nvSpPr>
                  <p:cNvPr id="40" name="Flowchart: Connector 39"/>
                  <p:cNvSpPr/>
                  <p:nvPr userDrawn="1"/>
                </p:nvSpPr>
                <p:spPr>
                  <a:xfrm>
                    <a:off x="148107" y="159689"/>
                    <a:ext cx="574183" cy="598017"/>
                  </a:xfrm>
                  <a:prstGeom prst="flowChartConnector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Flowchart: Connector 40"/>
                  <p:cNvSpPr/>
                  <p:nvPr userDrawn="1"/>
                </p:nvSpPr>
                <p:spPr>
                  <a:xfrm>
                    <a:off x="310166" y="493350"/>
                    <a:ext cx="412124" cy="347730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Flowchart: Connector 41"/>
                  <p:cNvSpPr/>
                  <p:nvPr userDrawn="1"/>
                </p:nvSpPr>
                <p:spPr>
                  <a:xfrm>
                    <a:off x="487226" y="202783"/>
                    <a:ext cx="374569" cy="37394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" name="Group 42"/>
                <p:cNvGrpSpPr/>
                <p:nvPr userDrawn="1"/>
              </p:nvGrpSpPr>
              <p:grpSpPr>
                <a:xfrm>
                  <a:off x="-54415" y="-43469"/>
                  <a:ext cx="12249975" cy="7011101"/>
                  <a:chOff x="-57976" y="-40459"/>
                  <a:chExt cx="12249975" cy="7011101"/>
                </a:xfrm>
              </p:grpSpPr>
              <p:grpSp>
                <p:nvGrpSpPr>
                  <p:cNvPr id="44" name="Group 43"/>
                  <p:cNvGrpSpPr/>
                  <p:nvPr userDrawn="1"/>
                </p:nvGrpSpPr>
                <p:grpSpPr>
                  <a:xfrm>
                    <a:off x="-57976" y="-40459"/>
                    <a:ext cx="12249975" cy="7011101"/>
                    <a:chOff x="-57976" y="-40458"/>
                    <a:chExt cx="12249975" cy="6858000"/>
                  </a:xfrm>
                </p:grpSpPr>
                <p:sp>
                  <p:nvSpPr>
                    <p:cNvPr id="46" name="Frame 45"/>
                    <p:cNvSpPr/>
                    <p:nvPr userDrawn="1"/>
                  </p:nvSpPr>
                  <p:spPr>
                    <a:xfrm>
                      <a:off x="-57976" y="-40458"/>
                      <a:ext cx="12249975" cy="6858000"/>
                    </a:xfrm>
                    <a:prstGeom prst="frame">
                      <a:avLst>
                        <a:gd name="adj1" fmla="val 1420"/>
                      </a:avLst>
                    </a:prstGeom>
                    <a:solidFill>
                      <a:srgbClr val="92D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" name="Frame 46"/>
                    <p:cNvSpPr/>
                    <p:nvPr userDrawn="1"/>
                  </p:nvSpPr>
                  <p:spPr>
                    <a:xfrm>
                      <a:off x="49894" y="79538"/>
                      <a:ext cx="12034233" cy="6641937"/>
                    </a:xfrm>
                    <a:prstGeom prst="frame">
                      <a:avLst>
                        <a:gd name="adj1" fmla="val 1420"/>
                      </a:avLst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5" name="Frame 44"/>
                  <p:cNvSpPr/>
                  <p:nvPr userDrawn="1"/>
                </p:nvSpPr>
                <p:spPr>
                  <a:xfrm>
                    <a:off x="162682" y="181274"/>
                    <a:ext cx="11844265" cy="6592098"/>
                  </a:xfrm>
                  <a:prstGeom prst="frame">
                    <a:avLst>
                      <a:gd name="adj1" fmla="val 1420"/>
                    </a:avLst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51" name="Flowchart: Connector 50"/>
            <p:cNvSpPr/>
            <p:nvPr userDrawn="1"/>
          </p:nvSpPr>
          <p:spPr>
            <a:xfrm>
              <a:off x="358826" y="435618"/>
              <a:ext cx="244699" cy="231819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 userDrawn="1"/>
          </p:nvSpPr>
          <p:spPr>
            <a:xfrm>
              <a:off x="11663351" y="6319507"/>
              <a:ext cx="244699" cy="231819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 userDrawn="1"/>
          </p:nvSpPr>
          <p:spPr>
            <a:xfrm>
              <a:off x="11559250" y="416315"/>
              <a:ext cx="244699" cy="231819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 userDrawn="1"/>
          </p:nvSpPr>
          <p:spPr>
            <a:xfrm>
              <a:off x="315800" y="6380090"/>
              <a:ext cx="244699" cy="231819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728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0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82D07-6F02-40B3-B69E-206ED4BA2B8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8E1F-8FE4-4B4B-B02C-CB5B82C1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7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9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85888" y="683075"/>
            <a:ext cx="9172575" cy="5832025"/>
            <a:chOff x="2483569" y="685799"/>
            <a:chExt cx="7129462" cy="5832025"/>
          </a:xfrm>
        </p:grpSpPr>
        <p:sp>
          <p:nvSpPr>
            <p:cNvPr id="9" name="Diagonal Stripe 8"/>
            <p:cNvSpPr/>
            <p:nvPr/>
          </p:nvSpPr>
          <p:spPr>
            <a:xfrm rot="18933440">
              <a:off x="8022898" y="3008892"/>
              <a:ext cx="1085850" cy="3508932"/>
            </a:xfrm>
            <a:prstGeom prst="diagStripe">
              <a:avLst>
                <a:gd name="adj" fmla="val 6942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iagonal Stripe 9"/>
            <p:cNvSpPr/>
            <p:nvPr/>
          </p:nvSpPr>
          <p:spPr>
            <a:xfrm>
              <a:off x="2900709" y="3330006"/>
              <a:ext cx="1211982" cy="3146994"/>
            </a:xfrm>
            <a:prstGeom prst="diagStripe">
              <a:avLst>
                <a:gd name="adj" fmla="val 6942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3569" y="685799"/>
              <a:ext cx="7129462" cy="3743325"/>
            </a:xfrm>
            <a:prstGeom prst="rect">
              <a:avLst/>
            </a:prstGeom>
            <a:solidFill>
              <a:srgbClr val="92D05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17644" y="2056778"/>
            <a:ext cx="8637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আজকের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পাঠে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সবাইকে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স্বাগতম</a:t>
            </a:r>
            <a:endParaRPr lang="en-US" sz="4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870807"/>
            <a:ext cx="2019536" cy="19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 -0.3912 L -0.80976 -0.33032 L -0.77187 -0.3912 L -0.73151 -0.33032 L -0.69088 -0.3912 L -0.65299 -0.33032 L -0.6125 -0.3912 L -0.57461 -0.33032 L -0.53346 -0.3912 L -0.49323 -0.33032 L -0.45521 -0.3912 L -0.41497 -0.33032 L -0.37669 -0.3912 L -0.33633 -0.33032 L -0.29583 -0.3912 L -0.25794 -0.33032 L -0.21692 -0.3912 " pathEditMode="relative" rAng="0" ptsTypes="AAAAAAAAAAAAAAA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54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8" y="1185651"/>
            <a:ext cx="3629891" cy="2470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 b="12357"/>
          <a:stretch/>
        </p:blipFill>
        <p:spPr>
          <a:xfrm>
            <a:off x="4414954" y="1170703"/>
            <a:ext cx="4143104" cy="2470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61919" y="276066"/>
            <a:ext cx="4746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8058" y="2064327"/>
            <a:ext cx="30283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যেথায়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চারিপাশ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31" y="3976255"/>
            <a:ext cx="3115053" cy="2161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80" y="4044973"/>
            <a:ext cx="3429256" cy="2023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30793" y="4463319"/>
            <a:ext cx="3984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874" y="526473"/>
            <a:ext cx="4934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660" y="1696505"/>
            <a:ext cx="6460423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482" y="4314396"/>
            <a:ext cx="522931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16406" r="19560" b="11111"/>
          <a:stretch/>
        </p:blipFill>
        <p:spPr>
          <a:xfrm>
            <a:off x="734291" y="1696505"/>
            <a:ext cx="3685309" cy="3818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99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9847" y="1399691"/>
            <a:ext cx="2746265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2511"/>
            <a:ext cx="3454307" cy="3955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02133" y="2603005"/>
            <a:ext cx="5322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6805" y="257933"/>
            <a:ext cx="6324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6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054" y="554182"/>
            <a:ext cx="3533340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" y="1828432"/>
            <a:ext cx="4162350" cy="4018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70380" y="2960361"/>
            <a:ext cx="5375189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9244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057" y="442326"/>
            <a:ext cx="73805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9941" y="1302961"/>
            <a:ext cx="540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9941" y="2491150"/>
            <a:ext cx="5205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3687" y="3745474"/>
            <a:ext cx="558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125" y="4879421"/>
            <a:ext cx="3894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7" y="2183169"/>
            <a:ext cx="3101688" cy="298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60938" y="1869711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3687" y="3118312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3689" y="4312671"/>
            <a:ext cx="7669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তটে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বিদেশী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38" y="5465304"/>
            <a:ext cx="520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বালুচর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ভালোবাসেন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352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054" y="554182"/>
            <a:ext cx="3047629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30435" y="1911559"/>
            <a:ext cx="5593244" cy="3804201"/>
            <a:chOff x="4530435" y="1911559"/>
            <a:chExt cx="5593244" cy="3804201"/>
          </a:xfrm>
        </p:grpSpPr>
        <p:sp>
          <p:nvSpPr>
            <p:cNvPr id="4" name="TextBox 3"/>
            <p:cNvSpPr txBox="1"/>
            <p:nvPr/>
          </p:nvSpPr>
          <p:spPr>
            <a:xfrm>
              <a:off x="4655126" y="1911559"/>
              <a:ext cx="4128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নীচের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প্রশ্নগুলোর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দাও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30435" y="2557890"/>
              <a:ext cx="54056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 )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মাস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শরৎকাল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27230" y="3402695"/>
              <a:ext cx="48333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 )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কাশফুল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কোথায়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ফুটে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33687" y="4173717"/>
              <a:ext cx="55899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)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শীতের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দিনে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তটে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কারা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বাস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55126" y="5069429"/>
              <a:ext cx="3894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 )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ভালোবাসেন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5" b="17723"/>
          <a:stretch/>
        </p:blipFill>
        <p:spPr>
          <a:xfrm>
            <a:off x="625435" y="2284987"/>
            <a:ext cx="3212275" cy="288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68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764" y="708076"/>
            <a:ext cx="9615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যুক্তব্যঞ্জন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79764" y="2470480"/>
            <a:ext cx="218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ন্দ্র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5044" y="2470478"/>
            <a:ext cx="345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 +  দ  +  র-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2385" y="2470479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408441" y="2632364"/>
            <a:ext cx="526473" cy="2345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0" y="2428318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তন্দ্রা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7666" y="4086543"/>
            <a:ext cx="9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964" y="4114804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3399" y="4035314"/>
            <a:ext cx="158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345934" y="4257538"/>
            <a:ext cx="526473" cy="1939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2735" y="4031354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736" y="3116809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তন্দ্রা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তন্দ্রায়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আচ্ছন্ন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9971" y="5056277"/>
            <a:ext cx="793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4" grpId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0691" y="302752"/>
            <a:ext cx="7439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ঐ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702" y="2073347"/>
            <a:ext cx="17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5249" y="2073346"/>
            <a:ext cx="21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জনশূণ্য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3098" y="1972836"/>
            <a:ext cx="4807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3426434"/>
            <a:ext cx="195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চকাচকি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0898" y="3413053"/>
            <a:ext cx="252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1176" y="3457211"/>
            <a:ext cx="5569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চকাচকির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ভীড়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340" y="5337915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4593" y="5207201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6144" y="5152837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330389" y="2245381"/>
            <a:ext cx="526473" cy="1959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726625" y="3651418"/>
            <a:ext cx="526473" cy="2345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578632" y="5358710"/>
            <a:ext cx="526473" cy="2345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43" y="3309508"/>
            <a:ext cx="1987877" cy="11140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42" y="4779521"/>
            <a:ext cx="1987877" cy="12720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21" y="1619924"/>
            <a:ext cx="1987877" cy="1300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30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2690" y="623455"/>
            <a:ext cx="3190297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6753" y="2665322"/>
            <a:ext cx="8438529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(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যেথায়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চকাচকি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8" y="2636109"/>
            <a:ext cx="1258756" cy="1258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4229539"/>
            <a:ext cx="2986087" cy="1987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82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0110" y="712643"/>
            <a:ext cx="2193229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6970" y="4910958"/>
            <a:ext cx="8379217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64" y="4651654"/>
            <a:ext cx="1662112" cy="162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t="8538" r="19356" b="8573"/>
          <a:stretch/>
        </p:blipFill>
        <p:spPr>
          <a:xfrm>
            <a:off x="1136970" y="574097"/>
            <a:ext cx="3366655" cy="38103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72363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4908" y="304800"/>
            <a:ext cx="2576946" cy="2996202"/>
            <a:chOff x="568036" y="498763"/>
            <a:chExt cx="2576946" cy="29962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3" t="13076" r="13153"/>
            <a:stretch/>
          </p:blipFill>
          <p:spPr>
            <a:xfrm>
              <a:off x="568036" y="498763"/>
              <a:ext cx="2576946" cy="299620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89" y="717483"/>
              <a:ext cx="1921020" cy="2143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4793672" y="448800"/>
            <a:ext cx="28953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622" y="3408886"/>
            <a:ext cx="29418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নাছিমা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ছাতিয়া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স: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সখিপুর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9" y="1595082"/>
            <a:ext cx="2153840" cy="4413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1149" y="2547732"/>
            <a:ext cx="510428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22755" r="47107" b="11342"/>
          <a:stretch/>
        </p:blipFill>
        <p:spPr>
          <a:xfrm>
            <a:off x="9264126" y="1124845"/>
            <a:ext cx="2200449" cy="2845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724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5727" y="537729"/>
            <a:ext cx="3174267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9766" y="2531550"/>
            <a:ext cx="3700463" cy="3069150"/>
            <a:chOff x="1042987" y="2371725"/>
            <a:chExt cx="3214687" cy="2400300"/>
          </a:xfrm>
        </p:grpSpPr>
        <p:sp>
          <p:nvSpPr>
            <p:cNvPr id="3" name="Rectangle 2"/>
            <p:cNvSpPr/>
            <p:nvPr/>
          </p:nvSpPr>
          <p:spPr>
            <a:xfrm>
              <a:off x="1485900" y="3114675"/>
              <a:ext cx="2328863" cy="14573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1042987" y="2371725"/>
              <a:ext cx="3214687" cy="74295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64442" y="4572000"/>
              <a:ext cx="2771776" cy="2000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15727" y="2418369"/>
            <a:ext cx="5599610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737" y="4780456"/>
            <a:ext cx="1682551" cy="1640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0" y="545807"/>
            <a:ext cx="1682551" cy="16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6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3" y="523702"/>
            <a:ext cx="11088394" cy="5658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5604" y="991970"/>
            <a:ext cx="1351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560" y="967043"/>
            <a:ext cx="186621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060" y="950425"/>
            <a:ext cx="145264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0392" y="1016897"/>
            <a:ext cx="239039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6299" y="3353494"/>
            <a:ext cx="186140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4850" y="3328567"/>
            <a:ext cx="196880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0805" y="3328567"/>
            <a:ext cx="131318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9561" y="3354189"/>
            <a:ext cx="13516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6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58146" y="387928"/>
            <a:ext cx="2557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15631" y="2485157"/>
            <a:ext cx="706582" cy="706582"/>
            <a:chOff x="2258291" y="3283527"/>
            <a:chExt cx="706582" cy="706582"/>
          </a:xfrm>
        </p:grpSpPr>
        <p:grpSp>
          <p:nvGrpSpPr>
            <p:cNvPr id="21" name="Group 20"/>
            <p:cNvGrpSpPr/>
            <p:nvPr/>
          </p:nvGrpSpPr>
          <p:grpSpPr>
            <a:xfrm>
              <a:off x="2258291" y="3283527"/>
              <a:ext cx="706582" cy="706582"/>
              <a:chOff x="2258291" y="3283527"/>
              <a:chExt cx="706582" cy="706582"/>
            </a:xfrm>
          </p:grpSpPr>
          <p:sp>
            <p:nvSpPr>
              <p:cNvPr id="16" name="Flowchart: Connector 15"/>
              <p:cNvSpPr/>
              <p:nvPr/>
            </p:nvSpPr>
            <p:spPr>
              <a:xfrm>
                <a:off x="2258291" y="3283527"/>
                <a:ext cx="706582" cy="706582"/>
              </a:xfrm>
              <a:prstGeom prst="flowChartConnector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2292927" y="3325090"/>
                <a:ext cx="637309" cy="602673"/>
              </a:xfrm>
              <a:prstGeom prst="flowChartConnector">
                <a:avLst/>
              </a:prstGeom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lowchart: Connector 18"/>
            <p:cNvSpPr/>
            <p:nvPr/>
          </p:nvSpPr>
          <p:spPr>
            <a:xfrm>
              <a:off x="2382981" y="3418609"/>
              <a:ext cx="457199" cy="436417"/>
            </a:xfrm>
            <a:prstGeom prst="flowChartConnector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7131" y="3363186"/>
            <a:ext cx="706582" cy="706582"/>
            <a:chOff x="2258291" y="3283527"/>
            <a:chExt cx="706582" cy="706582"/>
          </a:xfrm>
        </p:grpSpPr>
        <p:grpSp>
          <p:nvGrpSpPr>
            <p:cNvPr id="29" name="Group 28"/>
            <p:cNvGrpSpPr/>
            <p:nvPr/>
          </p:nvGrpSpPr>
          <p:grpSpPr>
            <a:xfrm>
              <a:off x="2258291" y="3283527"/>
              <a:ext cx="706582" cy="706582"/>
              <a:chOff x="2258291" y="3283527"/>
              <a:chExt cx="706582" cy="706582"/>
            </a:xfrm>
          </p:grpSpPr>
          <p:sp>
            <p:nvSpPr>
              <p:cNvPr id="31" name="Flowchart: Connector 30"/>
              <p:cNvSpPr/>
              <p:nvPr/>
            </p:nvSpPr>
            <p:spPr>
              <a:xfrm>
                <a:off x="2258291" y="3283527"/>
                <a:ext cx="706582" cy="706582"/>
              </a:xfrm>
              <a:prstGeom prst="flowChartConnector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>
                <a:off x="2292927" y="3325090"/>
                <a:ext cx="637309" cy="602673"/>
              </a:xfrm>
              <a:prstGeom prst="flowChartConnector">
                <a:avLst/>
              </a:prstGeom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lowchart: Connector 29"/>
            <p:cNvSpPr/>
            <p:nvPr/>
          </p:nvSpPr>
          <p:spPr>
            <a:xfrm>
              <a:off x="2382981" y="3418609"/>
              <a:ext cx="457199" cy="436417"/>
            </a:xfrm>
            <a:prstGeom prst="flowChartConnector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7926" y="4244686"/>
            <a:ext cx="706582" cy="706582"/>
            <a:chOff x="2258291" y="3283527"/>
            <a:chExt cx="706582" cy="706582"/>
          </a:xfrm>
        </p:grpSpPr>
        <p:grpSp>
          <p:nvGrpSpPr>
            <p:cNvPr id="34" name="Group 33"/>
            <p:cNvGrpSpPr/>
            <p:nvPr/>
          </p:nvGrpSpPr>
          <p:grpSpPr>
            <a:xfrm>
              <a:off x="2258291" y="3283527"/>
              <a:ext cx="706582" cy="706582"/>
              <a:chOff x="2258291" y="3283527"/>
              <a:chExt cx="706582" cy="706582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2258291" y="3283527"/>
                <a:ext cx="706582" cy="706582"/>
              </a:xfrm>
              <a:prstGeom prst="flowChartConnector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2292927" y="3325090"/>
                <a:ext cx="637309" cy="602673"/>
              </a:xfrm>
              <a:prstGeom prst="flowChartConnector">
                <a:avLst/>
              </a:prstGeom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Flowchart: Connector 34"/>
            <p:cNvSpPr/>
            <p:nvPr/>
          </p:nvSpPr>
          <p:spPr>
            <a:xfrm>
              <a:off x="2382981" y="3418609"/>
              <a:ext cx="457199" cy="436417"/>
            </a:xfrm>
            <a:prstGeom prst="flowChartConnector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7926" y="5209309"/>
            <a:ext cx="706582" cy="706582"/>
            <a:chOff x="2258291" y="3283527"/>
            <a:chExt cx="706582" cy="706582"/>
          </a:xfrm>
        </p:grpSpPr>
        <p:grpSp>
          <p:nvGrpSpPr>
            <p:cNvPr id="39" name="Group 38"/>
            <p:cNvGrpSpPr/>
            <p:nvPr/>
          </p:nvGrpSpPr>
          <p:grpSpPr>
            <a:xfrm>
              <a:off x="2258291" y="3283527"/>
              <a:ext cx="706582" cy="706582"/>
              <a:chOff x="2258291" y="3283527"/>
              <a:chExt cx="706582" cy="706582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2258291" y="3283527"/>
                <a:ext cx="706582" cy="706582"/>
              </a:xfrm>
              <a:prstGeom prst="flowChartConnector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2292927" y="3325090"/>
                <a:ext cx="637309" cy="602673"/>
              </a:xfrm>
              <a:prstGeom prst="flowChartConnector">
                <a:avLst/>
              </a:prstGeom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lowchart: Connector 39"/>
            <p:cNvSpPr/>
            <p:nvPr/>
          </p:nvSpPr>
          <p:spPr>
            <a:xfrm>
              <a:off x="2382981" y="3418609"/>
              <a:ext cx="457199" cy="436417"/>
            </a:xfrm>
            <a:prstGeom prst="flowChartConnector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6" y="1229582"/>
            <a:ext cx="1039097" cy="103909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flipH="1">
            <a:off x="1489363" y="1407055"/>
            <a:ext cx="578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2279070" y="2545408"/>
            <a:ext cx="9164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২.১.২ –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279071" y="3435929"/>
            <a:ext cx="1024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 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Flowchart: Terminator 46"/>
          <p:cNvSpPr/>
          <p:nvPr/>
        </p:nvSpPr>
        <p:spPr>
          <a:xfrm>
            <a:off x="1184557" y="2661711"/>
            <a:ext cx="1080655" cy="413723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lowchart: Terminator 47"/>
          <p:cNvSpPr/>
          <p:nvPr/>
        </p:nvSpPr>
        <p:spPr>
          <a:xfrm>
            <a:off x="1170697" y="3509614"/>
            <a:ext cx="1080655" cy="413723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Flowchart: Terminator 48"/>
          <p:cNvSpPr/>
          <p:nvPr/>
        </p:nvSpPr>
        <p:spPr>
          <a:xfrm>
            <a:off x="1274609" y="4379768"/>
            <a:ext cx="1080655" cy="413723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Flowchart: Terminator 49"/>
          <p:cNvSpPr/>
          <p:nvPr/>
        </p:nvSpPr>
        <p:spPr>
          <a:xfrm>
            <a:off x="1212270" y="5377476"/>
            <a:ext cx="1080655" cy="413723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2355263" y="4307027"/>
            <a:ext cx="737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2535372" y="5331116"/>
            <a:ext cx="758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২.৩.১২ 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দুই তীরে   রবীন্দ্রনাথ  এর একটি সুন্দর কবিতা আবৃত্তি    Dui Teere   Rabindra Kabita Abrit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425" y="627758"/>
            <a:ext cx="10403320" cy="5851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4552" y="627758"/>
            <a:ext cx="5315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2698" y="4202048"/>
            <a:ext cx="7285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51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617" y="311508"/>
            <a:ext cx="403187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1832"/>
          <a:stretch/>
        </p:blipFill>
        <p:spPr>
          <a:xfrm>
            <a:off x="651164" y="896283"/>
            <a:ext cx="3463637" cy="2307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9873"/>
          <a:stretch/>
        </p:blipFill>
        <p:spPr>
          <a:xfrm>
            <a:off x="8060310" y="1069684"/>
            <a:ext cx="3463635" cy="2175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 r="6198" b="10607"/>
          <a:stretch/>
        </p:blipFill>
        <p:spPr>
          <a:xfrm>
            <a:off x="8060310" y="3843914"/>
            <a:ext cx="3609107" cy="2022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8771" y="1342642"/>
            <a:ext cx="37930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3423" y="3050884"/>
            <a:ext cx="352372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কাশবন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3532909"/>
            <a:ext cx="3469511" cy="2518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97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xit" presetSubtype="3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1673" y="581891"/>
            <a:ext cx="3876382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9" y="3602182"/>
            <a:ext cx="2867025" cy="2396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9059"/>
          <a:stretch/>
        </p:blipFill>
        <p:spPr>
          <a:xfrm>
            <a:off x="983723" y="762001"/>
            <a:ext cx="2867425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742409" y="2572480"/>
            <a:ext cx="2032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5254" y="4378403"/>
            <a:ext cx="65117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15148" r="31639" b="7125"/>
          <a:stretch/>
        </p:blipFill>
        <p:spPr>
          <a:xfrm>
            <a:off x="8269105" y="883969"/>
            <a:ext cx="3202459" cy="3494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24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220" y="334582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2" y="1318185"/>
            <a:ext cx="2721552" cy="3960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3816061" y="1046561"/>
            <a:ext cx="7724775" cy="15012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১৮৬১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১২৬৮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00945" y="2877092"/>
            <a:ext cx="7620000" cy="15517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কথাসাহিত্যিক,নাট্যকার,দার্শনিক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গীতিকারসুরস্রষ্টা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সমাজসেবী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16061" y="4876801"/>
            <a:ext cx="7724775" cy="10252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১৩৪৮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২২শে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969" y="5403274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0243985">
            <a:off x="3054762" y="1795407"/>
            <a:ext cx="642694" cy="2454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338944" y="3407488"/>
            <a:ext cx="642694" cy="2454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30070">
            <a:off x="2823619" y="4931117"/>
            <a:ext cx="895260" cy="2482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3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8" y="1203045"/>
            <a:ext cx="5488564" cy="29256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97" y="1153822"/>
            <a:ext cx="5172075" cy="29748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61919" y="374073"/>
            <a:ext cx="4746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7818" y="4419600"/>
            <a:ext cx="45865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বালুচর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5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1468580"/>
            <a:ext cx="4572001" cy="26817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1468580"/>
            <a:ext cx="5127481" cy="26817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561919" y="374073"/>
            <a:ext cx="4746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0945" y="4502727"/>
            <a:ext cx="37112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শরৎকালে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নির্জনে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চকাচকির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7481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611</Words>
  <Application>Microsoft Office PowerPoint</Application>
  <PresentationFormat>Widescreen</PresentationFormat>
  <Paragraphs>128</Paragraphs>
  <Slides>21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95</cp:revision>
  <dcterms:created xsi:type="dcterms:W3CDTF">2021-09-20T18:21:54Z</dcterms:created>
  <dcterms:modified xsi:type="dcterms:W3CDTF">2021-10-18T11:20:13Z</dcterms:modified>
</cp:coreProperties>
</file>