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3" r:id="rId9"/>
    <p:sldId id="264" r:id="rId10"/>
    <p:sldId id="262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6" d="100"/>
          <a:sy n="66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DD6F1B-17A0-4114-96C6-5514FE35163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0B83C5-0D8C-46E1-B81F-38C8D803EB64}">
      <dgm:prSet phldrT="[Text]" phldr="1" custT="1"/>
      <dgm:spPr/>
      <dgm:t>
        <a:bodyPr/>
        <a:lstStyle/>
        <a:p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B672BB-318B-484C-99B9-0F13DFC068F3}" type="parTrans" cxnId="{E0EAF53A-63E3-4B5B-859D-B87DE2E9033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51D3EB-8864-4F54-B065-4A1B61AC469E}" type="sibTrans" cxnId="{E0EAF53A-63E3-4B5B-859D-B87DE2E9033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301E21-4F35-4848-9383-31FFEE747B63}">
      <dgm:prSet phldrT="[Text]" phldr="1"/>
      <dgm:spPr/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90E137-6A5B-4210-B729-A17E4D6BD893}" type="parTrans" cxnId="{3F7DEA33-0F63-40A2-8FFE-4957FA1EE14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4D7535-EAB8-4021-8D90-E76F0ED5BEF3}" type="sibTrans" cxnId="{3F7DEA33-0F63-40A2-8FFE-4957FA1EE14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31E0DE-0118-474F-AAF4-37E4E83A5E1F}">
      <dgm:prSet phldrT="[Text]" phldr="1" custT="1"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9B2E7D-623B-4186-9A6E-D4192CA2AD8A}" type="parTrans" cxnId="{63B97275-2996-4985-82A2-9A7BE730096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7D45DB-F299-4C96-AD8C-B12B3ACFA2AC}" type="sibTrans" cxnId="{63B97275-2996-4985-82A2-9A7BE730096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8746FA-EFAD-4943-9266-18802E8B5FF3}" type="pres">
      <dgm:prSet presAssocID="{FDDD6F1B-17A0-4114-96C6-5514FE3516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D72F82-B989-47D9-8556-D88F9048EF42}" type="pres">
      <dgm:prSet presAssocID="{650B83C5-0D8C-46E1-B81F-38C8D803EB64}" presName="node" presStyleLbl="node1" presStyleIdx="0" presStyleCnt="3" custScaleX="99317" custScaleY="115618" custRadScaleRad="71400" custRadScaleInc="17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0D9A7-0173-409E-BC2C-820193961F97}" type="pres">
      <dgm:prSet presAssocID="{EE51D3EB-8864-4F54-B065-4A1B61AC469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470CF9D2-7D94-42E8-9E84-872A073B0C7B}" type="pres">
      <dgm:prSet presAssocID="{EE51D3EB-8864-4F54-B065-4A1B61AC469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8DCD6D1-041B-4F79-A963-058983F96DDF}" type="pres">
      <dgm:prSet presAssocID="{BB301E21-4F35-4848-9383-31FFEE747B63}" presName="node" presStyleLbl="node1" presStyleIdx="1" presStyleCnt="3" custScaleX="107159" custScaleY="129427" custRadScaleRad="96175" custRadScaleInc="-16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13D1B-AAFD-4DDC-A77A-4DD900EBB1BC}" type="pres">
      <dgm:prSet presAssocID="{7A4D7535-EAB8-4021-8D90-E76F0ED5BEF3}" presName="sibTrans" presStyleLbl="sibTrans2D1" presStyleIdx="1" presStyleCnt="3" custScaleX="103315"/>
      <dgm:spPr/>
      <dgm:t>
        <a:bodyPr/>
        <a:lstStyle/>
        <a:p>
          <a:endParaRPr lang="en-US"/>
        </a:p>
      </dgm:t>
    </dgm:pt>
    <dgm:pt modelId="{8D2EBB23-CCD3-4D4A-80BE-E09BCDBD24F1}" type="pres">
      <dgm:prSet presAssocID="{7A4D7535-EAB8-4021-8D90-E76F0ED5BEF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AC4BBC4-EFD4-4FEF-B808-6B6E14E49BDE}" type="pres">
      <dgm:prSet presAssocID="{5D31E0DE-0118-474F-AAF4-37E4E83A5E1F}" presName="node" presStyleLbl="node1" presStyleIdx="2" presStyleCnt="3" custScaleX="102599" custScaleY="142785" custRadScaleRad="81783" custRadScaleInc="10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C94FB-8AA9-4ABC-A3EA-8F782259B33E}" type="pres">
      <dgm:prSet presAssocID="{E97D45DB-F299-4C96-AD8C-B12B3ACFA2A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76ACD937-46CA-4461-90FA-4723B409F651}" type="pres">
      <dgm:prSet presAssocID="{E97D45DB-F299-4C96-AD8C-B12B3ACFA2AC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0EAF53A-63E3-4B5B-859D-B87DE2E90339}" srcId="{FDDD6F1B-17A0-4114-96C6-5514FE35163C}" destId="{650B83C5-0D8C-46E1-B81F-38C8D803EB64}" srcOrd="0" destOrd="0" parTransId="{5DB672BB-318B-484C-99B9-0F13DFC068F3}" sibTransId="{EE51D3EB-8864-4F54-B065-4A1B61AC469E}"/>
    <dgm:cxn modelId="{850CEC74-BB6B-400A-AD26-D157006CD8B4}" type="presOf" srcId="{EE51D3EB-8864-4F54-B065-4A1B61AC469E}" destId="{470CF9D2-7D94-42E8-9E84-872A073B0C7B}" srcOrd="1" destOrd="0" presId="urn:microsoft.com/office/officeart/2005/8/layout/cycle7"/>
    <dgm:cxn modelId="{762A37F5-AC1B-4931-9AA6-B5526086CE2E}" type="presOf" srcId="{650B83C5-0D8C-46E1-B81F-38C8D803EB64}" destId="{A3D72F82-B989-47D9-8556-D88F9048EF42}" srcOrd="0" destOrd="0" presId="urn:microsoft.com/office/officeart/2005/8/layout/cycle7"/>
    <dgm:cxn modelId="{7B5C6A92-22C1-4D68-8855-E9DCE37CA077}" type="presOf" srcId="{E97D45DB-F299-4C96-AD8C-B12B3ACFA2AC}" destId="{76ACD937-46CA-4461-90FA-4723B409F651}" srcOrd="1" destOrd="0" presId="urn:microsoft.com/office/officeart/2005/8/layout/cycle7"/>
    <dgm:cxn modelId="{4D4DABE4-FA25-4907-9CBC-1102A7F52D2E}" type="presOf" srcId="{FDDD6F1B-17A0-4114-96C6-5514FE35163C}" destId="{2F8746FA-EFAD-4943-9266-18802E8B5FF3}" srcOrd="0" destOrd="0" presId="urn:microsoft.com/office/officeart/2005/8/layout/cycle7"/>
    <dgm:cxn modelId="{63B97275-2996-4985-82A2-9A7BE7300968}" srcId="{FDDD6F1B-17A0-4114-96C6-5514FE35163C}" destId="{5D31E0DE-0118-474F-AAF4-37E4E83A5E1F}" srcOrd="2" destOrd="0" parTransId="{9D9B2E7D-623B-4186-9A6E-D4192CA2AD8A}" sibTransId="{E97D45DB-F299-4C96-AD8C-B12B3ACFA2AC}"/>
    <dgm:cxn modelId="{3F7DEA33-0F63-40A2-8FFE-4957FA1EE14A}" srcId="{FDDD6F1B-17A0-4114-96C6-5514FE35163C}" destId="{BB301E21-4F35-4848-9383-31FFEE747B63}" srcOrd="1" destOrd="0" parTransId="{4F90E137-6A5B-4210-B729-A17E4D6BD893}" sibTransId="{7A4D7535-EAB8-4021-8D90-E76F0ED5BEF3}"/>
    <dgm:cxn modelId="{F2A8FDEC-5C81-4381-8501-AB9EE3F599C4}" type="presOf" srcId="{7A4D7535-EAB8-4021-8D90-E76F0ED5BEF3}" destId="{82913D1B-AAFD-4DDC-A77A-4DD900EBB1BC}" srcOrd="0" destOrd="0" presId="urn:microsoft.com/office/officeart/2005/8/layout/cycle7"/>
    <dgm:cxn modelId="{4BEBBB88-CD03-47D0-9349-BF654CCC4ECD}" type="presOf" srcId="{E97D45DB-F299-4C96-AD8C-B12B3ACFA2AC}" destId="{CE2C94FB-8AA9-4ABC-A3EA-8F782259B33E}" srcOrd="0" destOrd="0" presId="urn:microsoft.com/office/officeart/2005/8/layout/cycle7"/>
    <dgm:cxn modelId="{B552F7B1-26EE-4DC8-AC43-3371AEBDC1CA}" type="presOf" srcId="{EE51D3EB-8864-4F54-B065-4A1B61AC469E}" destId="{F070D9A7-0173-409E-BC2C-820193961F97}" srcOrd="0" destOrd="0" presId="urn:microsoft.com/office/officeart/2005/8/layout/cycle7"/>
    <dgm:cxn modelId="{B08F29B0-6225-4788-90C6-D3E164D5D778}" type="presOf" srcId="{5D31E0DE-0118-474F-AAF4-37E4E83A5E1F}" destId="{3AC4BBC4-EFD4-4FEF-B808-6B6E14E49BDE}" srcOrd="0" destOrd="0" presId="urn:microsoft.com/office/officeart/2005/8/layout/cycle7"/>
    <dgm:cxn modelId="{AD75A850-7CCB-4C77-91CE-B2035E446070}" type="presOf" srcId="{BB301E21-4F35-4848-9383-31FFEE747B63}" destId="{28DCD6D1-041B-4F79-A963-058983F96DDF}" srcOrd="0" destOrd="0" presId="urn:microsoft.com/office/officeart/2005/8/layout/cycle7"/>
    <dgm:cxn modelId="{F572954A-6654-480C-A999-A9FEAF0C2ED7}" type="presOf" srcId="{7A4D7535-EAB8-4021-8D90-E76F0ED5BEF3}" destId="{8D2EBB23-CCD3-4D4A-80BE-E09BCDBD24F1}" srcOrd="1" destOrd="0" presId="urn:microsoft.com/office/officeart/2005/8/layout/cycle7"/>
    <dgm:cxn modelId="{4E17913E-B35E-41AD-B693-7E4ADE1D66F4}" type="presParOf" srcId="{2F8746FA-EFAD-4943-9266-18802E8B5FF3}" destId="{A3D72F82-B989-47D9-8556-D88F9048EF42}" srcOrd="0" destOrd="0" presId="urn:microsoft.com/office/officeart/2005/8/layout/cycle7"/>
    <dgm:cxn modelId="{2713DC31-1219-4027-8503-92227F186FB7}" type="presParOf" srcId="{2F8746FA-EFAD-4943-9266-18802E8B5FF3}" destId="{F070D9A7-0173-409E-BC2C-820193961F97}" srcOrd="1" destOrd="0" presId="urn:microsoft.com/office/officeart/2005/8/layout/cycle7"/>
    <dgm:cxn modelId="{09C99D25-D396-4919-8038-4E744B67D8A7}" type="presParOf" srcId="{F070D9A7-0173-409E-BC2C-820193961F97}" destId="{470CF9D2-7D94-42E8-9E84-872A073B0C7B}" srcOrd="0" destOrd="0" presId="urn:microsoft.com/office/officeart/2005/8/layout/cycle7"/>
    <dgm:cxn modelId="{DAE9C921-3EFE-4886-B864-100F2D00EF5E}" type="presParOf" srcId="{2F8746FA-EFAD-4943-9266-18802E8B5FF3}" destId="{28DCD6D1-041B-4F79-A963-058983F96DDF}" srcOrd="2" destOrd="0" presId="urn:microsoft.com/office/officeart/2005/8/layout/cycle7"/>
    <dgm:cxn modelId="{53A33D7C-6659-453F-9C84-F93B08A8F365}" type="presParOf" srcId="{2F8746FA-EFAD-4943-9266-18802E8B5FF3}" destId="{82913D1B-AAFD-4DDC-A77A-4DD900EBB1BC}" srcOrd="3" destOrd="0" presId="urn:microsoft.com/office/officeart/2005/8/layout/cycle7"/>
    <dgm:cxn modelId="{3CF4F1E1-AECD-4F27-927D-E082A1265E0F}" type="presParOf" srcId="{82913D1B-AAFD-4DDC-A77A-4DD900EBB1BC}" destId="{8D2EBB23-CCD3-4D4A-80BE-E09BCDBD24F1}" srcOrd="0" destOrd="0" presId="urn:microsoft.com/office/officeart/2005/8/layout/cycle7"/>
    <dgm:cxn modelId="{59EA3E2A-017C-4581-A5C2-48742F69A7BE}" type="presParOf" srcId="{2F8746FA-EFAD-4943-9266-18802E8B5FF3}" destId="{3AC4BBC4-EFD4-4FEF-B808-6B6E14E49BDE}" srcOrd="4" destOrd="0" presId="urn:microsoft.com/office/officeart/2005/8/layout/cycle7"/>
    <dgm:cxn modelId="{8B8FCABC-6917-46DB-B0D2-BE567536A80F}" type="presParOf" srcId="{2F8746FA-EFAD-4943-9266-18802E8B5FF3}" destId="{CE2C94FB-8AA9-4ABC-A3EA-8F782259B33E}" srcOrd="5" destOrd="0" presId="urn:microsoft.com/office/officeart/2005/8/layout/cycle7"/>
    <dgm:cxn modelId="{4F894853-6D74-4368-B907-78C561F9A92A}" type="presParOf" srcId="{CE2C94FB-8AA9-4ABC-A3EA-8F782259B33E}" destId="{76ACD937-46CA-4461-90FA-4723B409F65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E57C56-C72A-4355-9576-2D92B664311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654498-D02B-4925-BE96-7343F501ED41}">
      <dgm:prSet phldrT="[Text]" phldr="1"/>
      <dgm:spPr/>
      <dgm:t>
        <a:bodyPr/>
        <a:lstStyle/>
        <a:p>
          <a:endParaRPr lang="en-US" dirty="0"/>
        </a:p>
      </dgm:t>
    </dgm:pt>
    <dgm:pt modelId="{50BEBCA2-25F6-4F07-B37D-D1AAE7948E63}" type="parTrans" cxnId="{0BFDF97C-8E81-4056-82ED-1EF3FF4EFA38}">
      <dgm:prSet/>
      <dgm:spPr/>
      <dgm:t>
        <a:bodyPr/>
        <a:lstStyle/>
        <a:p>
          <a:endParaRPr lang="en-US"/>
        </a:p>
      </dgm:t>
    </dgm:pt>
    <dgm:pt modelId="{9A0EDC98-CC56-476C-8930-4D7B3F40A36A}" type="sibTrans" cxnId="{0BFDF97C-8E81-4056-82ED-1EF3FF4EFA38}">
      <dgm:prSet/>
      <dgm:spPr/>
      <dgm:t>
        <a:bodyPr/>
        <a:lstStyle/>
        <a:p>
          <a:endParaRPr lang="en-US"/>
        </a:p>
      </dgm:t>
    </dgm:pt>
    <dgm:pt modelId="{5DC46940-5F12-4E68-BB21-B18CD128C02C}">
      <dgm:prSet phldrT="[Text]" phldr="1"/>
      <dgm:spPr/>
      <dgm:t>
        <a:bodyPr/>
        <a:lstStyle/>
        <a:p>
          <a:endParaRPr lang="en-US"/>
        </a:p>
      </dgm:t>
    </dgm:pt>
    <dgm:pt modelId="{47F3047A-E370-4E76-A2B7-04D6B585C457}" type="parTrans" cxnId="{66A4F344-6269-47C9-93D0-39803C701F9A}">
      <dgm:prSet/>
      <dgm:spPr/>
      <dgm:t>
        <a:bodyPr/>
        <a:lstStyle/>
        <a:p>
          <a:endParaRPr lang="en-US"/>
        </a:p>
      </dgm:t>
    </dgm:pt>
    <dgm:pt modelId="{C9AC0749-79F9-4BA9-9923-F916D68F41CE}" type="sibTrans" cxnId="{66A4F344-6269-47C9-93D0-39803C701F9A}">
      <dgm:prSet/>
      <dgm:spPr/>
      <dgm:t>
        <a:bodyPr/>
        <a:lstStyle/>
        <a:p>
          <a:endParaRPr lang="en-US"/>
        </a:p>
      </dgm:t>
    </dgm:pt>
    <dgm:pt modelId="{C6777E3F-DC08-484C-A6F3-AA7F35B8CCB0}">
      <dgm:prSet phldrT="[Text]" phldr="1"/>
      <dgm:spPr/>
      <dgm:t>
        <a:bodyPr/>
        <a:lstStyle/>
        <a:p>
          <a:endParaRPr lang="en-US"/>
        </a:p>
      </dgm:t>
    </dgm:pt>
    <dgm:pt modelId="{99571F1A-A6C5-4832-8405-486D8A832EE0}" type="parTrans" cxnId="{C17ABA18-70F8-4471-92EA-55033020DB15}">
      <dgm:prSet/>
      <dgm:spPr/>
      <dgm:t>
        <a:bodyPr/>
        <a:lstStyle/>
        <a:p>
          <a:endParaRPr lang="en-US"/>
        </a:p>
      </dgm:t>
    </dgm:pt>
    <dgm:pt modelId="{C4F0E0E7-46FD-4F76-801A-84DABCF47D22}" type="sibTrans" cxnId="{C17ABA18-70F8-4471-92EA-55033020DB15}">
      <dgm:prSet/>
      <dgm:spPr/>
      <dgm:t>
        <a:bodyPr/>
        <a:lstStyle/>
        <a:p>
          <a:endParaRPr lang="en-US"/>
        </a:p>
      </dgm:t>
    </dgm:pt>
    <dgm:pt modelId="{E10365C1-B7D2-42C0-9091-51E740597084}" type="pres">
      <dgm:prSet presAssocID="{E1E57C56-C72A-4355-9576-2D92B66431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1F5C5E-CAE1-4A9B-97B3-06C39D495037}" type="pres">
      <dgm:prSet presAssocID="{D7654498-D02B-4925-BE96-7343F501ED41}" presName="node" presStyleLbl="node1" presStyleIdx="0" presStyleCnt="3" custScaleX="123841" custScaleY="131030" custRadScaleRad="94640" custRadScaleInc="4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46D80-4425-439C-8E35-399A1CDA32FB}" type="pres">
      <dgm:prSet presAssocID="{9A0EDC98-CC56-476C-8930-4D7B3F40A36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497E541-F1B1-44B1-82E6-A9D4A634725E}" type="pres">
      <dgm:prSet presAssocID="{9A0EDC98-CC56-476C-8930-4D7B3F40A36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3C37A6C-07CA-455C-B580-D03181D2D664}" type="pres">
      <dgm:prSet presAssocID="{5DC46940-5F12-4E68-BB21-B18CD128C02C}" presName="node" presStyleLbl="node1" presStyleIdx="1" presStyleCnt="3" custScaleX="97424" custScaleY="147590" custRadScaleRad="78638" custRadScaleInc="-27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0A554-3D90-4359-9EEF-5F58440D64C8}" type="pres">
      <dgm:prSet presAssocID="{C9AC0749-79F9-4BA9-9923-F916D68F41C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8C36002-6CDE-49A5-B7DA-A3C1AF2BE68D}" type="pres">
      <dgm:prSet presAssocID="{C9AC0749-79F9-4BA9-9923-F916D68F41C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BECAE0E-5642-42CA-A5D8-74E19791579F}" type="pres">
      <dgm:prSet presAssocID="{C6777E3F-DC08-484C-A6F3-AA7F35B8CCB0}" presName="node" presStyleLbl="node1" presStyleIdx="2" presStyleCnt="3" custScaleX="97046" custScaleY="127291" custRadScaleRad="68458" custRadScaleInc="283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91858-9210-4EB6-8567-6AB3234CDE2D}" type="pres">
      <dgm:prSet presAssocID="{C4F0E0E7-46FD-4F76-801A-84DABCF47D2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3BC7D17-4C89-45B2-9184-4F8FD30CA16A}" type="pres">
      <dgm:prSet presAssocID="{C4F0E0E7-46FD-4F76-801A-84DABCF47D22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2616596-D4B4-41C9-A4D0-A5577BAEAA9E}" type="presOf" srcId="{5DC46940-5F12-4E68-BB21-B18CD128C02C}" destId="{13C37A6C-07CA-455C-B580-D03181D2D664}" srcOrd="0" destOrd="0" presId="urn:microsoft.com/office/officeart/2005/8/layout/cycle7"/>
    <dgm:cxn modelId="{609206CA-27AA-4A33-AD62-7715061F33C0}" type="presOf" srcId="{C6777E3F-DC08-484C-A6F3-AA7F35B8CCB0}" destId="{CBECAE0E-5642-42CA-A5D8-74E19791579F}" srcOrd="0" destOrd="0" presId="urn:microsoft.com/office/officeart/2005/8/layout/cycle7"/>
    <dgm:cxn modelId="{C17ABA18-70F8-4471-92EA-55033020DB15}" srcId="{E1E57C56-C72A-4355-9576-2D92B664311E}" destId="{C6777E3F-DC08-484C-A6F3-AA7F35B8CCB0}" srcOrd="2" destOrd="0" parTransId="{99571F1A-A6C5-4832-8405-486D8A832EE0}" sibTransId="{C4F0E0E7-46FD-4F76-801A-84DABCF47D22}"/>
    <dgm:cxn modelId="{0BFDF97C-8E81-4056-82ED-1EF3FF4EFA38}" srcId="{E1E57C56-C72A-4355-9576-2D92B664311E}" destId="{D7654498-D02B-4925-BE96-7343F501ED41}" srcOrd="0" destOrd="0" parTransId="{50BEBCA2-25F6-4F07-B37D-D1AAE7948E63}" sibTransId="{9A0EDC98-CC56-476C-8930-4D7B3F40A36A}"/>
    <dgm:cxn modelId="{C9D5F575-F7E9-4BD0-BADE-1BEF9C409AEC}" type="presOf" srcId="{C4F0E0E7-46FD-4F76-801A-84DABCF47D22}" destId="{0CB91858-9210-4EB6-8567-6AB3234CDE2D}" srcOrd="0" destOrd="0" presId="urn:microsoft.com/office/officeart/2005/8/layout/cycle7"/>
    <dgm:cxn modelId="{A4B41A25-B1EF-4C2E-863A-64C76B38CFD6}" type="presOf" srcId="{C4F0E0E7-46FD-4F76-801A-84DABCF47D22}" destId="{A3BC7D17-4C89-45B2-9184-4F8FD30CA16A}" srcOrd="1" destOrd="0" presId="urn:microsoft.com/office/officeart/2005/8/layout/cycle7"/>
    <dgm:cxn modelId="{4A23662B-4A72-40CD-8457-D36A791902A0}" type="presOf" srcId="{C9AC0749-79F9-4BA9-9923-F916D68F41CE}" destId="{F410A554-3D90-4359-9EEF-5F58440D64C8}" srcOrd="0" destOrd="0" presId="urn:microsoft.com/office/officeart/2005/8/layout/cycle7"/>
    <dgm:cxn modelId="{66A4F344-6269-47C9-93D0-39803C701F9A}" srcId="{E1E57C56-C72A-4355-9576-2D92B664311E}" destId="{5DC46940-5F12-4E68-BB21-B18CD128C02C}" srcOrd="1" destOrd="0" parTransId="{47F3047A-E370-4E76-A2B7-04D6B585C457}" sibTransId="{C9AC0749-79F9-4BA9-9923-F916D68F41CE}"/>
    <dgm:cxn modelId="{6C5A99F6-A7C1-483B-B34C-2D8168A633B2}" type="presOf" srcId="{E1E57C56-C72A-4355-9576-2D92B664311E}" destId="{E10365C1-B7D2-42C0-9091-51E740597084}" srcOrd="0" destOrd="0" presId="urn:microsoft.com/office/officeart/2005/8/layout/cycle7"/>
    <dgm:cxn modelId="{C8E194C8-DF22-4E24-B417-B9E64D8B64FE}" type="presOf" srcId="{C9AC0749-79F9-4BA9-9923-F916D68F41CE}" destId="{88C36002-6CDE-49A5-B7DA-A3C1AF2BE68D}" srcOrd="1" destOrd="0" presId="urn:microsoft.com/office/officeart/2005/8/layout/cycle7"/>
    <dgm:cxn modelId="{11EC139E-0B59-4421-8894-5CAAADEED364}" type="presOf" srcId="{9A0EDC98-CC56-476C-8930-4D7B3F40A36A}" destId="{7497E541-F1B1-44B1-82E6-A9D4A634725E}" srcOrd="1" destOrd="0" presId="urn:microsoft.com/office/officeart/2005/8/layout/cycle7"/>
    <dgm:cxn modelId="{BF3872B6-AF37-42DA-871A-EB0EAE910649}" type="presOf" srcId="{D7654498-D02B-4925-BE96-7343F501ED41}" destId="{541F5C5E-CAE1-4A9B-97B3-06C39D495037}" srcOrd="0" destOrd="0" presId="urn:microsoft.com/office/officeart/2005/8/layout/cycle7"/>
    <dgm:cxn modelId="{91FC76E8-F339-493D-AF1D-3217C50C7F44}" type="presOf" srcId="{9A0EDC98-CC56-476C-8930-4D7B3F40A36A}" destId="{47046D80-4425-439C-8E35-399A1CDA32FB}" srcOrd="0" destOrd="0" presId="urn:microsoft.com/office/officeart/2005/8/layout/cycle7"/>
    <dgm:cxn modelId="{DC41E4C4-67CB-4A48-A4CF-09B0B0334546}" type="presParOf" srcId="{E10365C1-B7D2-42C0-9091-51E740597084}" destId="{541F5C5E-CAE1-4A9B-97B3-06C39D495037}" srcOrd="0" destOrd="0" presId="urn:microsoft.com/office/officeart/2005/8/layout/cycle7"/>
    <dgm:cxn modelId="{4270F95A-59CF-4863-AB01-5B1DE6617A59}" type="presParOf" srcId="{E10365C1-B7D2-42C0-9091-51E740597084}" destId="{47046D80-4425-439C-8E35-399A1CDA32FB}" srcOrd="1" destOrd="0" presId="urn:microsoft.com/office/officeart/2005/8/layout/cycle7"/>
    <dgm:cxn modelId="{C14E589F-E3E5-46F8-99AE-5F351B23F1F2}" type="presParOf" srcId="{47046D80-4425-439C-8E35-399A1CDA32FB}" destId="{7497E541-F1B1-44B1-82E6-A9D4A634725E}" srcOrd="0" destOrd="0" presId="urn:microsoft.com/office/officeart/2005/8/layout/cycle7"/>
    <dgm:cxn modelId="{A834096E-5374-4DBD-A5B4-388555CB48A4}" type="presParOf" srcId="{E10365C1-B7D2-42C0-9091-51E740597084}" destId="{13C37A6C-07CA-455C-B580-D03181D2D664}" srcOrd="2" destOrd="0" presId="urn:microsoft.com/office/officeart/2005/8/layout/cycle7"/>
    <dgm:cxn modelId="{569902B5-6C4F-47CB-A817-BD70138FA47E}" type="presParOf" srcId="{E10365C1-B7D2-42C0-9091-51E740597084}" destId="{F410A554-3D90-4359-9EEF-5F58440D64C8}" srcOrd="3" destOrd="0" presId="urn:microsoft.com/office/officeart/2005/8/layout/cycle7"/>
    <dgm:cxn modelId="{BDA68294-3463-4C0C-BB77-0333B50EAAC8}" type="presParOf" srcId="{F410A554-3D90-4359-9EEF-5F58440D64C8}" destId="{88C36002-6CDE-49A5-B7DA-A3C1AF2BE68D}" srcOrd="0" destOrd="0" presId="urn:microsoft.com/office/officeart/2005/8/layout/cycle7"/>
    <dgm:cxn modelId="{F7DDF389-B875-434B-BF5A-964F52DC1529}" type="presParOf" srcId="{E10365C1-B7D2-42C0-9091-51E740597084}" destId="{CBECAE0E-5642-42CA-A5D8-74E19791579F}" srcOrd="4" destOrd="0" presId="urn:microsoft.com/office/officeart/2005/8/layout/cycle7"/>
    <dgm:cxn modelId="{1BDD976C-31E6-48FC-84E6-7BAEA88B8E1F}" type="presParOf" srcId="{E10365C1-B7D2-42C0-9091-51E740597084}" destId="{0CB91858-9210-4EB6-8567-6AB3234CDE2D}" srcOrd="5" destOrd="0" presId="urn:microsoft.com/office/officeart/2005/8/layout/cycle7"/>
    <dgm:cxn modelId="{A5A6F448-4C6E-4D57-9274-050765E51997}" type="presParOf" srcId="{0CB91858-9210-4EB6-8567-6AB3234CDE2D}" destId="{A3BC7D17-4C89-45B2-9184-4F8FD30CA16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788978-1DBA-4308-8E6A-6B87701F86F4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560E73-D119-4B3E-AA8F-43F78535BA77}">
      <dgm:prSet phldrT="[Text]" phldr="1" custT="1"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5E0B5D-80E5-46D0-852C-146F881F6329}" type="parTrans" cxnId="{94DFBB5C-F64B-438B-8C44-D8FD128B5C9B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6FCDC0-7B8D-4234-A4AE-B3331D7BB2B0}" type="sibTrans" cxnId="{94DFBB5C-F64B-438B-8C44-D8FD128B5C9B}">
      <dgm:prSet custT="1"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C8B102-EDAC-4E7C-9A3F-949A0ECEFE1A}">
      <dgm:prSet phldrT="[Text]" phldr="1" custT="1"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08B63D-BD6C-4EC7-BA1F-6910BBB14079}" type="parTrans" cxnId="{1C90D41E-12DF-4EBD-8883-5F8A0F48F633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17BE08-36A4-43F0-96C0-BBA0C3B41AB7}" type="sibTrans" cxnId="{1C90D41E-12DF-4EBD-8883-5F8A0F48F633}">
      <dgm:prSet custT="1"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0B3ED7-9625-4912-87AE-CBD54F661C26}">
      <dgm:prSet phldrT="[Text]" phldr="1" custT="1"/>
      <dgm:spPr/>
      <dgm:t>
        <a:bodyPr/>
        <a:lstStyle/>
        <a:p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8531B7-F29F-49C5-8466-CB8B44B74749}" type="parTrans" cxnId="{131F3C76-4A8D-49D0-8A21-AEFD15F5DC82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E8BB30-945B-462D-B843-50B3B477C244}" type="sibTrans" cxnId="{131F3C76-4A8D-49D0-8A21-AEFD15F5DC82}">
      <dgm:prSet custT="1"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67C4627-D347-4F32-803C-C2B4C1C74DDE}" type="pres">
      <dgm:prSet presAssocID="{37788978-1DBA-4308-8E6A-6B87701F86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EFE50F-E83A-403D-BC5F-1365A890737C}" type="pres">
      <dgm:prSet presAssocID="{26560E73-D119-4B3E-AA8F-43F78535BA77}" presName="node" presStyleLbl="node1" presStyleIdx="0" presStyleCnt="3" custScaleX="121090" custScaleY="138986" custRadScaleRad="77672" custRadScaleInc="17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E0AAF-5E28-4892-88B6-4699EC1BA95E}" type="pres">
      <dgm:prSet presAssocID="{6C6FCDC0-7B8D-4234-A4AE-B3331D7BB2B0}" presName="sibTrans" presStyleLbl="sibTrans2D1" presStyleIdx="0" presStyleCnt="3" custLinFactX="39345" custLinFactNeighborX="100000" custLinFactNeighborY="-44856"/>
      <dgm:spPr/>
      <dgm:t>
        <a:bodyPr/>
        <a:lstStyle/>
        <a:p>
          <a:endParaRPr lang="en-US"/>
        </a:p>
      </dgm:t>
    </dgm:pt>
    <dgm:pt modelId="{267AFC17-F1BC-49E6-8C6E-E20EAFF23EB1}" type="pres">
      <dgm:prSet presAssocID="{6C6FCDC0-7B8D-4234-A4AE-B3331D7BB2B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686D866-7CAB-43BE-A1E7-ABF60A483131}" type="pres">
      <dgm:prSet presAssocID="{E3C8B102-EDAC-4E7C-9A3F-949A0ECEFE1A}" presName="node" presStyleLbl="node1" presStyleIdx="1" presStyleCnt="3" custScaleX="104859" custScaleY="95793" custRadScaleRad="84456" custRadScaleInc="-35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28E70-1D98-4477-897F-D14203620245}" type="pres">
      <dgm:prSet presAssocID="{4F17BE08-36A4-43F0-96C0-BBA0C3B41AB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DE9CA7B-2A37-4284-AD90-95B1E8E4F747}" type="pres">
      <dgm:prSet presAssocID="{4F17BE08-36A4-43F0-96C0-BBA0C3B41AB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75C3125-9AC0-443A-A235-B315ADD086B8}" type="pres">
      <dgm:prSet presAssocID="{180B3ED7-9625-4912-87AE-CBD54F661C26}" presName="node" presStyleLbl="node1" presStyleIdx="2" presStyleCnt="3" custScaleX="105534" custScaleY="111156" custRadScaleRad="88286" custRadScaleInc="17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478C6-13AA-460A-966B-B78D515240BC}" type="pres">
      <dgm:prSet presAssocID="{B7E8BB30-945B-462D-B843-50B3B477C244}" presName="sibTrans" presStyleLbl="sibTrans2D1" presStyleIdx="2" presStyleCnt="3" custLinFactNeighborX="-61191" custLinFactNeighborY="-72420"/>
      <dgm:spPr/>
      <dgm:t>
        <a:bodyPr/>
        <a:lstStyle/>
        <a:p>
          <a:endParaRPr lang="en-US"/>
        </a:p>
      </dgm:t>
    </dgm:pt>
    <dgm:pt modelId="{AA574FC4-9755-4AA8-BE59-81615AEE81AA}" type="pres">
      <dgm:prSet presAssocID="{B7E8BB30-945B-462D-B843-50B3B477C244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C90D41E-12DF-4EBD-8883-5F8A0F48F633}" srcId="{37788978-1DBA-4308-8E6A-6B87701F86F4}" destId="{E3C8B102-EDAC-4E7C-9A3F-949A0ECEFE1A}" srcOrd="1" destOrd="0" parTransId="{C308B63D-BD6C-4EC7-BA1F-6910BBB14079}" sibTransId="{4F17BE08-36A4-43F0-96C0-BBA0C3B41AB7}"/>
    <dgm:cxn modelId="{52E15132-4D59-4990-8C63-1FB76B5564BE}" type="presOf" srcId="{B7E8BB30-945B-462D-B843-50B3B477C244}" destId="{C4E478C6-13AA-460A-966B-B78D515240BC}" srcOrd="0" destOrd="0" presId="urn:microsoft.com/office/officeart/2005/8/layout/cycle7"/>
    <dgm:cxn modelId="{131F3C76-4A8D-49D0-8A21-AEFD15F5DC82}" srcId="{37788978-1DBA-4308-8E6A-6B87701F86F4}" destId="{180B3ED7-9625-4912-87AE-CBD54F661C26}" srcOrd="2" destOrd="0" parTransId="{828531B7-F29F-49C5-8466-CB8B44B74749}" sibTransId="{B7E8BB30-945B-462D-B843-50B3B477C244}"/>
    <dgm:cxn modelId="{9D41EA14-FB91-4CB8-AD7D-CE21E6ED4773}" type="presOf" srcId="{B7E8BB30-945B-462D-B843-50B3B477C244}" destId="{AA574FC4-9755-4AA8-BE59-81615AEE81AA}" srcOrd="1" destOrd="0" presId="urn:microsoft.com/office/officeart/2005/8/layout/cycle7"/>
    <dgm:cxn modelId="{104AB0A5-AB71-420C-88F4-CF628B1753CE}" type="presOf" srcId="{4F17BE08-36A4-43F0-96C0-BBA0C3B41AB7}" destId="{5DE9CA7B-2A37-4284-AD90-95B1E8E4F747}" srcOrd="1" destOrd="0" presId="urn:microsoft.com/office/officeart/2005/8/layout/cycle7"/>
    <dgm:cxn modelId="{6A620D22-7834-4BF3-BDA3-B8A4B317946E}" type="presOf" srcId="{6C6FCDC0-7B8D-4234-A4AE-B3331D7BB2B0}" destId="{CBEE0AAF-5E28-4892-88B6-4699EC1BA95E}" srcOrd="0" destOrd="0" presId="urn:microsoft.com/office/officeart/2005/8/layout/cycle7"/>
    <dgm:cxn modelId="{E648E28A-7B99-42E8-8F05-5588B56C7B87}" type="presOf" srcId="{6C6FCDC0-7B8D-4234-A4AE-B3331D7BB2B0}" destId="{267AFC17-F1BC-49E6-8C6E-E20EAFF23EB1}" srcOrd="1" destOrd="0" presId="urn:microsoft.com/office/officeart/2005/8/layout/cycle7"/>
    <dgm:cxn modelId="{94DFBB5C-F64B-438B-8C44-D8FD128B5C9B}" srcId="{37788978-1DBA-4308-8E6A-6B87701F86F4}" destId="{26560E73-D119-4B3E-AA8F-43F78535BA77}" srcOrd="0" destOrd="0" parTransId="{315E0B5D-80E5-46D0-852C-146F881F6329}" sibTransId="{6C6FCDC0-7B8D-4234-A4AE-B3331D7BB2B0}"/>
    <dgm:cxn modelId="{E905DB24-6086-48D7-AD39-150FB38314D7}" type="presOf" srcId="{26560E73-D119-4B3E-AA8F-43F78535BA77}" destId="{5FEFE50F-E83A-403D-BC5F-1365A890737C}" srcOrd="0" destOrd="0" presId="urn:microsoft.com/office/officeart/2005/8/layout/cycle7"/>
    <dgm:cxn modelId="{9479076D-F3EA-46B3-A71F-8AE214473908}" type="presOf" srcId="{180B3ED7-9625-4912-87AE-CBD54F661C26}" destId="{F75C3125-9AC0-443A-A235-B315ADD086B8}" srcOrd="0" destOrd="0" presId="urn:microsoft.com/office/officeart/2005/8/layout/cycle7"/>
    <dgm:cxn modelId="{CA312926-9828-4753-A8AC-AF67BEC9D702}" type="presOf" srcId="{37788978-1DBA-4308-8E6A-6B87701F86F4}" destId="{967C4627-D347-4F32-803C-C2B4C1C74DDE}" srcOrd="0" destOrd="0" presId="urn:microsoft.com/office/officeart/2005/8/layout/cycle7"/>
    <dgm:cxn modelId="{EC19327B-A7EE-441A-8D71-8C828343DD21}" type="presOf" srcId="{4F17BE08-36A4-43F0-96C0-BBA0C3B41AB7}" destId="{0C928E70-1D98-4477-897F-D14203620245}" srcOrd="0" destOrd="0" presId="urn:microsoft.com/office/officeart/2005/8/layout/cycle7"/>
    <dgm:cxn modelId="{9756E6A2-3EE0-49DD-BB8A-04516C85B359}" type="presOf" srcId="{E3C8B102-EDAC-4E7C-9A3F-949A0ECEFE1A}" destId="{F686D866-7CAB-43BE-A1E7-ABF60A483131}" srcOrd="0" destOrd="0" presId="urn:microsoft.com/office/officeart/2005/8/layout/cycle7"/>
    <dgm:cxn modelId="{6DF9A488-B935-4324-9EAE-9DC700649071}" type="presParOf" srcId="{967C4627-D347-4F32-803C-C2B4C1C74DDE}" destId="{5FEFE50F-E83A-403D-BC5F-1365A890737C}" srcOrd="0" destOrd="0" presId="urn:microsoft.com/office/officeart/2005/8/layout/cycle7"/>
    <dgm:cxn modelId="{994B067E-37AA-437A-BC1A-4D25613F50F6}" type="presParOf" srcId="{967C4627-D347-4F32-803C-C2B4C1C74DDE}" destId="{CBEE0AAF-5E28-4892-88B6-4699EC1BA95E}" srcOrd="1" destOrd="0" presId="urn:microsoft.com/office/officeart/2005/8/layout/cycle7"/>
    <dgm:cxn modelId="{D73C4708-450B-41A1-B870-339454872BA3}" type="presParOf" srcId="{CBEE0AAF-5E28-4892-88B6-4699EC1BA95E}" destId="{267AFC17-F1BC-49E6-8C6E-E20EAFF23EB1}" srcOrd="0" destOrd="0" presId="urn:microsoft.com/office/officeart/2005/8/layout/cycle7"/>
    <dgm:cxn modelId="{6D6151BE-E5AA-4A8C-97A8-3275CEAB6D90}" type="presParOf" srcId="{967C4627-D347-4F32-803C-C2B4C1C74DDE}" destId="{F686D866-7CAB-43BE-A1E7-ABF60A483131}" srcOrd="2" destOrd="0" presId="urn:microsoft.com/office/officeart/2005/8/layout/cycle7"/>
    <dgm:cxn modelId="{B50979D9-00B4-407B-BFB5-C259472099EF}" type="presParOf" srcId="{967C4627-D347-4F32-803C-C2B4C1C74DDE}" destId="{0C928E70-1D98-4477-897F-D14203620245}" srcOrd="3" destOrd="0" presId="urn:microsoft.com/office/officeart/2005/8/layout/cycle7"/>
    <dgm:cxn modelId="{8D960FE3-1A12-4B2B-84CD-55DAE850277E}" type="presParOf" srcId="{0C928E70-1D98-4477-897F-D14203620245}" destId="{5DE9CA7B-2A37-4284-AD90-95B1E8E4F747}" srcOrd="0" destOrd="0" presId="urn:microsoft.com/office/officeart/2005/8/layout/cycle7"/>
    <dgm:cxn modelId="{BCE3C1ED-3F00-4525-B43F-9FF143C67145}" type="presParOf" srcId="{967C4627-D347-4F32-803C-C2B4C1C74DDE}" destId="{F75C3125-9AC0-443A-A235-B315ADD086B8}" srcOrd="4" destOrd="0" presId="urn:microsoft.com/office/officeart/2005/8/layout/cycle7"/>
    <dgm:cxn modelId="{8AD2D993-5F2B-4061-AFE1-AB21110EA052}" type="presParOf" srcId="{967C4627-D347-4F32-803C-C2B4C1C74DDE}" destId="{C4E478C6-13AA-460A-966B-B78D515240BC}" srcOrd="5" destOrd="0" presId="urn:microsoft.com/office/officeart/2005/8/layout/cycle7"/>
    <dgm:cxn modelId="{18A21236-6161-471A-B647-39A72C5DAE60}" type="presParOf" srcId="{C4E478C6-13AA-460A-966B-B78D515240BC}" destId="{AA574FC4-9755-4AA8-BE59-81615AEE81A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72F82-B989-47D9-8556-D88F9048EF42}">
      <dsp:nvSpPr>
        <dsp:cNvPr id="0" name=""/>
        <dsp:cNvSpPr/>
      </dsp:nvSpPr>
      <dsp:spPr>
        <a:xfrm>
          <a:off x="4373079" y="672751"/>
          <a:ext cx="3152251" cy="1834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26819" y="726491"/>
        <a:ext cx="3044771" cy="1727337"/>
      </dsp:txXfrm>
    </dsp:sp>
    <dsp:sp modelId="{F070D9A7-0173-409E-BC2C-820193961F97}">
      <dsp:nvSpPr>
        <dsp:cNvPr id="0" name=""/>
        <dsp:cNvSpPr/>
      </dsp:nvSpPr>
      <dsp:spPr>
        <a:xfrm rot="3194345">
          <a:off x="6516034" y="2818403"/>
          <a:ext cx="1116347" cy="55543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82665" y="2929490"/>
        <a:ext cx="783085" cy="333263"/>
      </dsp:txXfrm>
    </dsp:sp>
    <dsp:sp modelId="{28DCD6D1-041B-4F79-A963-058983F96DDF}">
      <dsp:nvSpPr>
        <dsp:cNvPr id="0" name=""/>
        <dsp:cNvSpPr/>
      </dsp:nvSpPr>
      <dsp:spPr>
        <a:xfrm>
          <a:off x="6580488" y="3684675"/>
          <a:ext cx="3401151" cy="2053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40646" y="3744833"/>
        <a:ext cx="3280835" cy="1933645"/>
      </dsp:txXfrm>
    </dsp:sp>
    <dsp:sp modelId="{82913D1B-AAFD-4DDC-A77A-4DD900EBB1BC}">
      <dsp:nvSpPr>
        <dsp:cNvPr id="0" name=""/>
        <dsp:cNvSpPr/>
      </dsp:nvSpPr>
      <dsp:spPr>
        <a:xfrm rot="10808607">
          <a:off x="5167176" y="4427584"/>
          <a:ext cx="1153354" cy="55543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5333807" y="4538671"/>
        <a:ext cx="820092" cy="333263"/>
      </dsp:txXfrm>
    </dsp:sp>
    <dsp:sp modelId="{3AC4BBC4-EFD4-4FEF-B808-6B6E14E49BDE}">
      <dsp:nvSpPr>
        <dsp:cNvPr id="0" name=""/>
        <dsp:cNvSpPr/>
      </dsp:nvSpPr>
      <dsp:spPr>
        <a:xfrm>
          <a:off x="1650799" y="3566158"/>
          <a:ext cx="3256420" cy="2265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17166" y="3632525"/>
        <a:ext cx="3123686" cy="2133213"/>
      </dsp:txXfrm>
    </dsp:sp>
    <dsp:sp modelId="{CE2C94FB-8AA9-4ABC-A3EA-8F782259B33E}">
      <dsp:nvSpPr>
        <dsp:cNvPr id="0" name=""/>
        <dsp:cNvSpPr/>
      </dsp:nvSpPr>
      <dsp:spPr>
        <a:xfrm rot="18639493">
          <a:off x="4148505" y="2759144"/>
          <a:ext cx="1116347" cy="55543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15136" y="2870231"/>
        <a:ext cx="783085" cy="3332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F5C5E-CAE1-4A9B-97B3-06C39D495037}">
      <dsp:nvSpPr>
        <dsp:cNvPr id="0" name=""/>
        <dsp:cNvSpPr/>
      </dsp:nvSpPr>
      <dsp:spPr>
        <a:xfrm>
          <a:off x="2520955" y="-147322"/>
          <a:ext cx="4015505" cy="2124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583174" y="-85103"/>
        <a:ext cx="3891067" cy="1999865"/>
      </dsp:txXfrm>
    </dsp:sp>
    <dsp:sp modelId="{47046D80-4425-439C-8E35-399A1CDA32FB}">
      <dsp:nvSpPr>
        <dsp:cNvPr id="0" name=""/>
        <dsp:cNvSpPr/>
      </dsp:nvSpPr>
      <dsp:spPr>
        <a:xfrm rot="3444833">
          <a:off x="5088780" y="2306589"/>
          <a:ext cx="1021737" cy="56743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259010" y="2420075"/>
        <a:ext cx="681277" cy="340460"/>
      </dsp:txXfrm>
    </dsp:sp>
    <dsp:sp modelId="{13C37A6C-07CA-455C-B580-D03181D2D664}">
      <dsp:nvSpPr>
        <dsp:cNvPr id="0" name=""/>
        <dsp:cNvSpPr/>
      </dsp:nvSpPr>
      <dsp:spPr>
        <a:xfrm>
          <a:off x="5176920" y="3203631"/>
          <a:ext cx="3158942" cy="239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247002" y="3273713"/>
        <a:ext cx="3018778" cy="2252615"/>
      </dsp:txXfrm>
    </dsp:sp>
    <dsp:sp modelId="{F410A554-3D90-4359-9EEF-5F58440D64C8}">
      <dsp:nvSpPr>
        <dsp:cNvPr id="0" name=""/>
        <dsp:cNvSpPr/>
      </dsp:nvSpPr>
      <dsp:spPr>
        <a:xfrm rot="10865370">
          <a:off x="4027581" y="4074124"/>
          <a:ext cx="1021737" cy="56743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4197811" y="4187610"/>
        <a:ext cx="681277" cy="340460"/>
      </dsp:txXfrm>
    </dsp:sp>
    <dsp:sp modelId="{CBECAE0E-5642-42CA-A5D8-74E19791579F}">
      <dsp:nvSpPr>
        <dsp:cNvPr id="0" name=""/>
        <dsp:cNvSpPr/>
      </dsp:nvSpPr>
      <dsp:spPr>
        <a:xfrm>
          <a:off x="753293" y="3283934"/>
          <a:ext cx="3146686" cy="2063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813736" y="3344377"/>
        <a:ext cx="3025800" cy="1942799"/>
      </dsp:txXfrm>
    </dsp:sp>
    <dsp:sp modelId="{0CB91858-9210-4EB6-8567-6AB3234CDE2D}">
      <dsp:nvSpPr>
        <dsp:cNvPr id="0" name=""/>
        <dsp:cNvSpPr/>
      </dsp:nvSpPr>
      <dsp:spPr>
        <a:xfrm rot="18175354">
          <a:off x="2906991" y="2346741"/>
          <a:ext cx="1021737" cy="56743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077221" y="2460227"/>
        <a:ext cx="681277" cy="3404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FE50F-E83A-403D-BC5F-1365A890737C}">
      <dsp:nvSpPr>
        <dsp:cNvPr id="0" name=""/>
        <dsp:cNvSpPr/>
      </dsp:nvSpPr>
      <dsp:spPr>
        <a:xfrm>
          <a:off x="3138552" y="568121"/>
          <a:ext cx="4216212" cy="2419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09422" y="638991"/>
        <a:ext cx="4074472" cy="2277924"/>
      </dsp:txXfrm>
    </dsp:sp>
    <dsp:sp modelId="{CBEE0AAF-5E28-4892-88B6-4699EC1BA95E}">
      <dsp:nvSpPr>
        <dsp:cNvPr id="0" name=""/>
        <dsp:cNvSpPr/>
      </dsp:nvSpPr>
      <dsp:spPr>
        <a:xfrm rot="3129520">
          <a:off x="7378815" y="2870685"/>
          <a:ext cx="933778" cy="60932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61614" y="2992551"/>
        <a:ext cx="568180" cy="365597"/>
      </dsp:txXfrm>
    </dsp:sp>
    <dsp:sp modelId="{F686D866-7CAB-43BE-A1E7-ABF60A483131}">
      <dsp:nvSpPr>
        <dsp:cNvPr id="0" name=""/>
        <dsp:cNvSpPr/>
      </dsp:nvSpPr>
      <dsp:spPr>
        <a:xfrm>
          <a:off x="5724794" y="3909556"/>
          <a:ext cx="3651067" cy="1667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73639" y="3958401"/>
        <a:ext cx="3553377" cy="1570010"/>
      </dsp:txXfrm>
    </dsp:sp>
    <dsp:sp modelId="{0C928E70-1D98-4477-897F-D14203620245}">
      <dsp:nvSpPr>
        <dsp:cNvPr id="0" name=""/>
        <dsp:cNvSpPr/>
      </dsp:nvSpPr>
      <dsp:spPr>
        <a:xfrm rot="10463733">
          <a:off x="4320772" y="4709840"/>
          <a:ext cx="933778" cy="60932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503571" y="4831706"/>
        <a:ext cx="568180" cy="365597"/>
      </dsp:txXfrm>
    </dsp:sp>
    <dsp:sp modelId="{F75C3125-9AC0-443A-A235-B315ADD086B8}">
      <dsp:nvSpPr>
        <dsp:cNvPr id="0" name=""/>
        <dsp:cNvSpPr/>
      </dsp:nvSpPr>
      <dsp:spPr>
        <a:xfrm>
          <a:off x="175958" y="4319176"/>
          <a:ext cx="3674570" cy="1935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2637" y="4375855"/>
        <a:ext cx="3561212" cy="1821802"/>
      </dsp:txXfrm>
    </dsp:sp>
    <dsp:sp modelId="{C4E478C6-13AA-460A-966B-B78D515240BC}">
      <dsp:nvSpPr>
        <dsp:cNvPr id="0" name=""/>
        <dsp:cNvSpPr/>
      </dsp:nvSpPr>
      <dsp:spPr>
        <a:xfrm rot="18759662">
          <a:off x="2480054" y="2907540"/>
          <a:ext cx="933778" cy="60932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62853" y="3029406"/>
        <a:ext cx="568180" cy="365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A158-8688-40A9-8797-A47A927AFB2E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AFC-A51A-446C-BB2D-14064733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7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A158-8688-40A9-8797-A47A927AFB2E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AFC-A51A-446C-BB2D-14064733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52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A158-8688-40A9-8797-A47A927AFB2E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AFC-A51A-446C-BB2D-14064733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8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A158-8688-40A9-8797-A47A927AFB2E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AFC-A51A-446C-BB2D-14064733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A158-8688-40A9-8797-A47A927AFB2E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AFC-A51A-446C-BB2D-14064733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2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A158-8688-40A9-8797-A47A927AFB2E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AFC-A51A-446C-BB2D-14064733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A158-8688-40A9-8797-A47A927AFB2E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AFC-A51A-446C-BB2D-14064733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8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A158-8688-40A9-8797-A47A927AFB2E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AFC-A51A-446C-BB2D-14064733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A158-8688-40A9-8797-A47A927AFB2E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AFC-A51A-446C-BB2D-14064733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A158-8688-40A9-8797-A47A927AFB2E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AFC-A51A-446C-BB2D-14064733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0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A158-8688-40A9-8797-A47A927AFB2E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AFC-A51A-446C-BB2D-14064733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5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5A158-8688-40A9-8797-A47A927AFB2E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C8AFC-A51A-446C-BB2D-14064733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8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8618" y="192734"/>
            <a:ext cx="6609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6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5691" y="3200400"/>
            <a:ext cx="2211582" cy="2022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1300730"/>
            <a:ext cx="10019212" cy="543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6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70562427"/>
              </p:ext>
            </p:extLst>
          </p:nvPr>
        </p:nvGraphicFramePr>
        <p:xfrm>
          <a:off x="600891" y="262465"/>
          <a:ext cx="9546046" cy="672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95" y="842000"/>
            <a:ext cx="4347598" cy="24330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50" y="3937493"/>
            <a:ext cx="4074658" cy="271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23" y="3772990"/>
            <a:ext cx="4362994" cy="255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43140" y="1893238"/>
            <a:ext cx="2364377" cy="46166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মানুষ্য কতৃক ভূমিক্ষয়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9898" y="6418161"/>
            <a:ext cx="246888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চাষের মাধ্যমে ভূমিক্ষয়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9988" y="6357543"/>
            <a:ext cx="316121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 কর্তনের মাধ্যমে ভূমিক্ষয়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8151223" y="1870272"/>
            <a:ext cx="978408" cy="376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6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5638" y="1280161"/>
            <a:ext cx="6662058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BD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0318" y="4296229"/>
            <a:ext cx="6242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১।বৃষ্টিপাতজনিত ভূমিক্ষয়ের নাম লিখ 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২।মানুষ্যজনিত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ভূমিক্ষয়ের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4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7371" y="754743"/>
            <a:ext cx="59944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এসো ভিডি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333070"/>
              </p:ext>
            </p:extLst>
          </p:nvPr>
        </p:nvGraphicFramePr>
        <p:xfrm>
          <a:off x="4568825" y="3208338"/>
          <a:ext cx="30543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3053880" imgH="437760" progId="Package">
                  <p:embed/>
                </p:oleObj>
              </mc:Choice>
              <mc:Fallback>
                <p:oleObj name="Packager Shell Object" showAsIcon="1" r:id="rId3" imgW="30538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8825" y="3208338"/>
                        <a:ext cx="305435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230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7143" y="682171"/>
            <a:ext cx="67056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8971" y="2177143"/>
            <a:ext cx="568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রিল ভূমিক্ষয় কী </a:t>
            </a:r>
            <a:r>
              <a:rPr lang="bn-BD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bn-BD" sz="2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সৃষ্টি ভূমিক্ষয় বলতে কী বুঝ ?</a:t>
            </a:r>
          </a:p>
          <a:p>
            <a:pPr marL="457200" indent="-457200">
              <a:buFont typeface="+mj-lt"/>
              <a:buAutoNum type="arabicPeriod"/>
            </a:pPr>
            <a:r>
              <a:rPr lang="bn-BD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ভূমিক্ষয়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কার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endParaRPr lang="en-US" sz="2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8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1497" y="0"/>
            <a:ext cx="6458857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বাড়ির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936595"/>
            <a:ext cx="9470572" cy="5129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4664" y="6334780"/>
            <a:ext cx="927462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ভাঙ্গনের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প্রতিবছর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 সাধিত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হয়? তালিক করবে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3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-24731"/>
            <a:ext cx="10554788" cy="6895794"/>
          </a:xfrm>
          <a:prstGeom prst="rect">
            <a:avLst/>
          </a:prstGeom>
        </p:spPr>
      </p:pic>
      <p:sp>
        <p:nvSpPr>
          <p:cNvPr id="5" name="Flowchart: Punched Tape 4"/>
          <p:cNvSpPr/>
          <p:nvPr/>
        </p:nvSpPr>
        <p:spPr>
          <a:xfrm>
            <a:off x="2442754" y="5264331"/>
            <a:ext cx="6975565" cy="171123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4920" y="666206"/>
            <a:ext cx="16720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1" y="2573381"/>
            <a:ext cx="510757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সামাউন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রেজা</a:t>
            </a:r>
            <a:endPara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bn-BD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(কৃষি )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মহানগর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নুরুল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2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নং-০১৭৮৮৬৬৫৬১৩</a:t>
            </a: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আইডি নং-৩৫৬</a:t>
            </a:r>
          </a:p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ব্যাচ-১২</a:t>
            </a:r>
          </a:p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ভেনু-টিচার্স ট্রেনিং কলেজ,চট্টগ্রাম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2" t="31549" r="29326" b="7738"/>
          <a:stretch/>
        </p:blipFill>
        <p:spPr>
          <a:xfrm rot="5400000">
            <a:off x="6414005" y="2906342"/>
            <a:ext cx="3566155" cy="290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353" y="1922314"/>
            <a:ext cx="3341740" cy="40284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45110" y="2400904"/>
            <a:ext cx="47287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বিষয়ঃকৃষিশিক্ষা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শ্রেনীঃনবম</a:t>
            </a:r>
            <a:endParaRPr lang="bn-BD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সময়ঃ৫০ মিনিট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তারিকঃ০৫/০৫/২০১৯খ্রিঃ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66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6630" y="798901"/>
            <a:ext cx="815122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1" y="1894114"/>
            <a:ext cx="3749040" cy="40364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05" y="1894114"/>
            <a:ext cx="3788229" cy="40364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86447" y="6181969"/>
            <a:ext cx="7158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ছবিতে কি হচ্ছে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15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5714" y="1031966"/>
            <a:ext cx="4193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61259" y="862688"/>
            <a:ext cx="6923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51111" y="2547535"/>
            <a:ext cx="2432107" cy="11079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/>
              <a:t>ভ</a:t>
            </a:r>
            <a:endParaRPr lang="en-US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3951111" y="2547535"/>
            <a:ext cx="2551290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ভূমিক্ষয়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5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726" y="1152595"/>
            <a:ext cx="4310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7703" y="2325188"/>
            <a:ext cx="49246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ভূমিক্ষয়  সজ্ঞায়িত করতে পারবে 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ভূমিক্ষয়ের প্রকারভেদ করতে পারবে 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ভূমিক্ষয়ের কারন ব্যাখ্যা করতে পারবে ।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1543" y="1807895"/>
            <a:ext cx="412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</a:t>
            </a: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শেষে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শিক্ষার্থীরা</a:t>
            </a:r>
            <a:r>
              <a:rPr lang="en-US" dirty="0"/>
              <a:t> </a:t>
            </a:r>
            <a:r>
              <a:rPr lang="en-US" dirty="0" err="1" smtClean="0"/>
              <a:t>জানবে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36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15149049"/>
              </p:ext>
            </p:extLst>
          </p:nvPr>
        </p:nvGraphicFramePr>
        <p:xfrm>
          <a:off x="300445" y="1"/>
          <a:ext cx="11168743" cy="612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41" y="643652"/>
            <a:ext cx="3584613" cy="20378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73" y="3540329"/>
            <a:ext cx="3605349" cy="2377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50" y="3498284"/>
            <a:ext cx="3780557" cy="24054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92732" y="140473"/>
            <a:ext cx="437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ভূমিক্ষয়ের প্রকারভেদ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0423" y="6262232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প্রাকৃতিক ভূমিক্ষয়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56873" y="6128385"/>
            <a:ext cx="360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মানুষ কৃর্তক ভূমিক্ষয়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4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0686" y="2312126"/>
            <a:ext cx="7458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ভূমিক্ষয়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3435532" y="209006"/>
            <a:ext cx="4833257" cy="219456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7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15282228"/>
              </p:ext>
            </p:extLst>
          </p:nvPr>
        </p:nvGraphicFramePr>
        <p:xfrm>
          <a:off x="1370148" y="282222"/>
          <a:ext cx="8737600" cy="6265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50" y="-31547"/>
            <a:ext cx="4041423" cy="240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805" y="3224983"/>
            <a:ext cx="3317967" cy="2524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578" y="3224983"/>
            <a:ext cx="3497942" cy="26200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9148567" y="1352807"/>
            <a:ext cx="351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</a:rPr>
              <a:t>প্রাকৃতিক ভূমিক্ষয়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1931" y="6362890"/>
            <a:ext cx="306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70C0"/>
                </a:solidFill>
              </a:rPr>
              <a:t>বায়ু প্রবাহজনিত ভূমিক্ষয়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28823" y="6158803"/>
            <a:ext cx="279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বৃষ্টিপাতজনিত ভূমিক্ষয়</a:t>
            </a: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8050679" y="12689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2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182</Words>
  <Application>Microsoft Office PowerPoint</Application>
  <PresentationFormat>Widescreen</PresentationFormat>
  <Paragraphs>48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106</cp:revision>
  <dcterms:created xsi:type="dcterms:W3CDTF">2019-05-04T17:46:50Z</dcterms:created>
  <dcterms:modified xsi:type="dcterms:W3CDTF">2019-05-12T08:43:17Z</dcterms:modified>
</cp:coreProperties>
</file>