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media/image15.jpg" ContentType="image/png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4"/>
  </p:notesMasterIdLst>
  <p:sldIdLst>
    <p:sldId id="361" r:id="rId2"/>
    <p:sldId id="262" r:id="rId3"/>
    <p:sldId id="263" r:id="rId4"/>
    <p:sldId id="288" r:id="rId5"/>
    <p:sldId id="362" r:id="rId6"/>
    <p:sldId id="351" r:id="rId7"/>
    <p:sldId id="371" r:id="rId8"/>
    <p:sldId id="383" r:id="rId9"/>
    <p:sldId id="377" r:id="rId10"/>
    <p:sldId id="385" r:id="rId11"/>
    <p:sldId id="386" r:id="rId12"/>
    <p:sldId id="387" r:id="rId13"/>
    <p:sldId id="350" r:id="rId14"/>
    <p:sldId id="388" r:id="rId15"/>
    <p:sldId id="389" r:id="rId16"/>
    <p:sldId id="270" r:id="rId17"/>
    <p:sldId id="359" r:id="rId18"/>
    <p:sldId id="381" r:id="rId19"/>
    <p:sldId id="287" r:id="rId20"/>
    <p:sldId id="342" r:id="rId21"/>
    <p:sldId id="343" r:id="rId22"/>
    <p:sldId id="370" r:id="rId2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FF"/>
    <a:srgbClr val="CCFF99"/>
    <a:srgbClr val="5CFB37"/>
    <a:srgbClr val="EDC051"/>
    <a:srgbClr val="FFFF99"/>
    <a:srgbClr val="FFFFCC"/>
    <a:srgbClr val="FECAF8"/>
    <a:srgbClr val="E28E1E"/>
    <a:srgbClr val="E6E7B1"/>
    <a:srgbClr val="9966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250" autoAdjust="0"/>
    <p:restoredTop sz="92279" autoAdjust="0"/>
  </p:normalViewPr>
  <p:slideViewPr>
    <p:cSldViewPr snapToGrid="0">
      <p:cViewPr varScale="1">
        <p:scale>
          <a:sx n="65" d="100"/>
          <a:sy n="65" d="100"/>
        </p:scale>
        <p:origin x="888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DB6C285-B66B-47B3-94DE-400FC15900C7}" type="doc">
      <dgm:prSet loTypeId="urn:microsoft.com/office/officeart/2005/8/layout/radial4" loCatId="relationship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1756511D-B47F-4204-8F6A-91C0F305163F}">
      <dgm:prSet phldrT="[Text]"/>
      <dgm:spPr>
        <a:solidFill>
          <a:srgbClr val="0070C0"/>
        </a:solidFill>
        <a:ln w="76200">
          <a:solidFill>
            <a:srgbClr val="7030A0"/>
          </a:solidFill>
          <a:prstDash val="dash"/>
        </a:ln>
        <a:effectLst/>
        <a:scene3d>
          <a:camera prst="orthographicFront">
            <a:rot lat="0" lon="0" rev="0"/>
          </a:camera>
          <a:lightRig rig="glow" dir="t">
            <a:rot lat="0" lon="0" rev="14100000"/>
          </a:lightRig>
        </a:scene3d>
        <a:sp3d prstMaterial="softEdge">
          <a:bevelT w="127000" prst="artDeco"/>
        </a:sp3d>
      </dgm:spPr>
      <dgm:t>
        <a:bodyPr/>
        <a:lstStyle/>
        <a:p>
          <a:endParaRPr lang="en-US" dirty="0"/>
        </a:p>
      </dgm:t>
    </dgm:pt>
    <dgm:pt modelId="{D0186561-8DBA-4921-80F3-DA36A34CE11B}" type="parTrans" cxnId="{05B174BA-B557-4133-8629-990CF11DB16A}">
      <dgm:prSet/>
      <dgm:spPr/>
      <dgm:t>
        <a:bodyPr/>
        <a:lstStyle/>
        <a:p>
          <a:endParaRPr lang="en-US"/>
        </a:p>
      </dgm:t>
    </dgm:pt>
    <dgm:pt modelId="{46AAE90B-5AA2-430B-9599-123F2B86D513}" type="sibTrans" cxnId="{05B174BA-B557-4133-8629-990CF11DB16A}">
      <dgm:prSet/>
      <dgm:spPr/>
      <dgm:t>
        <a:bodyPr/>
        <a:lstStyle/>
        <a:p>
          <a:endParaRPr lang="en-US"/>
        </a:p>
      </dgm:t>
    </dgm:pt>
    <dgm:pt modelId="{BA093BDE-711D-4806-987C-B894D098698E}">
      <dgm:prSet phldrT="[Text]" custT="1"/>
      <dgm:spPr>
        <a:solidFill>
          <a:srgbClr val="990099"/>
        </a:solidFill>
        <a:ln w="57150">
          <a:solidFill>
            <a:srgbClr val="C00000">
              <a:alpha val="98000"/>
            </a:srgbClr>
          </a:solidFill>
          <a:prstDash val="dash"/>
        </a:ln>
        <a:effectLst>
          <a:innerShdw blurRad="1270000" dist="2540000" dir="21540000">
            <a:prstClr val="black">
              <a:alpha val="0"/>
            </a:prstClr>
          </a:innerShdw>
          <a:reflection stA="0" endPos="0" dist="38100" dir="5400000" sy="-100000" algn="bl" rotWithShape="0"/>
        </a:effectLst>
      </dgm:spPr>
      <dgm:t>
        <a:bodyPr/>
        <a:lstStyle/>
        <a:p>
          <a:r>
            <a:rPr lang="en-US" sz="28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endParaRPr lang="en-US" sz="2800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498FB321-0996-4B90-A36A-474FDFFCAF65}" type="parTrans" cxnId="{BFEB0CD9-F227-4EA0-8A6E-67D3AD6576D3}">
      <dgm:prSet/>
      <dgm:spPr>
        <a:solidFill>
          <a:srgbClr val="FF99FF"/>
        </a:solidFill>
        <a:ln>
          <a:solidFill>
            <a:srgbClr val="7030A0"/>
          </a:solidFill>
        </a:ln>
      </dgm:spPr>
      <dgm:t>
        <a:bodyPr/>
        <a:lstStyle/>
        <a:p>
          <a:endParaRPr lang="en-US"/>
        </a:p>
      </dgm:t>
    </dgm:pt>
    <dgm:pt modelId="{8948F917-8B54-4169-A016-A0EDF0828102}" type="sibTrans" cxnId="{BFEB0CD9-F227-4EA0-8A6E-67D3AD6576D3}">
      <dgm:prSet/>
      <dgm:spPr/>
      <dgm:t>
        <a:bodyPr/>
        <a:lstStyle/>
        <a:p>
          <a:endParaRPr lang="en-US"/>
        </a:p>
      </dgm:t>
    </dgm:pt>
    <dgm:pt modelId="{48477181-B80A-43D8-BB37-D2A163B917C2}">
      <dgm:prSet phldrT="[Text]" custT="1"/>
      <dgm:spPr>
        <a:solidFill>
          <a:srgbClr val="0070C0"/>
        </a:solidFill>
        <a:ln w="57150">
          <a:solidFill>
            <a:srgbClr val="C00000"/>
          </a:solidFill>
          <a:prstDash val="dash"/>
        </a:ln>
      </dgm:spPr>
      <dgm:t>
        <a:bodyPr/>
        <a:lstStyle/>
        <a:p>
          <a:endParaRPr lang="en-US" sz="2000" dirty="0"/>
        </a:p>
      </dgm:t>
    </dgm:pt>
    <dgm:pt modelId="{D719C4D9-5B4D-4CC5-AE4B-6F556AEB8D00}" type="parTrans" cxnId="{80DA916C-FF7B-4288-89F5-838A6DEA478C}">
      <dgm:prSet/>
      <dgm:spPr>
        <a:solidFill>
          <a:srgbClr val="FF99FF"/>
        </a:solidFill>
        <a:ln>
          <a:solidFill>
            <a:srgbClr val="7030A0"/>
          </a:solidFill>
        </a:ln>
      </dgm:spPr>
      <dgm:t>
        <a:bodyPr/>
        <a:lstStyle/>
        <a:p>
          <a:endParaRPr lang="en-US"/>
        </a:p>
      </dgm:t>
    </dgm:pt>
    <dgm:pt modelId="{DDE62BEE-3D31-4CB7-9A1B-A2F8A011C943}" type="sibTrans" cxnId="{80DA916C-FF7B-4288-89F5-838A6DEA478C}">
      <dgm:prSet/>
      <dgm:spPr/>
      <dgm:t>
        <a:bodyPr/>
        <a:lstStyle/>
        <a:p>
          <a:endParaRPr lang="en-US"/>
        </a:p>
      </dgm:t>
    </dgm:pt>
    <dgm:pt modelId="{3C948E5F-0EBD-43BF-8ADD-A75AA1BBBFF2}" type="pres">
      <dgm:prSet presAssocID="{ADB6C285-B66B-47B3-94DE-400FC15900C7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03DA76F5-3607-4070-9DD6-FC3B1D5F4044}" type="pres">
      <dgm:prSet presAssocID="{1756511D-B47F-4204-8F6A-91C0F305163F}" presName="centerShape" presStyleLbl="node0" presStyleIdx="0" presStyleCnt="1" custScaleX="172540" custScaleY="81846" custLinFactNeighborX="5137" custLinFactNeighborY="12627"/>
      <dgm:spPr>
        <a:prstGeom prst="pentagon">
          <a:avLst/>
        </a:prstGeom>
      </dgm:spPr>
      <dgm:t>
        <a:bodyPr/>
        <a:lstStyle/>
        <a:p>
          <a:endParaRPr lang="en-US"/>
        </a:p>
      </dgm:t>
    </dgm:pt>
    <dgm:pt modelId="{19F28832-09EB-4264-801C-F8C4E2CD3127}" type="pres">
      <dgm:prSet presAssocID="{498FB321-0996-4B90-A36A-474FDFFCAF65}" presName="parTrans" presStyleLbl="bgSibTrans2D1" presStyleIdx="0" presStyleCnt="2" custAng="5960514" custFlipHor="0" custScaleX="85411" custScaleY="124276" custLinFactNeighborX="18037" custLinFactNeighborY="39623"/>
      <dgm:spPr>
        <a:prstGeom prst="upArrow">
          <a:avLst/>
        </a:prstGeom>
      </dgm:spPr>
      <dgm:t>
        <a:bodyPr/>
        <a:lstStyle/>
        <a:p>
          <a:endParaRPr lang="en-US"/>
        </a:p>
      </dgm:t>
    </dgm:pt>
    <dgm:pt modelId="{3090C3C2-0E39-4577-A025-CA1A8438B0DA}" type="pres">
      <dgm:prSet presAssocID="{BA093BDE-711D-4806-987C-B894D098698E}" presName="node" presStyleLbl="node1" presStyleIdx="0" presStyleCnt="2" custAng="18933905" custScaleX="84790" custScaleY="60610" custRadScaleRad="74456" custRadScaleInc="2336">
        <dgm:presLayoutVars>
          <dgm:bulletEnabled val="1"/>
        </dgm:presLayoutVars>
      </dgm:prSet>
      <dgm:spPr>
        <a:prstGeom prst="flowChartOffpageConnector">
          <a:avLst/>
        </a:prstGeom>
      </dgm:spPr>
      <dgm:t>
        <a:bodyPr/>
        <a:lstStyle/>
        <a:p>
          <a:endParaRPr lang="en-US"/>
        </a:p>
      </dgm:t>
    </dgm:pt>
    <dgm:pt modelId="{D83236C8-8DD3-496C-A880-E74C9C0D5C69}" type="pres">
      <dgm:prSet presAssocID="{D719C4D9-5B4D-4CC5-AE4B-6F556AEB8D00}" presName="parTrans" presStyleLbl="bgSibTrans2D1" presStyleIdx="1" presStyleCnt="2" custFlipVert="1" custFlipHor="1" custScaleX="61781" custScaleY="147999" custLinFactNeighborX="-13594" custLinFactNeighborY="41612" custRadScaleRad="327085"/>
      <dgm:spPr/>
      <dgm:t>
        <a:bodyPr/>
        <a:lstStyle/>
        <a:p>
          <a:endParaRPr lang="en-US"/>
        </a:p>
      </dgm:t>
    </dgm:pt>
    <dgm:pt modelId="{A537CB5D-A769-4611-94C2-AC8F381275EE}" type="pres">
      <dgm:prSet presAssocID="{48477181-B80A-43D8-BB37-D2A163B917C2}" presName="node" presStyleLbl="node1" presStyleIdx="1" presStyleCnt="2" custAng="2201696" custScaleX="80953" custScaleY="66134" custRadScaleRad="89303" custRadScaleInc="4317">
        <dgm:presLayoutVars>
          <dgm:bulletEnabled val="1"/>
        </dgm:presLayoutVars>
      </dgm:prSet>
      <dgm:spPr>
        <a:prstGeom prst="flowChartOffpageConnector">
          <a:avLst/>
        </a:prstGeom>
      </dgm:spPr>
      <dgm:t>
        <a:bodyPr/>
        <a:lstStyle/>
        <a:p>
          <a:endParaRPr lang="en-US"/>
        </a:p>
      </dgm:t>
    </dgm:pt>
  </dgm:ptLst>
  <dgm:cxnLst>
    <dgm:cxn modelId="{813A4124-1809-4EC2-97F4-D1504C29F7DF}" type="presOf" srcId="{ADB6C285-B66B-47B3-94DE-400FC15900C7}" destId="{3C948E5F-0EBD-43BF-8ADD-A75AA1BBBFF2}" srcOrd="0" destOrd="0" presId="urn:microsoft.com/office/officeart/2005/8/layout/radial4"/>
    <dgm:cxn modelId="{A05E89D9-D0C0-4FB4-9AF3-513B8AA9A597}" type="presOf" srcId="{48477181-B80A-43D8-BB37-D2A163B917C2}" destId="{A537CB5D-A769-4611-94C2-AC8F381275EE}" srcOrd="0" destOrd="0" presId="urn:microsoft.com/office/officeart/2005/8/layout/radial4"/>
    <dgm:cxn modelId="{2960D108-C806-4B64-9F88-CC7AD4137B3F}" type="presOf" srcId="{1756511D-B47F-4204-8F6A-91C0F305163F}" destId="{03DA76F5-3607-4070-9DD6-FC3B1D5F4044}" srcOrd="0" destOrd="0" presId="urn:microsoft.com/office/officeart/2005/8/layout/radial4"/>
    <dgm:cxn modelId="{05B174BA-B557-4133-8629-990CF11DB16A}" srcId="{ADB6C285-B66B-47B3-94DE-400FC15900C7}" destId="{1756511D-B47F-4204-8F6A-91C0F305163F}" srcOrd="0" destOrd="0" parTransId="{D0186561-8DBA-4921-80F3-DA36A34CE11B}" sibTransId="{46AAE90B-5AA2-430B-9599-123F2B86D513}"/>
    <dgm:cxn modelId="{17CDE301-D7AC-4623-A6F5-9EF0619461DF}" type="presOf" srcId="{498FB321-0996-4B90-A36A-474FDFFCAF65}" destId="{19F28832-09EB-4264-801C-F8C4E2CD3127}" srcOrd="0" destOrd="0" presId="urn:microsoft.com/office/officeart/2005/8/layout/radial4"/>
    <dgm:cxn modelId="{A6B2F92E-CE79-42A7-B726-E5A0A6246C50}" type="presOf" srcId="{D719C4D9-5B4D-4CC5-AE4B-6F556AEB8D00}" destId="{D83236C8-8DD3-496C-A880-E74C9C0D5C69}" srcOrd="0" destOrd="0" presId="urn:microsoft.com/office/officeart/2005/8/layout/radial4"/>
    <dgm:cxn modelId="{BFEB0CD9-F227-4EA0-8A6E-67D3AD6576D3}" srcId="{1756511D-B47F-4204-8F6A-91C0F305163F}" destId="{BA093BDE-711D-4806-987C-B894D098698E}" srcOrd="0" destOrd="0" parTransId="{498FB321-0996-4B90-A36A-474FDFFCAF65}" sibTransId="{8948F917-8B54-4169-A016-A0EDF0828102}"/>
    <dgm:cxn modelId="{2F7C488F-08E3-452B-BED1-292DD3319D45}" type="presOf" srcId="{BA093BDE-711D-4806-987C-B894D098698E}" destId="{3090C3C2-0E39-4577-A025-CA1A8438B0DA}" srcOrd="0" destOrd="0" presId="urn:microsoft.com/office/officeart/2005/8/layout/radial4"/>
    <dgm:cxn modelId="{80DA916C-FF7B-4288-89F5-838A6DEA478C}" srcId="{1756511D-B47F-4204-8F6A-91C0F305163F}" destId="{48477181-B80A-43D8-BB37-D2A163B917C2}" srcOrd="1" destOrd="0" parTransId="{D719C4D9-5B4D-4CC5-AE4B-6F556AEB8D00}" sibTransId="{DDE62BEE-3D31-4CB7-9A1B-A2F8A011C943}"/>
    <dgm:cxn modelId="{AED0EFCA-59E9-4BD8-A597-29E45435F6B7}" type="presParOf" srcId="{3C948E5F-0EBD-43BF-8ADD-A75AA1BBBFF2}" destId="{03DA76F5-3607-4070-9DD6-FC3B1D5F4044}" srcOrd="0" destOrd="0" presId="urn:microsoft.com/office/officeart/2005/8/layout/radial4"/>
    <dgm:cxn modelId="{7C5705F9-5AA6-4170-ACF7-86345FCF83BB}" type="presParOf" srcId="{3C948E5F-0EBD-43BF-8ADD-A75AA1BBBFF2}" destId="{19F28832-09EB-4264-801C-F8C4E2CD3127}" srcOrd="1" destOrd="0" presId="urn:microsoft.com/office/officeart/2005/8/layout/radial4"/>
    <dgm:cxn modelId="{569108F6-4B1F-4330-A6C5-3D9F90E68CE0}" type="presParOf" srcId="{3C948E5F-0EBD-43BF-8ADD-A75AA1BBBFF2}" destId="{3090C3C2-0E39-4577-A025-CA1A8438B0DA}" srcOrd="2" destOrd="0" presId="urn:microsoft.com/office/officeart/2005/8/layout/radial4"/>
    <dgm:cxn modelId="{51BAA939-E69B-4C5C-9B9A-34E5C4882B6C}" type="presParOf" srcId="{3C948E5F-0EBD-43BF-8ADD-A75AA1BBBFF2}" destId="{D83236C8-8DD3-496C-A880-E74C9C0D5C69}" srcOrd="3" destOrd="0" presId="urn:microsoft.com/office/officeart/2005/8/layout/radial4"/>
    <dgm:cxn modelId="{6411B7A9-1CFE-4123-A15A-E9570AD2D208}" type="presParOf" srcId="{3C948E5F-0EBD-43BF-8ADD-A75AA1BBBFF2}" destId="{A537CB5D-A769-4611-94C2-AC8F381275EE}" srcOrd="4" destOrd="0" presId="urn:microsoft.com/office/officeart/2005/8/layout/radial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3DA76F5-3607-4070-9DD6-FC3B1D5F4044}">
      <dsp:nvSpPr>
        <dsp:cNvPr id="0" name=""/>
        <dsp:cNvSpPr/>
      </dsp:nvSpPr>
      <dsp:spPr>
        <a:xfrm>
          <a:off x="2966830" y="2803605"/>
          <a:ext cx="5910742" cy="2803817"/>
        </a:xfrm>
        <a:prstGeom prst="pentagon">
          <a:avLst/>
        </a:prstGeom>
        <a:solidFill>
          <a:srgbClr val="0070C0"/>
        </a:solidFill>
        <a:ln w="76200" cap="flat" cmpd="sng" algn="ctr">
          <a:solidFill>
            <a:srgbClr val="7030A0"/>
          </a:solidFill>
          <a:prstDash val="dash"/>
        </a:ln>
        <a:effectLst/>
        <a:scene3d>
          <a:camera prst="orthographicFront">
            <a:rot lat="0" lon="0" rev="0"/>
          </a:camera>
          <a:lightRig rig="glow" dir="t">
            <a:rot lat="0" lon="0" rev="14100000"/>
          </a:lightRig>
        </a:scene3d>
        <a:sp3d prstMaterial="softEdge">
          <a:bevelT w="127000" prst="artDeco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275" tIns="41275" rIns="41275" bIns="41275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6500" kern="1200" dirty="0"/>
        </a:p>
      </dsp:txBody>
      <dsp:txXfrm>
        <a:off x="4095685" y="3465495"/>
        <a:ext cx="3653032" cy="2141920"/>
      </dsp:txXfrm>
    </dsp:sp>
    <dsp:sp modelId="{19F28832-09EB-4264-801C-F8C4E2CD3127}">
      <dsp:nvSpPr>
        <dsp:cNvPr id="0" name=""/>
        <dsp:cNvSpPr/>
      </dsp:nvSpPr>
      <dsp:spPr>
        <a:xfrm rot="19004518">
          <a:off x="3060082" y="2153811"/>
          <a:ext cx="1613879" cy="1213345"/>
        </a:xfrm>
        <a:prstGeom prst="upArrow">
          <a:avLst/>
        </a:prstGeom>
        <a:solidFill>
          <a:srgbClr val="FF99FF"/>
        </a:solidFill>
        <a:ln>
          <a:solidFill>
            <a:srgbClr val="7030A0"/>
          </a:solidFill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090C3C2-0E39-4577-A025-CA1A8438B0DA}">
      <dsp:nvSpPr>
        <dsp:cNvPr id="0" name=""/>
        <dsp:cNvSpPr/>
      </dsp:nvSpPr>
      <dsp:spPr>
        <a:xfrm rot="18933905">
          <a:off x="1395946" y="1010794"/>
          <a:ext cx="2759436" cy="1578011"/>
        </a:xfrm>
        <a:prstGeom prst="flowChartOffpageConnector">
          <a:avLst/>
        </a:prstGeom>
        <a:solidFill>
          <a:srgbClr val="990099"/>
        </a:solidFill>
        <a:ln w="57150" cap="flat" cmpd="sng" algn="ctr">
          <a:solidFill>
            <a:srgbClr val="C00000">
              <a:alpha val="98000"/>
            </a:srgbClr>
          </a:solidFill>
          <a:prstDash val="dash"/>
        </a:ln>
        <a:effectLst>
          <a:innerShdw blurRad="1270000" dist="2540000" dir="21540000">
            <a:prstClr val="black">
              <a:alpha val="0"/>
            </a:prstClr>
          </a:innerShdw>
          <a:reflection stA="0" endPos="0" dist="38100" dir="5400000" sy="-100000" algn="bl" rotWithShape="0"/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endParaRPr lang="en-US" sz="28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1285470" y="1055918"/>
        <a:ext cx="2759436" cy="1262409"/>
      </dsp:txXfrm>
    </dsp:sp>
    <dsp:sp modelId="{D83236C8-8DD3-496C-A880-E74C9C0D5C69}">
      <dsp:nvSpPr>
        <dsp:cNvPr id="0" name=""/>
        <dsp:cNvSpPr/>
      </dsp:nvSpPr>
      <dsp:spPr>
        <a:xfrm rot="19232046" flipH="1" flipV="1">
          <a:off x="7371780" y="2016962"/>
          <a:ext cx="1145097" cy="1444960"/>
        </a:xfrm>
        <a:prstGeom prst="leftArrow">
          <a:avLst>
            <a:gd name="adj1" fmla="val 60000"/>
            <a:gd name="adj2" fmla="val 50000"/>
          </a:avLst>
        </a:prstGeom>
        <a:solidFill>
          <a:srgbClr val="FF99FF"/>
        </a:solidFill>
        <a:ln>
          <a:solidFill>
            <a:srgbClr val="7030A0"/>
          </a:solidFill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537CB5D-A769-4611-94C2-AC8F381275EE}">
      <dsp:nvSpPr>
        <dsp:cNvPr id="0" name=""/>
        <dsp:cNvSpPr/>
      </dsp:nvSpPr>
      <dsp:spPr>
        <a:xfrm rot="2201696">
          <a:off x="7594454" y="883202"/>
          <a:ext cx="2634564" cy="1721831"/>
        </a:xfrm>
        <a:prstGeom prst="flowChartOffpageConnector">
          <a:avLst/>
        </a:prstGeom>
        <a:solidFill>
          <a:srgbClr val="0070C0"/>
        </a:solidFill>
        <a:ln w="57150" cap="flat" cmpd="sng" algn="ctr">
          <a:solidFill>
            <a:srgbClr val="C00000"/>
          </a:solidFill>
          <a:prstDash val="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000" kern="1200" dirty="0"/>
        </a:p>
      </dsp:txBody>
      <dsp:txXfrm>
        <a:off x="7697343" y="917324"/>
        <a:ext cx="2634564" cy="137746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0719AF8-0A22-4C8B-872E-7D9D79DF4584}" type="datetimeFigureOut">
              <a:rPr lang="en-US" smtClean="0"/>
              <a:t>10/16/2021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B770C83-6E4A-49B4-8CB3-18199919C1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46458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3064AF-9BD5-428A-BF84-E564B951E003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383837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770C83-6E4A-49B4-8CB3-18199919C177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452821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770C83-6E4A-49B4-8CB3-18199919C177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322751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770C83-6E4A-49B4-8CB3-18199919C177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190068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770C83-6E4A-49B4-8CB3-18199919C177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161380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770C83-6E4A-49B4-8CB3-18199919C177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07221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770C83-6E4A-49B4-8CB3-18199919C177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091870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770C83-6E4A-49B4-8CB3-18199919C177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229268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770C83-6E4A-49B4-8CB3-18199919C177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99414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770C83-6E4A-49B4-8CB3-18199919C177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573820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770C83-6E4A-49B4-8CB3-18199919C177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59976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770C83-6E4A-49B4-8CB3-18199919C177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558186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770C83-6E4A-49B4-8CB3-18199919C177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629330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770C83-6E4A-49B4-8CB3-18199919C177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207519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770C83-6E4A-49B4-8CB3-18199919C177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881576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770C83-6E4A-49B4-8CB3-18199919C177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160527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770C83-6E4A-49B4-8CB3-18199919C177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867708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770C83-6E4A-49B4-8CB3-18199919C177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189749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770C83-6E4A-49B4-8CB3-18199919C177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293612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770C83-6E4A-49B4-8CB3-18199919C177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26067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CF43AB-B1EF-41FD-BA70-44B50A11250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10/16/2021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CECAB1-5C78-46EE-A2FB-D4B9368FA8C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17203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CF43AB-B1EF-41FD-BA70-44B50A11250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10/16/2021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CECAB1-5C78-46EE-A2FB-D4B9368FA8C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990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CF43AB-B1EF-41FD-BA70-44B50A11250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10/16/2021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CECAB1-5C78-46EE-A2FB-D4B9368FA8C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91425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CF43AB-B1EF-41FD-BA70-44B50A11250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10/16/2021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CECAB1-5C78-46EE-A2FB-D4B9368FA8C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897725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CF43AB-B1EF-41FD-BA70-44B50A11250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10/16/2021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CECAB1-5C78-46EE-A2FB-D4B9368FA8C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50965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CF43AB-B1EF-41FD-BA70-44B50A11250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10/16/2021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CECAB1-5C78-46EE-A2FB-D4B9368FA8C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21583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CF43AB-B1EF-41FD-BA70-44B50A11250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10/16/2021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CECAB1-5C78-46EE-A2FB-D4B9368FA8C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31855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CF43AB-B1EF-41FD-BA70-44B50A11250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10/16/2021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CECAB1-5C78-46EE-A2FB-D4B9368FA8C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128913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ame 7"/>
          <p:cNvSpPr/>
          <p:nvPr/>
        </p:nvSpPr>
        <p:spPr>
          <a:xfrm>
            <a:off x="0" y="0"/>
            <a:ext cx="12192000" cy="6843486"/>
          </a:xfrm>
          <a:prstGeom prst="frame">
            <a:avLst>
              <a:gd name="adj1" fmla="val 4347"/>
            </a:avLst>
          </a:prstGeom>
          <a:solidFill>
            <a:schemeClr val="accent6">
              <a:lumMod val="40000"/>
              <a:lumOff val="60000"/>
            </a:schemeClr>
          </a:solidFill>
          <a:ln w="38100" cmpd="dbl">
            <a:noFill/>
          </a:ln>
          <a:effectLst>
            <a:innerShdw blurRad="63500" dist="50800">
              <a:prstClr val="black">
                <a:alpha val="50000"/>
              </a:prstClr>
            </a:inn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p:sp>
        <p:nvSpPr>
          <p:cNvPr id="15" name="Freeform 14"/>
          <p:cNvSpPr/>
          <p:nvPr userDrawn="1"/>
        </p:nvSpPr>
        <p:spPr>
          <a:xfrm rot="5400000">
            <a:off x="1391091" y="5203675"/>
            <a:ext cx="263234" cy="3045417"/>
          </a:xfrm>
          <a:custGeom>
            <a:avLst/>
            <a:gdLst>
              <a:gd name="connsiteX0" fmla="*/ 433952 w 433952"/>
              <a:gd name="connsiteY0" fmla="*/ 0 h 1818644"/>
              <a:gd name="connsiteX1" fmla="*/ 433952 w 433952"/>
              <a:gd name="connsiteY1" fmla="*/ 1818644 h 1818644"/>
              <a:gd name="connsiteX2" fmla="*/ 0 w 433952"/>
              <a:gd name="connsiteY2" fmla="*/ 1818644 h 1818644"/>
              <a:gd name="connsiteX3" fmla="*/ 0 w 433952"/>
              <a:gd name="connsiteY3" fmla="*/ 524534 h 1818644"/>
              <a:gd name="connsiteX4" fmla="*/ 426930 w 433952"/>
              <a:gd name="connsiteY4" fmla="*/ 708 h 18186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33952" h="1818644">
                <a:moveTo>
                  <a:pt x="433952" y="0"/>
                </a:moveTo>
                <a:lnTo>
                  <a:pt x="433952" y="1818644"/>
                </a:lnTo>
                <a:lnTo>
                  <a:pt x="0" y="1818644"/>
                </a:lnTo>
                <a:lnTo>
                  <a:pt x="0" y="524534"/>
                </a:lnTo>
                <a:cubicBezTo>
                  <a:pt x="0" y="266146"/>
                  <a:pt x="183281" y="50566"/>
                  <a:pt x="426930" y="708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rgbClr val="00B0F0"/>
            </a:solidFill>
          </a:ln>
          <a:effectLst>
            <a:innerShdw blurRad="63500" dist="50800" dir="108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Footer Placeholder 2"/>
          <p:cNvSpPr txBox="1">
            <a:spLocks/>
          </p:cNvSpPr>
          <p:nvPr/>
        </p:nvSpPr>
        <p:spPr>
          <a:xfrm flipH="1">
            <a:off x="-48987" y="6598246"/>
            <a:ext cx="2867746" cy="29090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400" kern="1200">
                <a:solidFill>
                  <a:srgbClr val="FF0000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>
                <a:solidFill>
                  <a:prstClr val="black"/>
                </a:solidFill>
              </a:rPr>
              <a:t>Litan, </a:t>
            </a:r>
            <a:r>
              <a:rPr lang="en-US" dirty="0" err="1" smtClean="0">
                <a:solidFill>
                  <a:prstClr val="black"/>
                </a:solidFill>
              </a:rPr>
              <a:t>Islampur</a:t>
            </a:r>
            <a:r>
              <a:rPr lang="en-US" dirty="0" smtClean="0">
                <a:solidFill>
                  <a:prstClr val="black"/>
                </a:solidFill>
              </a:rPr>
              <a:t> GPS, </a:t>
            </a:r>
            <a:r>
              <a:rPr lang="en-US" dirty="0" err="1" smtClean="0">
                <a:solidFill>
                  <a:prstClr val="black"/>
                </a:solidFill>
              </a:rPr>
              <a:t>Dhamrai</a:t>
            </a:r>
            <a:r>
              <a:rPr lang="en-US" dirty="0" smtClean="0">
                <a:solidFill>
                  <a:prstClr val="black"/>
                </a:solidFill>
              </a:rPr>
              <a:t>, Dhaka.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Footer Placeholder 2"/>
          <p:cNvSpPr txBox="1">
            <a:spLocks/>
          </p:cNvSpPr>
          <p:nvPr/>
        </p:nvSpPr>
        <p:spPr>
          <a:xfrm>
            <a:off x="3021139" y="6565908"/>
            <a:ext cx="23808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400" kern="1200">
                <a:solidFill>
                  <a:srgbClr val="FF0000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litankumarsarker@gmail.com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60" t="18257" r="4939" b="23077"/>
          <a:stretch/>
        </p:blipFill>
        <p:spPr>
          <a:xfrm>
            <a:off x="11418277" y="0"/>
            <a:ext cx="773723" cy="515815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36270489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CF43AB-B1EF-41FD-BA70-44B50A11250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10/16/2021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CECAB1-5C78-46EE-A2FB-D4B9368FA8C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08025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CF43AB-B1EF-41FD-BA70-44B50A11250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10/16/2021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CECAB1-5C78-46EE-A2FB-D4B9368FA8C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982118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CF43AB-B1EF-41FD-BA70-44B50A11250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10/16/2021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CECAB1-5C78-46EE-A2FB-D4B9368FA8C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77441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jpg"/><Relationship Id="rId5" Type="http://schemas.openxmlformats.org/officeDocument/2006/relationships/image" Target="../media/image18.jpg"/><Relationship Id="rId4" Type="http://schemas.openxmlformats.org/officeDocument/2006/relationships/image" Target="../media/image9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JPG"/><Relationship Id="rId4" Type="http://schemas.openxmlformats.org/officeDocument/2006/relationships/image" Target="../media/image13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jpg"/><Relationship Id="rId4" Type="http://schemas.openxmlformats.org/officeDocument/2006/relationships/image" Target="../media/image9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JP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Relationship Id="rId9" Type="http://schemas.microsoft.com/office/2007/relationships/hdphoto" Target="../media/hdphoto3.wdp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Relationship Id="rId4" Type="http://schemas.microsoft.com/office/2007/relationships/hdphoto" Target="../media/hdphoto4.wdp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4.png"/><Relationship Id="rId4" Type="http://schemas.microsoft.com/office/2007/relationships/hdphoto" Target="../media/hdphoto5.wdp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7.xml"/><Relationship Id="rId5" Type="http://schemas.microsoft.com/office/2007/relationships/hdphoto" Target="../media/hdphoto1.wdp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microsoft.com/office/2007/relationships/hdphoto" Target="../media/hdphoto2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file:///C:\Users\Mizanur%20Rahman\Downloads\videoplayback%20(24).mp4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jpg"/><Relationship Id="rId5" Type="http://schemas.openxmlformats.org/officeDocument/2006/relationships/image" Target="../media/image10.jpg"/><Relationship Id="rId4" Type="http://schemas.openxmlformats.org/officeDocument/2006/relationships/image" Target="../media/image9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jpg"/><Relationship Id="rId5" Type="http://schemas.openxmlformats.org/officeDocument/2006/relationships/image" Target="../media/image14.gif"/><Relationship Id="rId4" Type="http://schemas.openxmlformats.org/officeDocument/2006/relationships/image" Target="../media/image13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jpg"/><Relationship Id="rId5" Type="http://schemas.openxmlformats.org/officeDocument/2006/relationships/image" Target="../media/image13.jpg"/><Relationship Id="rId4" Type="http://schemas.openxmlformats.org/officeDocument/2006/relationships/image" Target="../media/image15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94000">
              <a:schemeClr val="accent1">
                <a:lumMod val="45000"/>
                <a:lumOff val="55000"/>
              </a:schemeClr>
            </a:gs>
            <a:gs pos="3000">
              <a:srgbClr val="FFFF00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9623" y="470572"/>
            <a:ext cx="2719542" cy="2665151"/>
          </a:xfrm>
          <a:prstGeom prst="rect">
            <a:avLst/>
          </a:prstGeom>
        </p:spPr>
      </p:pic>
      <p:sp>
        <p:nvSpPr>
          <p:cNvPr id="46" name="Oval 45"/>
          <p:cNvSpPr/>
          <p:nvPr/>
        </p:nvSpPr>
        <p:spPr>
          <a:xfrm>
            <a:off x="4599194" y="2307204"/>
            <a:ext cx="3114214" cy="2614942"/>
          </a:xfrm>
          <a:prstGeom prst="ellipse">
            <a:avLst/>
          </a:prstGeom>
          <a:solidFill>
            <a:srgbClr val="5CFB37"/>
          </a:solidFill>
          <a:ln w="34925">
            <a:solidFill>
              <a:srgbClr val="FFFFFF"/>
            </a:solidFill>
          </a:ln>
          <a:effectLst>
            <a:outerShdw blurRad="317500" dir="2700000" algn="ctr">
              <a:srgbClr val="000000">
                <a:alpha val="43000"/>
              </a:srgbClr>
            </a:outerShdw>
          </a:effectLst>
          <a:scene3d>
            <a:camera prst="perspectiveFront" fov="2700000">
              <a:rot lat="19086000" lon="19067999" rev="3108000"/>
            </a:camera>
            <a:lightRig rig="threePt" dir="t">
              <a:rot lat="0" lon="0" rev="0"/>
            </a:lightRig>
          </a:scene3d>
          <a:sp3d extrusionH="38100" prstMaterial="clear">
            <a:bevelT w="260350" h="50800" prst="softRound"/>
            <a:bevelB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5" name="Rectangle 44"/>
          <p:cNvSpPr/>
          <p:nvPr/>
        </p:nvSpPr>
        <p:spPr>
          <a:xfrm>
            <a:off x="320939" y="74738"/>
            <a:ext cx="11695471" cy="6452853"/>
          </a:xfrm>
          <a:prstGeom prst="rect">
            <a:avLst/>
          </a:prstGeom>
          <a:noFill/>
          <a:effectLst>
            <a:glow rad="660400">
              <a:srgbClr val="FFFF00">
                <a:alpha val="0"/>
              </a:srgbClr>
            </a:glow>
            <a:outerShdw blurRad="50800" dir="5400000" sx="34000" sy="34000" algn="ctr" rotWithShape="0">
              <a:srgbClr val="FFFF00"/>
            </a:outerShdw>
          </a:effectLst>
        </p:spPr>
        <p:txBody>
          <a:bodyPr wrap="none" lIns="91440" tIns="45720" rIns="91440" bIns="45720">
            <a:prstTxWarp prst="textArchDownPour">
              <a:avLst>
                <a:gd name="adj1" fmla="val 19404989"/>
                <a:gd name="adj2" fmla="val 46127"/>
              </a:avLst>
            </a:prstTxWarp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algn="ctr"/>
            <a:r>
              <a:rPr lang="en-US" sz="19900" b="1" dirty="0" err="1" smtClean="0">
                <a:ln w="76200">
                  <a:solidFill>
                    <a:srgbClr val="002060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GoraiOMJ" panose="00000400000000000000" pitchFamily="2" charset="0"/>
                <a:cs typeface="GoraiOMJ" panose="00000400000000000000" pitchFamily="2" charset="0"/>
              </a:rPr>
              <a:t>সুপ্রভাত</a:t>
            </a:r>
            <a:r>
              <a:rPr lang="en-US" sz="19900" b="1" dirty="0" smtClean="0">
                <a:ln w="76200">
                  <a:solidFill>
                    <a:srgbClr val="002060"/>
                  </a:solidFill>
                  <a:prstDash val="solid"/>
                </a:ln>
                <a:solidFill>
                  <a:srgbClr val="00B0F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+mj-lt"/>
              </a:rPr>
              <a:t> </a:t>
            </a:r>
            <a:endParaRPr lang="en-US" sz="5400" b="1" cap="none" spc="0" dirty="0">
              <a:ln w="76200">
                <a:solidFill>
                  <a:srgbClr val="002060"/>
                </a:solidFill>
                <a:prstDash val="solid"/>
              </a:ln>
              <a:solidFill>
                <a:srgbClr val="00B0F0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+mj-lt"/>
            </a:endParaRPr>
          </a:p>
        </p:txBody>
      </p:sp>
      <p:sp>
        <p:nvSpPr>
          <p:cNvPr id="43" name="Freeform 42"/>
          <p:cNvSpPr/>
          <p:nvPr/>
        </p:nvSpPr>
        <p:spPr>
          <a:xfrm>
            <a:off x="5456907" y="2223389"/>
            <a:ext cx="1533831" cy="1581693"/>
          </a:xfrm>
          <a:custGeom>
            <a:avLst/>
            <a:gdLst>
              <a:gd name="connsiteX0" fmla="*/ 958645 w 1533831"/>
              <a:gd name="connsiteY0" fmla="*/ 0 h 1419462"/>
              <a:gd name="connsiteX1" fmla="*/ 996624 w 1533831"/>
              <a:gd name="connsiteY1" fmla="*/ 4631 h 1419462"/>
              <a:gd name="connsiteX2" fmla="*/ 1177763 w 1533831"/>
              <a:gd name="connsiteY2" fmla="*/ 81165 h 1419462"/>
              <a:gd name="connsiteX3" fmla="*/ 1057429 w 1533831"/>
              <a:gd name="connsiteY3" fmla="*/ 146428 h 1419462"/>
              <a:gd name="connsiteX4" fmla="*/ 1047661 w 1533831"/>
              <a:gd name="connsiteY4" fmla="*/ 148239 h 1419462"/>
              <a:gd name="connsiteX5" fmla="*/ 1047661 w 1533831"/>
              <a:gd name="connsiteY5" fmla="*/ 551694 h 1419462"/>
              <a:gd name="connsiteX6" fmla="*/ 1065433 w 1533831"/>
              <a:gd name="connsiteY6" fmla="*/ 554931 h 1419462"/>
              <a:gd name="connsiteX7" fmla="*/ 1533831 w 1533831"/>
              <a:gd name="connsiteY7" fmla="*/ 969517 h 1419462"/>
              <a:gd name="connsiteX8" fmla="*/ 766916 w 1533831"/>
              <a:gd name="connsiteY8" fmla="*/ 1419462 h 1419462"/>
              <a:gd name="connsiteX9" fmla="*/ 0 w 1533831"/>
              <a:gd name="connsiteY9" fmla="*/ 969517 h 1419462"/>
              <a:gd name="connsiteX10" fmla="*/ 468398 w 1533831"/>
              <a:gd name="connsiteY10" fmla="*/ 554931 h 1419462"/>
              <a:gd name="connsiteX11" fmla="*/ 486169 w 1533831"/>
              <a:gd name="connsiteY11" fmla="*/ 551695 h 1419462"/>
              <a:gd name="connsiteX12" fmla="*/ 486169 w 1533831"/>
              <a:gd name="connsiteY12" fmla="*/ 148239 h 1419462"/>
              <a:gd name="connsiteX13" fmla="*/ 476402 w 1533831"/>
              <a:gd name="connsiteY13" fmla="*/ 146428 h 1419462"/>
              <a:gd name="connsiteX14" fmla="*/ 356068 w 1533831"/>
              <a:gd name="connsiteY14" fmla="*/ 81165 h 1419462"/>
              <a:gd name="connsiteX15" fmla="*/ 476403 w 1533831"/>
              <a:gd name="connsiteY15" fmla="*/ 15901 h 1419462"/>
              <a:gd name="connsiteX16" fmla="*/ 530942 w 1533831"/>
              <a:gd name="connsiteY16" fmla="*/ 5792 h 1419462"/>
              <a:gd name="connsiteX17" fmla="*/ 530942 w 1533831"/>
              <a:gd name="connsiteY17" fmla="*/ 92105 h 1419462"/>
              <a:gd name="connsiteX18" fmla="*/ 958645 w 1533831"/>
              <a:gd name="connsiteY18" fmla="*/ 92105 h 14194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1533831" h="1419462">
                <a:moveTo>
                  <a:pt x="958645" y="0"/>
                </a:moveTo>
                <a:lnTo>
                  <a:pt x="996624" y="4631"/>
                </a:lnTo>
                <a:cubicBezTo>
                  <a:pt x="1105911" y="21217"/>
                  <a:pt x="1177763" y="49306"/>
                  <a:pt x="1177763" y="81165"/>
                </a:cubicBezTo>
                <a:cubicBezTo>
                  <a:pt x="1177763" y="106652"/>
                  <a:pt x="1131778" y="129726"/>
                  <a:pt x="1057429" y="146428"/>
                </a:cubicBezTo>
                <a:lnTo>
                  <a:pt x="1047661" y="148239"/>
                </a:lnTo>
                <a:lnTo>
                  <a:pt x="1047661" y="551694"/>
                </a:lnTo>
                <a:lnTo>
                  <a:pt x="1065433" y="554931"/>
                </a:lnTo>
                <a:cubicBezTo>
                  <a:pt x="1340691" y="623237"/>
                  <a:pt x="1533831" y="783144"/>
                  <a:pt x="1533831" y="969517"/>
                </a:cubicBezTo>
                <a:cubicBezTo>
                  <a:pt x="1533831" y="1218015"/>
                  <a:pt x="1190471" y="1419462"/>
                  <a:pt x="766916" y="1419462"/>
                </a:cubicBezTo>
                <a:cubicBezTo>
                  <a:pt x="343360" y="1419462"/>
                  <a:pt x="0" y="1218015"/>
                  <a:pt x="0" y="969517"/>
                </a:cubicBezTo>
                <a:cubicBezTo>
                  <a:pt x="0" y="783144"/>
                  <a:pt x="193140" y="623237"/>
                  <a:pt x="468398" y="554931"/>
                </a:cubicBezTo>
                <a:lnTo>
                  <a:pt x="486169" y="551695"/>
                </a:lnTo>
                <a:lnTo>
                  <a:pt x="486169" y="148239"/>
                </a:lnTo>
                <a:lnTo>
                  <a:pt x="476402" y="146428"/>
                </a:lnTo>
                <a:cubicBezTo>
                  <a:pt x="402054" y="129726"/>
                  <a:pt x="356068" y="106652"/>
                  <a:pt x="356068" y="81165"/>
                </a:cubicBezTo>
                <a:cubicBezTo>
                  <a:pt x="356068" y="55678"/>
                  <a:pt x="402054" y="32604"/>
                  <a:pt x="476403" y="15901"/>
                </a:cubicBezTo>
                <a:lnTo>
                  <a:pt x="530942" y="5792"/>
                </a:lnTo>
                <a:lnTo>
                  <a:pt x="530942" y="92105"/>
                </a:lnTo>
                <a:lnTo>
                  <a:pt x="958645" y="92105"/>
                </a:lnTo>
                <a:close/>
              </a:path>
            </a:pathLst>
          </a:cu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612501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4000">
              <a:schemeClr val="accent6">
                <a:lumMod val="60000"/>
                <a:lumOff val="40000"/>
              </a:schemeClr>
            </a:gs>
            <a:gs pos="98000">
              <a:srgbClr val="00B0F0"/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que 8"/>
          <p:cNvSpPr/>
          <p:nvPr/>
        </p:nvSpPr>
        <p:spPr>
          <a:xfrm>
            <a:off x="7167718" y="383456"/>
            <a:ext cx="3403130" cy="2625215"/>
          </a:xfrm>
          <a:prstGeom prst="plaque">
            <a:avLst>
              <a:gd name="adj" fmla="val 21040"/>
            </a:avLst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76200">
            <a:solidFill>
              <a:srgbClr val="FFFF00"/>
            </a:solidFill>
          </a:ln>
          <a:scene3d>
            <a:camera prst="orthographicFront"/>
            <a:lightRig rig="threePt" dir="t"/>
          </a:scene3d>
          <a:sp3d>
            <a:bevelT w="139700" prst="cross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Plaque 7"/>
          <p:cNvSpPr/>
          <p:nvPr/>
        </p:nvSpPr>
        <p:spPr>
          <a:xfrm>
            <a:off x="1954091" y="403122"/>
            <a:ext cx="3650296" cy="2502310"/>
          </a:xfrm>
          <a:prstGeom prst="plaque">
            <a:avLst>
              <a:gd name="adj" fmla="val 20547"/>
            </a:avLst>
          </a:pr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76200">
            <a:solidFill>
              <a:srgbClr val="FFFF00"/>
            </a:solidFill>
          </a:ln>
          <a:scene3d>
            <a:camera prst="orthographicFront"/>
            <a:lightRig rig="threePt" dir="t"/>
          </a:scene3d>
          <a:sp3d>
            <a:bevelT w="139700" prst="cross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5093723" y="2513220"/>
            <a:ext cx="2545941" cy="995422"/>
          </a:xfrm>
          <a:prstGeom prst="roundRect">
            <a:avLst>
              <a:gd name="adj" fmla="val 50000"/>
            </a:avLst>
          </a:prstGeom>
          <a:gradFill>
            <a:gsLst>
              <a:gs pos="92000">
                <a:schemeClr val="accent1">
                  <a:lumMod val="75000"/>
                </a:schemeClr>
              </a:gs>
              <a:gs pos="96000">
                <a:schemeClr val="tx2">
                  <a:lumMod val="20000"/>
                  <a:lumOff val="80000"/>
                </a:schemeClr>
              </a:gs>
              <a:gs pos="69000">
                <a:schemeClr val="accent3">
                  <a:lumMod val="60000"/>
                  <a:lumOff val="40000"/>
                </a:schemeClr>
              </a:gs>
              <a:gs pos="0">
                <a:schemeClr val="accent1">
                  <a:lumMod val="40000"/>
                  <a:lumOff val="60000"/>
                </a:schemeClr>
              </a:gs>
            </a:gsLst>
            <a:path path="circle">
              <a:fillToRect l="50000" t="50000" r="50000" b="50000"/>
            </a:path>
          </a:gra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লোনা</a:t>
            </a:r>
            <a:r>
              <a:rPr lang="en-US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পানি</a:t>
            </a:r>
            <a:r>
              <a:rPr lang="en-US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Plaque 6"/>
          <p:cNvSpPr/>
          <p:nvPr/>
        </p:nvSpPr>
        <p:spPr>
          <a:xfrm>
            <a:off x="7246379" y="3057829"/>
            <a:ext cx="3254473" cy="2361743"/>
          </a:xfrm>
          <a:prstGeom prst="plaque">
            <a:avLst>
              <a:gd name="adj" fmla="val 19585"/>
            </a:avLst>
          </a:prstGeom>
          <a:blipFill dpi="0"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76200">
            <a:solidFill>
              <a:srgbClr val="FFFF00"/>
            </a:solidFill>
          </a:ln>
          <a:scene3d>
            <a:camera prst="orthographicFront"/>
            <a:lightRig rig="threePt" dir="t"/>
          </a:scene3d>
          <a:sp3d>
            <a:bevelT w="139700" prst="cross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Plaque 9"/>
          <p:cNvSpPr/>
          <p:nvPr/>
        </p:nvSpPr>
        <p:spPr>
          <a:xfrm>
            <a:off x="2035276" y="3078800"/>
            <a:ext cx="3476379" cy="2274864"/>
          </a:xfrm>
          <a:prstGeom prst="plaque">
            <a:avLst>
              <a:gd name="adj" fmla="val 20075"/>
            </a:avLst>
          </a:prstGeom>
          <a:blipFill dpi="0"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76200">
            <a:solidFill>
              <a:srgbClr val="FFFF00"/>
            </a:solidFill>
          </a:ln>
          <a:scene3d>
            <a:camera prst="orthographicFront"/>
            <a:lightRig rig="threePt" dir="t"/>
          </a:scene3d>
          <a:sp3d>
            <a:bevelT w="139700" prst="cross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4911705" y="5561617"/>
            <a:ext cx="32883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সমুদ্রের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পানি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লোনা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6253429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8" grpId="0" animBg="1"/>
      <p:bldP spid="5" grpId="0" animBg="1"/>
      <p:bldP spid="7" grpId="0" animBg="1"/>
      <p:bldP spid="10" grpId="0" animBg="1"/>
      <p:bldP spid="1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96000">
              <a:schemeClr val="accent6">
                <a:lumMod val="60000"/>
                <a:lumOff val="40000"/>
              </a:schemeClr>
            </a:gs>
            <a:gs pos="0">
              <a:schemeClr val="bg1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257175" y="285750"/>
            <a:ext cx="5986463" cy="6300788"/>
          </a:xfrm>
          <a:prstGeom prst="frame">
            <a:avLst>
              <a:gd name="adj1" fmla="val 13455"/>
            </a:avLst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324463" y="3495369"/>
            <a:ext cx="2997149" cy="2998995"/>
          </a:xfrm>
          <a:prstGeom prst="ellipse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76200">
            <a:solidFill>
              <a:srgbClr val="FFFF00"/>
            </a:solidFill>
          </a:ln>
          <a:scene3d>
            <a:camera prst="orthographicFront"/>
            <a:lightRig rig="threePt" dir="t"/>
          </a:scene3d>
          <a:sp3d>
            <a:bevelT w="139700" prst="cross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318475" y="397442"/>
            <a:ext cx="3103151" cy="2817708"/>
          </a:xfrm>
          <a:prstGeom prst="ellipse">
            <a:avLst/>
          </a:pr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76200">
            <a:solidFill>
              <a:srgbClr val="FFFF00"/>
            </a:solidFill>
          </a:ln>
          <a:scene3d>
            <a:camera prst="orthographicFront"/>
            <a:lightRig rig="threePt" dir="t"/>
          </a:scene3d>
          <a:sp3d>
            <a:bevelT w="139700" prst="cross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6633549" y="0"/>
            <a:ext cx="2603552" cy="810578"/>
          </a:xfrm>
          <a:prstGeom prst="cube">
            <a:avLst>
              <a:gd name="adj" fmla="val 12849"/>
            </a:avLst>
          </a:prstGeom>
          <a:gradFill>
            <a:gsLst>
              <a:gs pos="92000">
                <a:schemeClr val="accent1">
                  <a:lumMod val="75000"/>
                </a:schemeClr>
              </a:gs>
              <a:gs pos="96000">
                <a:schemeClr val="tx2">
                  <a:lumMod val="20000"/>
                  <a:lumOff val="80000"/>
                </a:schemeClr>
              </a:gs>
              <a:gs pos="69000">
                <a:schemeClr val="accent3">
                  <a:lumMod val="60000"/>
                  <a:lumOff val="40000"/>
                </a:schemeClr>
              </a:gs>
              <a:gs pos="0">
                <a:schemeClr val="accent1">
                  <a:lumMod val="40000"/>
                  <a:lumOff val="60000"/>
                </a:schemeClr>
              </a:gs>
            </a:gsLst>
            <a:path path="circle">
              <a:fillToRect l="50000" t="50000" r="50000" b="50000"/>
            </a:path>
          </a:gra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40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নিরাপদ</a:t>
            </a:r>
            <a:r>
              <a:rPr lang="en-US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পানি</a:t>
            </a:r>
            <a:r>
              <a:rPr lang="en-US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01" t="70205" r="69577" b="1764"/>
          <a:stretch/>
        </p:blipFill>
        <p:spPr>
          <a:xfrm>
            <a:off x="3701844" y="530940"/>
            <a:ext cx="2035278" cy="2802194"/>
          </a:xfrm>
          <a:prstGeom prst="rect">
            <a:avLst/>
          </a:prstGeom>
          <a:ln w="76200">
            <a:solidFill>
              <a:srgbClr val="7030A0"/>
            </a:solidFill>
          </a:ln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465" t="69109" r="11195" b="1937"/>
          <a:stretch/>
        </p:blipFill>
        <p:spPr>
          <a:xfrm>
            <a:off x="3657600" y="3657599"/>
            <a:ext cx="2005781" cy="2728452"/>
          </a:xfrm>
          <a:prstGeom prst="rect">
            <a:avLst/>
          </a:prstGeom>
          <a:ln w="76200">
            <a:solidFill>
              <a:srgbClr val="7030A0"/>
            </a:solidFill>
          </a:ln>
        </p:spPr>
      </p:pic>
      <p:sp>
        <p:nvSpPr>
          <p:cNvPr id="6" name="TextBox 5"/>
          <p:cNvSpPr txBox="1"/>
          <p:nvPr/>
        </p:nvSpPr>
        <p:spPr>
          <a:xfrm>
            <a:off x="6541476" y="1055077"/>
            <a:ext cx="5240215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কিছু</a:t>
            </a:r>
            <a:r>
              <a:rPr lang="en-US" sz="40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পানি</a:t>
            </a:r>
            <a:r>
              <a:rPr lang="en-US" sz="40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পান</a:t>
            </a:r>
            <a:r>
              <a:rPr lang="en-US" sz="40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40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নিরাপদ</a:t>
            </a:r>
            <a:r>
              <a:rPr lang="en-US" sz="40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40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সকল</a:t>
            </a:r>
            <a:r>
              <a:rPr lang="en-US" sz="40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পানি</a:t>
            </a:r>
            <a:r>
              <a:rPr lang="en-US" sz="40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পান</a:t>
            </a:r>
            <a:r>
              <a:rPr lang="en-US" sz="40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40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নিরাপদ</a:t>
            </a:r>
            <a:r>
              <a:rPr lang="en-US" sz="40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নয়</a:t>
            </a:r>
            <a:r>
              <a:rPr lang="en-US" sz="40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40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কোনো</a:t>
            </a:r>
            <a:r>
              <a:rPr lang="en-US" sz="40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কোনো</a:t>
            </a:r>
            <a:r>
              <a:rPr lang="en-US" sz="40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স্বাদু</a:t>
            </a:r>
            <a:r>
              <a:rPr lang="en-US" sz="40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পানি</a:t>
            </a:r>
            <a:r>
              <a:rPr lang="en-US" sz="40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মানুষের</a:t>
            </a:r>
            <a:r>
              <a:rPr lang="en-US" sz="40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ব্যবহারের</a:t>
            </a:r>
            <a:r>
              <a:rPr lang="en-US" sz="40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জন্য</a:t>
            </a:r>
            <a:r>
              <a:rPr lang="en-US" sz="40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নিরাপদ</a:t>
            </a:r>
            <a:r>
              <a:rPr lang="en-US" sz="40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40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বোতলে</a:t>
            </a:r>
            <a:r>
              <a:rPr lang="en-US" sz="40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প্রক্রিয়াজাত</a:t>
            </a:r>
            <a:r>
              <a:rPr lang="en-US" sz="40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40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পানি</a:t>
            </a:r>
            <a:r>
              <a:rPr lang="en-US" sz="40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40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ফুটানো</a:t>
            </a:r>
            <a:r>
              <a:rPr lang="en-US" sz="40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পানি</a:t>
            </a:r>
            <a:r>
              <a:rPr lang="en-US" sz="40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40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ফিল্টার</a:t>
            </a:r>
            <a:r>
              <a:rPr lang="en-US" sz="40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40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পানি</a:t>
            </a:r>
            <a:r>
              <a:rPr lang="en-US" sz="40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40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নলকূপের</a:t>
            </a:r>
            <a:r>
              <a:rPr lang="en-US" sz="40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পানি</a:t>
            </a:r>
            <a:r>
              <a:rPr lang="en-US" sz="40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আমাদের</a:t>
            </a:r>
            <a:r>
              <a:rPr lang="en-US" sz="40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জন্য</a:t>
            </a:r>
            <a:r>
              <a:rPr lang="en-US" sz="40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নিরাপদ</a:t>
            </a:r>
            <a:r>
              <a:rPr lang="en-US" sz="40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4000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844388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1" grpId="0" animBg="1"/>
      <p:bldP spid="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96000">
              <a:schemeClr val="accent6">
                <a:lumMod val="60000"/>
                <a:lumOff val="40000"/>
              </a:schemeClr>
            </a:gs>
            <a:gs pos="0">
              <a:schemeClr val="bg1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257175" y="285750"/>
            <a:ext cx="5986463" cy="6300788"/>
          </a:xfrm>
          <a:prstGeom prst="frame">
            <a:avLst>
              <a:gd name="adj1" fmla="val 13455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5483173" y="253491"/>
            <a:ext cx="2732139" cy="810578"/>
          </a:xfrm>
          <a:prstGeom prst="cube">
            <a:avLst>
              <a:gd name="adj" fmla="val 12849"/>
            </a:avLst>
          </a:prstGeom>
          <a:gradFill>
            <a:gsLst>
              <a:gs pos="92000">
                <a:schemeClr val="accent1">
                  <a:lumMod val="75000"/>
                </a:schemeClr>
              </a:gs>
              <a:gs pos="96000">
                <a:schemeClr val="tx2">
                  <a:lumMod val="20000"/>
                  <a:lumOff val="80000"/>
                </a:schemeClr>
              </a:gs>
              <a:gs pos="69000">
                <a:schemeClr val="accent3">
                  <a:lumMod val="60000"/>
                  <a:lumOff val="40000"/>
                </a:schemeClr>
              </a:gs>
              <a:gs pos="0">
                <a:schemeClr val="accent1">
                  <a:lumMod val="40000"/>
                  <a:lumOff val="60000"/>
                </a:schemeClr>
              </a:gs>
            </a:gsLst>
            <a:path path="circle">
              <a:fillToRect l="50000" t="50000" r="50000" b="50000"/>
            </a:path>
          </a:gra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</a:t>
            </a:r>
            <a:r>
              <a:rPr lang="en-US" sz="40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নিরাপদ</a:t>
            </a:r>
            <a:r>
              <a:rPr lang="en-US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পানি</a:t>
            </a:r>
            <a:r>
              <a:rPr lang="en-US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Oval 9"/>
          <p:cNvSpPr/>
          <p:nvPr/>
        </p:nvSpPr>
        <p:spPr>
          <a:xfrm>
            <a:off x="3068296" y="1847519"/>
            <a:ext cx="3111278" cy="3004700"/>
          </a:xfrm>
          <a:prstGeom prst="ellipse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292417" y="3469492"/>
            <a:ext cx="3158706" cy="2887063"/>
          </a:xfrm>
          <a:prstGeom prst="ellipse">
            <a:avLst/>
          </a:pr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265273" y="446425"/>
            <a:ext cx="3067862" cy="2871962"/>
          </a:xfrm>
          <a:prstGeom prst="ellipse">
            <a:avLst/>
          </a:prstGeom>
          <a:blipFill dpi="0"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6523892" y="1841242"/>
            <a:ext cx="5240215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কোনো</a:t>
            </a:r>
            <a:r>
              <a:rPr lang="en-US" sz="40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কোনো</a:t>
            </a:r>
            <a:r>
              <a:rPr lang="en-US" sz="40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স্বাদু</a:t>
            </a:r>
            <a:r>
              <a:rPr lang="en-US" sz="40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পানি</a:t>
            </a:r>
            <a:r>
              <a:rPr lang="en-US" sz="40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পান</a:t>
            </a:r>
            <a:r>
              <a:rPr lang="en-US" sz="40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করার</a:t>
            </a:r>
            <a:r>
              <a:rPr lang="en-US" sz="40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জন্য</a:t>
            </a:r>
            <a:r>
              <a:rPr lang="en-US" sz="40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নিরাপদ</a:t>
            </a:r>
            <a:r>
              <a:rPr lang="en-US" sz="40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নয়</a:t>
            </a:r>
            <a:r>
              <a:rPr lang="en-US" sz="40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40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যেমনঃ</a:t>
            </a:r>
            <a:r>
              <a:rPr lang="en-US" sz="40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পুকুর</a:t>
            </a:r>
            <a:r>
              <a:rPr lang="en-US" sz="40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40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নদীর</a:t>
            </a:r>
            <a:r>
              <a:rPr lang="en-US" sz="40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দূষিত</a:t>
            </a:r>
            <a:r>
              <a:rPr lang="en-US" sz="40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পানি</a:t>
            </a:r>
            <a:r>
              <a:rPr lang="en-US" sz="40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4000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12519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500"/>
                            </p:stCondLst>
                            <p:childTnLst>
                              <p:par>
                                <p:cTn id="19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0" grpId="0" animBg="1"/>
      <p:bldP spid="12" grpId="0" animBg="1"/>
      <p:bldP spid="13" grpId="0" animBg="1"/>
      <p:bldP spid="1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B050"/>
            </a:gs>
            <a:gs pos="100000">
              <a:srgbClr val="00B050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Flowchart: Document 18"/>
          <p:cNvSpPr/>
          <p:nvPr/>
        </p:nvSpPr>
        <p:spPr>
          <a:xfrm rot="5400000" flipV="1">
            <a:off x="235335" y="328745"/>
            <a:ext cx="6256639" cy="6192280"/>
          </a:xfrm>
          <a:prstGeom prst="flowChartDocumen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Plaque 20"/>
          <p:cNvSpPr/>
          <p:nvPr/>
        </p:nvSpPr>
        <p:spPr>
          <a:xfrm>
            <a:off x="1380526" y="441207"/>
            <a:ext cx="3578335" cy="612769"/>
          </a:xfrm>
          <a:prstGeom prst="plaque">
            <a:avLst>
              <a:gd name="adj" fmla="val 19285"/>
            </a:avLst>
          </a:prstGeom>
          <a:solidFill>
            <a:srgbClr val="FFFF99"/>
          </a:solidFill>
          <a:ln>
            <a:solidFill>
              <a:srgbClr val="0070C0"/>
            </a:solidFill>
          </a:ln>
          <a:effectLst>
            <a:outerShdw blurRad="107950" dist="12700" dir="5400000" algn="ctr">
              <a:srgbClr val="000000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40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আর্সেনিক</a:t>
            </a:r>
            <a:r>
              <a:rPr lang="en-US" sz="40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যুক্ত</a:t>
            </a:r>
            <a:r>
              <a:rPr lang="en-US" sz="40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পানি</a:t>
            </a:r>
            <a:r>
              <a:rPr lang="en-US" sz="40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</a:p>
        </p:txBody>
      </p:sp>
      <p:sp>
        <p:nvSpPr>
          <p:cNvPr id="20" name="Plaque 19"/>
          <p:cNvSpPr/>
          <p:nvPr/>
        </p:nvSpPr>
        <p:spPr>
          <a:xfrm>
            <a:off x="7191484" y="361348"/>
            <a:ext cx="3746147" cy="612769"/>
          </a:xfrm>
          <a:prstGeom prst="plaque">
            <a:avLst>
              <a:gd name="adj" fmla="val 19285"/>
            </a:avLst>
          </a:prstGeom>
          <a:solidFill>
            <a:srgbClr val="5CFB37"/>
          </a:solidFill>
          <a:ln>
            <a:solidFill>
              <a:srgbClr val="0070C0"/>
            </a:solidFill>
          </a:ln>
          <a:effectLst>
            <a:outerShdw blurRad="107950" dist="12700" dir="5400000" algn="ctr">
              <a:srgbClr val="000000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40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আর্সেনিক</a:t>
            </a:r>
            <a:r>
              <a:rPr lang="en-US" sz="40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মুক্ত</a:t>
            </a:r>
            <a:r>
              <a:rPr lang="en-US" sz="40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পানি</a:t>
            </a:r>
            <a:r>
              <a:rPr lang="en-US" sz="40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40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0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54" t="28328" r="40864" b="43054"/>
          <a:stretch/>
        </p:blipFill>
        <p:spPr>
          <a:xfrm>
            <a:off x="756137" y="1178168"/>
            <a:ext cx="4079631" cy="4947736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773" t="27718" r="3617" b="43159"/>
          <a:stretch/>
        </p:blipFill>
        <p:spPr>
          <a:xfrm>
            <a:off x="6664570" y="1084383"/>
            <a:ext cx="5099538" cy="50350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26280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0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1"/>
            </a:gs>
            <a:gs pos="100000">
              <a:schemeClr val="bg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Flowchart: Document 18"/>
          <p:cNvSpPr/>
          <p:nvPr/>
        </p:nvSpPr>
        <p:spPr>
          <a:xfrm rot="5400000" flipV="1">
            <a:off x="235335" y="328745"/>
            <a:ext cx="6256639" cy="6192280"/>
          </a:xfrm>
          <a:prstGeom prst="flowChartDocument">
            <a:avLst/>
          </a:prstGeom>
          <a:solidFill>
            <a:srgbClr val="C00000"/>
          </a:solidFill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Plaque 20"/>
          <p:cNvSpPr/>
          <p:nvPr/>
        </p:nvSpPr>
        <p:spPr>
          <a:xfrm>
            <a:off x="1380526" y="441207"/>
            <a:ext cx="3578335" cy="612769"/>
          </a:xfrm>
          <a:prstGeom prst="plaque">
            <a:avLst>
              <a:gd name="adj" fmla="val 19285"/>
            </a:avLst>
          </a:prstGeom>
          <a:solidFill>
            <a:srgbClr val="FFFF99"/>
          </a:solidFill>
          <a:ln>
            <a:solidFill>
              <a:srgbClr val="0070C0"/>
            </a:solidFill>
          </a:ln>
          <a:effectLst>
            <a:outerShdw blurRad="107950" dist="12700" dir="5400000" algn="ctr">
              <a:srgbClr val="000000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40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আর্সেনিক</a:t>
            </a:r>
            <a:r>
              <a:rPr lang="en-US" sz="40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যুক্ত</a:t>
            </a:r>
            <a:r>
              <a:rPr lang="en-US" sz="40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পানি</a:t>
            </a:r>
            <a:r>
              <a:rPr lang="en-US" sz="40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54" t="28328" r="40864" b="43054"/>
          <a:stretch/>
        </p:blipFill>
        <p:spPr>
          <a:xfrm>
            <a:off x="580291" y="1266091"/>
            <a:ext cx="4079631" cy="4947736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6523893" y="557566"/>
            <a:ext cx="524021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লাল</a:t>
            </a:r>
            <a:r>
              <a:rPr lang="en-US" sz="40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রং</a:t>
            </a:r>
            <a:r>
              <a:rPr lang="en-US" sz="40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40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নলকূপের</a:t>
            </a:r>
            <a:r>
              <a:rPr lang="en-US" sz="40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পানি</a:t>
            </a:r>
            <a:r>
              <a:rPr lang="en-US" sz="40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আর্সেনিক</a:t>
            </a:r>
            <a:r>
              <a:rPr lang="en-US" sz="40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যুক্ত</a:t>
            </a:r>
            <a:r>
              <a:rPr lang="en-US" sz="40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40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307016" y="1923305"/>
            <a:ext cx="572672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আর্সেনিক</a:t>
            </a:r>
            <a:r>
              <a:rPr lang="en-US" sz="40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যুক্ত</a:t>
            </a:r>
            <a:r>
              <a:rPr lang="en-US" sz="40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পানির</a:t>
            </a:r>
            <a:r>
              <a:rPr lang="en-US" sz="40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আলাদা</a:t>
            </a:r>
            <a:r>
              <a:rPr lang="en-US" sz="40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স্বাদ</a:t>
            </a:r>
            <a:r>
              <a:rPr lang="en-US" sz="40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40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গন্ধ</a:t>
            </a:r>
            <a:r>
              <a:rPr lang="en-US" sz="40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40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রং</a:t>
            </a:r>
            <a:r>
              <a:rPr lang="en-US" sz="40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নেই</a:t>
            </a:r>
            <a:r>
              <a:rPr lang="en-US" sz="40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40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949464" y="3447305"/>
            <a:ext cx="593773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আর্সেনিক</a:t>
            </a:r>
            <a:r>
              <a:rPr lang="en-US" sz="40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যুক্ত</a:t>
            </a:r>
            <a:r>
              <a:rPr lang="en-US" sz="40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পানি</a:t>
            </a:r>
            <a:r>
              <a:rPr lang="en-US" sz="40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মানুষের</a:t>
            </a:r>
            <a:r>
              <a:rPr lang="en-US" sz="40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ব্যবহার</a:t>
            </a:r>
            <a:r>
              <a:rPr lang="en-US" sz="40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40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পান</a:t>
            </a:r>
            <a:r>
              <a:rPr lang="en-US" sz="40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করার</a:t>
            </a:r>
            <a:r>
              <a:rPr lang="en-US" sz="40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জন্য</a:t>
            </a:r>
            <a:r>
              <a:rPr lang="en-US" sz="40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নিরাপদ</a:t>
            </a:r>
            <a:r>
              <a:rPr lang="en-US" sz="40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নয়</a:t>
            </a:r>
            <a:r>
              <a:rPr lang="en-US" sz="40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sz="40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416062" y="4830629"/>
            <a:ext cx="634804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আর্সেনিক</a:t>
            </a:r>
            <a:r>
              <a:rPr lang="en-US" sz="40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যুক্ত</a:t>
            </a:r>
            <a:r>
              <a:rPr lang="en-US" sz="40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পানি</a:t>
            </a:r>
            <a:r>
              <a:rPr lang="en-US" sz="40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ব্যবহারে</a:t>
            </a:r>
            <a:r>
              <a:rPr lang="en-US" sz="40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চর্মরোগ</a:t>
            </a:r>
            <a:r>
              <a:rPr lang="en-US" sz="40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40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ক্যানসার</a:t>
            </a:r>
            <a:r>
              <a:rPr lang="en-US" sz="40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হতে</a:t>
            </a:r>
            <a:r>
              <a:rPr lang="en-US" sz="40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পারে</a:t>
            </a:r>
            <a:r>
              <a:rPr lang="en-US" sz="40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sz="40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268856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8" grpId="0"/>
      <p:bldP spid="9" grpId="0"/>
      <p:bldP spid="10" grpId="0"/>
      <p:bldP spid="11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1"/>
            </a:gs>
            <a:gs pos="100000">
              <a:schemeClr val="bg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Flowchart: Document 18"/>
          <p:cNvSpPr/>
          <p:nvPr/>
        </p:nvSpPr>
        <p:spPr>
          <a:xfrm rot="5400000" flipV="1">
            <a:off x="469608" y="41721"/>
            <a:ext cx="6256639" cy="6695995"/>
          </a:xfrm>
          <a:prstGeom prst="flowChartDocument">
            <a:avLst/>
          </a:prstGeom>
          <a:solidFill>
            <a:srgbClr val="00B050"/>
          </a:solidFill>
          <a:ln w="762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Plaque 19"/>
          <p:cNvSpPr/>
          <p:nvPr/>
        </p:nvSpPr>
        <p:spPr>
          <a:xfrm>
            <a:off x="4553791" y="255840"/>
            <a:ext cx="3746147" cy="612769"/>
          </a:xfrm>
          <a:prstGeom prst="plaque">
            <a:avLst>
              <a:gd name="adj" fmla="val 19285"/>
            </a:avLst>
          </a:prstGeom>
          <a:solidFill>
            <a:srgbClr val="5CFB37"/>
          </a:solidFill>
          <a:ln>
            <a:solidFill>
              <a:srgbClr val="0070C0"/>
            </a:solidFill>
          </a:ln>
          <a:effectLst>
            <a:outerShdw blurRad="107950" dist="12700" dir="5400000" algn="ctr">
              <a:srgbClr val="000000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40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আর্সেনিক</a:t>
            </a:r>
            <a:r>
              <a:rPr lang="en-US" sz="40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মুক্ত</a:t>
            </a:r>
            <a:r>
              <a:rPr lang="en-US" sz="40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পানি</a:t>
            </a:r>
            <a:r>
              <a:rPr lang="en-US" sz="40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40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0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773" t="27718" r="3617" b="43159"/>
          <a:stretch/>
        </p:blipFill>
        <p:spPr>
          <a:xfrm>
            <a:off x="351694" y="1101968"/>
            <a:ext cx="5064368" cy="5035063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7039710" y="2210521"/>
            <a:ext cx="412652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সবুজ</a:t>
            </a:r>
            <a:r>
              <a:rPr lang="en-US" sz="40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রং</a:t>
            </a:r>
            <a:r>
              <a:rPr lang="en-US" sz="40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40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নলকূপের</a:t>
            </a:r>
            <a:r>
              <a:rPr lang="en-US" sz="40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পানিতে</a:t>
            </a:r>
            <a:r>
              <a:rPr lang="en-US" sz="40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40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আর্সেনিক</a:t>
            </a:r>
            <a:r>
              <a:rPr lang="en-US" sz="40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নেই</a:t>
            </a:r>
            <a:r>
              <a:rPr lang="en-US" sz="40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sz="4000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518034" y="3798998"/>
            <a:ext cx="507022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এই</a:t>
            </a:r>
            <a:r>
              <a:rPr lang="en-US" sz="40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পানি</a:t>
            </a:r>
            <a:r>
              <a:rPr lang="en-US" sz="40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পান</a:t>
            </a:r>
            <a:r>
              <a:rPr lang="en-US" sz="40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40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40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রান্নার</a:t>
            </a:r>
            <a:r>
              <a:rPr lang="en-US" sz="40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কাজে</a:t>
            </a:r>
            <a:r>
              <a:rPr lang="en-US" sz="40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ব্যবহার</a:t>
            </a:r>
            <a:r>
              <a:rPr lang="en-US" sz="40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40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40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নিরাপদ</a:t>
            </a:r>
            <a:r>
              <a:rPr lang="en-US" sz="40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। </a:t>
            </a:r>
            <a:endParaRPr lang="en-US" sz="4000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856183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9" grpId="0"/>
      <p:bldP spid="10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B0F0"/>
            </a:gs>
            <a:gs pos="100000">
              <a:schemeClr val="accent6">
                <a:lumMod val="40000"/>
                <a:lumOff val="6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Flowchart: Document 51"/>
          <p:cNvSpPr/>
          <p:nvPr/>
        </p:nvSpPr>
        <p:spPr>
          <a:xfrm>
            <a:off x="7350923" y="1277482"/>
            <a:ext cx="3668078" cy="1369053"/>
          </a:xfrm>
          <a:prstGeom prst="flowChartDocument">
            <a:avLst/>
          </a:prstGeom>
          <a:solidFill>
            <a:schemeClr val="tx2">
              <a:lumMod val="20000"/>
              <a:lumOff val="80000"/>
            </a:schemeClr>
          </a:solidFill>
          <a:ln w="38100">
            <a:solidFill>
              <a:srgbClr val="00B0F0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40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পাঠ্যপুস্তকের</a:t>
            </a:r>
            <a:r>
              <a:rPr lang="en-US" sz="40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সাথে</a:t>
            </a:r>
            <a:r>
              <a:rPr lang="en-US" sz="40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সংযোগ</a:t>
            </a:r>
            <a:r>
              <a:rPr lang="en-US" sz="40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0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4" name="Hexagon 53"/>
          <p:cNvSpPr/>
          <p:nvPr/>
        </p:nvSpPr>
        <p:spPr>
          <a:xfrm>
            <a:off x="7179099" y="3067665"/>
            <a:ext cx="3709295" cy="2069432"/>
          </a:xfrm>
          <a:prstGeom prst="hexagon">
            <a:avLst>
              <a:gd name="adj" fmla="val 47784"/>
              <a:gd name="vf" fmla="val 115470"/>
            </a:avLst>
          </a:prstGeom>
          <a:solidFill>
            <a:schemeClr val="tx2">
              <a:lumMod val="20000"/>
              <a:lumOff val="80000"/>
            </a:schemeClr>
          </a:solidFill>
          <a:ln w="38100">
            <a:solidFill>
              <a:srgbClr val="00B0F0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40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পাঠ্যপুস্তকের</a:t>
            </a:r>
            <a:r>
              <a:rPr lang="en-US" sz="40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২৬ </a:t>
            </a:r>
            <a:r>
              <a:rPr lang="en-US" sz="40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নং</a:t>
            </a:r>
            <a:r>
              <a:rPr lang="en-US" sz="40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40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পৃষ্ঠা</a:t>
            </a:r>
            <a:r>
              <a:rPr lang="en-US" sz="40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খোলো</a:t>
            </a:r>
            <a:r>
              <a:rPr lang="en-US" sz="40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0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2226808" y="534079"/>
            <a:ext cx="4435249" cy="5850989"/>
            <a:chOff x="2226808" y="534079"/>
            <a:chExt cx="4435249" cy="5850989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26808" y="534079"/>
              <a:ext cx="4435249" cy="5850989"/>
            </a:xfrm>
            <a:prstGeom prst="rect">
              <a:avLst/>
            </a:prstGeom>
            <a:ln w="127000" cap="rnd">
              <a:solidFill>
                <a:srgbClr val="7030A0"/>
              </a:solidFill>
            </a:ln>
            <a:effectLst>
              <a:outerShdw blurRad="76200" dist="95250" dir="10500000" sx="97000" sy="23000" kx="900000" algn="br" rotWithShape="0">
                <a:srgbClr val="000000">
                  <a:alpha val="20000"/>
                </a:srgbClr>
              </a:outerShdw>
            </a:effectLst>
            <a:scene3d>
              <a:camera prst="orthographicFront"/>
              <a:lightRig rig="twoPt" dir="t">
                <a:rot lat="0" lon="0" rev="7800000"/>
              </a:lightRig>
            </a:scene3d>
            <a:sp3d contourW="6350">
              <a:bevelT w="50800" h="16510"/>
              <a:contourClr>
                <a:srgbClr val="C0C0C0"/>
              </a:contourClr>
            </a:sp3d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86000" y="1723293"/>
              <a:ext cx="4308232" cy="458958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8034027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" grpId="0" animBg="1"/>
      <p:bldP spid="5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95000">
              <a:schemeClr val="accent5">
                <a:lumMod val="60000"/>
                <a:lumOff val="40000"/>
              </a:schemeClr>
            </a:gs>
            <a:gs pos="100000">
              <a:schemeClr val="accent5">
                <a:lumMod val="5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Arc 7"/>
          <p:cNvSpPr/>
          <p:nvPr/>
        </p:nvSpPr>
        <p:spPr>
          <a:xfrm>
            <a:off x="2293421" y="2121021"/>
            <a:ext cx="7893926" cy="3723868"/>
          </a:xfrm>
          <a:prstGeom prst="arc">
            <a:avLst>
              <a:gd name="adj1" fmla="val 176933"/>
              <a:gd name="adj2" fmla="val 0"/>
            </a:avLst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6"/>
          <p:cNvGrpSpPr/>
          <p:nvPr/>
        </p:nvGrpSpPr>
        <p:grpSpPr>
          <a:xfrm>
            <a:off x="694181" y="645459"/>
            <a:ext cx="10853775" cy="5607423"/>
            <a:chOff x="630013" y="645459"/>
            <a:chExt cx="10853775" cy="5607423"/>
          </a:xfrm>
        </p:grpSpPr>
        <p:graphicFrame>
          <p:nvGraphicFramePr>
            <p:cNvPr id="4" name="Diagram 3"/>
            <p:cNvGraphicFramePr/>
            <p:nvPr>
              <p:extLst>
                <p:ext uri="{D42A27DB-BD31-4B8C-83A1-F6EECF244321}">
                  <p14:modId xmlns:p14="http://schemas.microsoft.com/office/powerpoint/2010/main" val="251252647"/>
                </p:ext>
              </p:extLst>
            </p:nvPr>
          </p:nvGraphicFramePr>
          <p:xfrm>
            <a:off x="630013" y="645459"/>
            <a:ext cx="10853775" cy="5607423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3" r:lo="rId4" r:qs="rId5" r:cs="rId6"/>
            </a:graphicData>
          </a:graphic>
        </p:graphicFrame>
        <p:sp>
          <p:nvSpPr>
            <p:cNvPr id="5" name="Rounded Rectangle 4"/>
            <p:cNvSpPr/>
            <p:nvPr/>
          </p:nvSpPr>
          <p:spPr>
            <a:xfrm>
              <a:off x="5217460" y="5392703"/>
              <a:ext cx="2528046" cy="685799"/>
            </a:xfrm>
            <a:prstGeom prst="roundRect">
              <a:avLst>
                <a:gd name="adj" fmla="val 21429"/>
              </a:avLst>
            </a:prstGeom>
            <a:solidFill>
              <a:srgbClr val="FF0000"/>
            </a:solidFill>
            <a:effectLst>
              <a:glow rad="139700">
                <a:schemeClr val="accent1">
                  <a:satMod val="175000"/>
                  <a:alpha val="40000"/>
                </a:schemeClr>
              </a:glow>
              <a:innerShdw dist="50800" dir="72600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400" dirty="0" err="1" smtClean="0">
                  <a:solidFill>
                    <a:srgbClr val="FFFF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দলীয়</a:t>
              </a:r>
              <a:r>
                <a:rPr lang="en-US" sz="4400" dirty="0" smtClean="0">
                  <a:solidFill>
                    <a:srgbClr val="FFFF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4400" dirty="0" err="1" smtClean="0">
                  <a:solidFill>
                    <a:srgbClr val="FFFF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কাজ</a:t>
              </a:r>
              <a:r>
                <a:rPr lang="en-US" sz="4400" dirty="0" smtClean="0">
                  <a:solidFill>
                    <a:srgbClr val="FFFF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 </a:t>
              </a:r>
              <a:endParaRPr lang="en-US" sz="44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8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0" b="100000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96144" y="3845861"/>
              <a:ext cx="2952750" cy="1543050"/>
            </a:xfrm>
            <a:prstGeom prst="rect">
              <a:avLst/>
            </a:prstGeom>
          </p:spPr>
        </p:pic>
      </p:grpSp>
      <p:sp>
        <p:nvSpPr>
          <p:cNvPr id="3" name="TextBox 2"/>
          <p:cNvSpPr txBox="1"/>
          <p:nvPr/>
        </p:nvSpPr>
        <p:spPr>
          <a:xfrm>
            <a:off x="4245419" y="3042994"/>
            <a:ext cx="58372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endParaRPr lang="en-US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8172207" y="3106774"/>
            <a:ext cx="73793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খ</a:t>
            </a:r>
            <a:endParaRPr lang="en-US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 rot="19165855">
            <a:off x="2134007" y="1977538"/>
            <a:ext cx="246987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নিরাপদ</a:t>
            </a:r>
            <a:r>
              <a:rPr lang="en-US" sz="40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পানি</a:t>
            </a:r>
            <a:r>
              <a:rPr lang="en-US" sz="40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0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 rot="2102877">
            <a:off x="8416433" y="2024778"/>
            <a:ext cx="262122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অনিরাপদ</a:t>
            </a:r>
            <a:r>
              <a:rPr lang="en-US" sz="40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পানি</a:t>
            </a:r>
            <a:endParaRPr lang="en-US" sz="40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Rounded Rectangle 11"/>
          <p:cNvSpPr/>
          <p:nvPr/>
        </p:nvSpPr>
        <p:spPr>
          <a:xfrm rot="5400000">
            <a:off x="6089002" y="-2711523"/>
            <a:ext cx="665021" cy="6801450"/>
          </a:xfrm>
          <a:prstGeom prst="roundRect">
            <a:avLst>
              <a:gd name="adj" fmla="val 50000"/>
            </a:avLst>
          </a:prstGeom>
          <a:solidFill>
            <a:schemeClr val="accent1">
              <a:lumMod val="20000"/>
              <a:lumOff val="80000"/>
            </a:schemeClr>
          </a:solidFill>
          <a:ln w="57150">
            <a:solidFill>
              <a:srgbClr val="0070C0"/>
            </a:solidFill>
          </a:ln>
          <a:effectLst>
            <a:outerShdw blurRad="107950" dist="12700" dir="5400000" algn="ctr">
              <a:srgbClr val="000000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lvl="0" algn="ctr"/>
            <a:r>
              <a:rPr lang="en-US" sz="40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নিরাপদ</a:t>
            </a:r>
            <a:r>
              <a:rPr lang="en-US" sz="4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পানি</a:t>
            </a:r>
            <a:r>
              <a:rPr lang="en-US" sz="4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40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অনিরাপদ</a:t>
            </a:r>
            <a:r>
              <a:rPr lang="en-US" sz="4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পানির</a:t>
            </a:r>
            <a:r>
              <a:rPr lang="en-US" sz="4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তালিকা</a:t>
            </a:r>
            <a:r>
              <a:rPr lang="en-US" sz="4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0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6083302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50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3" grpId="0"/>
      <p:bldP spid="11" grpId="0"/>
      <p:bldP spid="16" grpId="0"/>
      <p:bldP spid="19" grpId="0"/>
      <p:bldP spid="12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00000">
              <a:srgbClr val="00B0F0"/>
            </a:gs>
            <a:gs pos="1000">
              <a:srgbClr val="0070C0"/>
            </a:gs>
            <a:gs pos="16000">
              <a:schemeClr val="bg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Freeform 31"/>
          <p:cNvSpPr/>
          <p:nvPr/>
        </p:nvSpPr>
        <p:spPr>
          <a:xfrm rot="265799" flipH="1">
            <a:off x="1012612" y="4409416"/>
            <a:ext cx="9818956" cy="1941239"/>
          </a:xfrm>
          <a:custGeom>
            <a:avLst/>
            <a:gdLst>
              <a:gd name="connsiteX0" fmla="*/ 647594 w 1566910"/>
              <a:gd name="connsiteY0" fmla="*/ 0 h 2324995"/>
              <a:gd name="connsiteX1" fmla="*/ 1566910 w 1566910"/>
              <a:gd name="connsiteY1" fmla="*/ 1253613 h 2324995"/>
              <a:gd name="connsiteX2" fmla="*/ 1161592 w 1566910"/>
              <a:gd name="connsiteY2" fmla="*/ 2293128 h 2324995"/>
              <a:gd name="connsiteX3" fmla="*/ 1123127 w 1566910"/>
              <a:gd name="connsiteY3" fmla="*/ 2324995 h 2324995"/>
              <a:gd name="connsiteX4" fmla="*/ 1125585 w 1566910"/>
              <a:gd name="connsiteY4" fmla="*/ 2321948 h 2324995"/>
              <a:gd name="connsiteX5" fmla="*/ 1394846 w 1566910"/>
              <a:gd name="connsiteY5" fmla="*/ 1435510 h 2324995"/>
              <a:gd name="connsiteX6" fmla="*/ 475530 w 1566910"/>
              <a:gd name="connsiteY6" fmla="*/ 181897 h 2324995"/>
              <a:gd name="connsiteX7" fmla="*/ 37329 w 1566910"/>
              <a:gd name="connsiteY7" fmla="*/ 333201 h 2324995"/>
              <a:gd name="connsiteX8" fmla="*/ 0 w 1566910"/>
              <a:gd name="connsiteY8" fmla="*/ 364126 h 2324995"/>
              <a:gd name="connsiteX9" fmla="*/ 62824 w 1566910"/>
              <a:gd name="connsiteY9" fmla="*/ 286264 h 2324995"/>
              <a:gd name="connsiteX10" fmla="*/ 647594 w 1566910"/>
              <a:gd name="connsiteY10" fmla="*/ 0 h 23249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566910" h="2324995">
                <a:moveTo>
                  <a:pt x="647594" y="0"/>
                </a:moveTo>
                <a:cubicBezTo>
                  <a:pt x="1155318" y="0"/>
                  <a:pt x="1566910" y="561262"/>
                  <a:pt x="1566910" y="1253613"/>
                </a:cubicBezTo>
                <a:cubicBezTo>
                  <a:pt x="1566910" y="1686333"/>
                  <a:pt x="1406132" y="2067845"/>
                  <a:pt x="1161592" y="2293128"/>
                </a:cubicBezTo>
                <a:lnTo>
                  <a:pt x="1123127" y="2324995"/>
                </a:lnTo>
                <a:lnTo>
                  <a:pt x="1125585" y="2321948"/>
                </a:lnTo>
                <a:cubicBezTo>
                  <a:pt x="1291948" y="2095089"/>
                  <a:pt x="1394846" y="1781686"/>
                  <a:pt x="1394846" y="1435510"/>
                </a:cubicBezTo>
                <a:cubicBezTo>
                  <a:pt x="1394846" y="743159"/>
                  <a:pt x="983254" y="181897"/>
                  <a:pt x="475530" y="181897"/>
                </a:cubicBezTo>
                <a:cubicBezTo>
                  <a:pt x="316866" y="181897"/>
                  <a:pt x="167590" y="236708"/>
                  <a:pt x="37329" y="333201"/>
                </a:cubicBezTo>
                <a:lnTo>
                  <a:pt x="0" y="364126"/>
                </a:lnTo>
                <a:lnTo>
                  <a:pt x="62824" y="286264"/>
                </a:lnTo>
                <a:cubicBezTo>
                  <a:pt x="221736" y="107429"/>
                  <a:pt x="425465" y="0"/>
                  <a:pt x="647594" y="0"/>
                </a:cubicBezTo>
                <a:close/>
              </a:path>
            </a:pathLst>
          </a:custGeom>
          <a:solidFill>
            <a:schemeClr val="accent5">
              <a:lumMod val="20000"/>
              <a:lumOff val="80000"/>
            </a:schemeClr>
          </a:solidFill>
          <a:ln w="57150"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Freeform 28"/>
          <p:cNvSpPr/>
          <p:nvPr/>
        </p:nvSpPr>
        <p:spPr>
          <a:xfrm rot="868485">
            <a:off x="7403832" y="1187870"/>
            <a:ext cx="4793727" cy="1887213"/>
          </a:xfrm>
          <a:custGeom>
            <a:avLst/>
            <a:gdLst>
              <a:gd name="connsiteX0" fmla="*/ 443786 w 1566913"/>
              <a:gd name="connsiteY0" fmla="*/ 0 h 2324997"/>
              <a:gd name="connsiteX1" fmla="*/ 441326 w 1566913"/>
              <a:gd name="connsiteY1" fmla="*/ 3049 h 2324997"/>
              <a:gd name="connsiteX2" fmla="*/ 172064 w 1566913"/>
              <a:gd name="connsiteY2" fmla="*/ 889487 h 2324997"/>
              <a:gd name="connsiteX3" fmla="*/ 1091380 w 1566913"/>
              <a:gd name="connsiteY3" fmla="*/ 2143100 h 2324997"/>
              <a:gd name="connsiteX4" fmla="*/ 1529581 w 1566913"/>
              <a:gd name="connsiteY4" fmla="*/ 1991796 h 2324997"/>
              <a:gd name="connsiteX5" fmla="*/ 1566913 w 1566913"/>
              <a:gd name="connsiteY5" fmla="*/ 1960869 h 2324997"/>
              <a:gd name="connsiteX6" fmla="*/ 1504086 w 1566913"/>
              <a:gd name="connsiteY6" fmla="*/ 2038733 h 2324997"/>
              <a:gd name="connsiteX7" fmla="*/ 919316 w 1566913"/>
              <a:gd name="connsiteY7" fmla="*/ 2324997 h 2324997"/>
              <a:gd name="connsiteX8" fmla="*/ 0 w 1566913"/>
              <a:gd name="connsiteY8" fmla="*/ 1071384 h 2324997"/>
              <a:gd name="connsiteX9" fmla="*/ 405318 w 1566913"/>
              <a:gd name="connsiteY9" fmla="*/ 31869 h 2324997"/>
              <a:gd name="connsiteX10" fmla="*/ 443786 w 1566913"/>
              <a:gd name="connsiteY10" fmla="*/ 0 h 2324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566913" h="2324997">
                <a:moveTo>
                  <a:pt x="443786" y="0"/>
                </a:moveTo>
                <a:lnTo>
                  <a:pt x="441326" y="3049"/>
                </a:lnTo>
                <a:cubicBezTo>
                  <a:pt x="274962" y="229908"/>
                  <a:pt x="172064" y="543312"/>
                  <a:pt x="172064" y="889487"/>
                </a:cubicBezTo>
                <a:cubicBezTo>
                  <a:pt x="172064" y="1581838"/>
                  <a:pt x="583656" y="2143100"/>
                  <a:pt x="1091380" y="2143100"/>
                </a:cubicBezTo>
                <a:cubicBezTo>
                  <a:pt x="1250044" y="2143100"/>
                  <a:pt x="1399320" y="2088290"/>
                  <a:pt x="1529581" y="1991796"/>
                </a:cubicBezTo>
                <a:lnTo>
                  <a:pt x="1566913" y="1960869"/>
                </a:lnTo>
                <a:lnTo>
                  <a:pt x="1504086" y="2038733"/>
                </a:lnTo>
                <a:cubicBezTo>
                  <a:pt x="1345174" y="2217568"/>
                  <a:pt x="1141445" y="2324997"/>
                  <a:pt x="919316" y="2324997"/>
                </a:cubicBezTo>
                <a:cubicBezTo>
                  <a:pt x="411592" y="2324997"/>
                  <a:pt x="0" y="1763735"/>
                  <a:pt x="0" y="1071384"/>
                </a:cubicBezTo>
                <a:cubicBezTo>
                  <a:pt x="0" y="638665"/>
                  <a:pt x="160778" y="257152"/>
                  <a:pt x="405318" y="31869"/>
                </a:cubicBezTo>
                <a:lnTo>
                  <a:pt x="443786" y="0"/>
                </a:lnTo>
                <a:close/>
              </a:path>
            </a:pathLst>
          </a:custGeom>
          <a:solidFill>
            <a:schemeClr val="accent5">
              <a:lumMod val="20000"/>
              <a:lumOff val="80000"/>
            </a:schemeClr>
          </a:solidFill>
          <a:ln w="57150"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50482606"/>
              </p:ext>
            </p:extLst>
          </p:nvPr>
        </p:nvGraphicFramePr>
        <p:xfrm>
          <a:off x="2599353" y="1251805"/>
          <a:ext cx="6223730" cy="5026300"/>
        </p:xfrm>
        <a:graphic>
          <a:graphicData uri="http://schemas.openxmlformats.org/drawingml/2006/table">
            <a:tbl>
              <a:tblPr firstRow="1" bandRow="1"/>
              <a:tblGrid>
                <a:gridCol w="3238739"/>
                <a:gridCol w="2984991"/>
              </a:tblGrid>
              <a:tr h="760634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w="77470" h="12700" prst="softRound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w="77470" h="12700" prst="softRound"/>
                      <a:lightRig rig="flood" dir="t"/>
                    </a:cell3D>
                  </a:tcPr>
                </a:tc>
              </a:tr>
              <a:tr h="611565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11565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60634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60634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60634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60634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8" name="Rounded Rectangle 17"/>
          <p:cNvSpPr/>
          <p:nvPr/>
        </p:nvSpPr>
        <p:spPr>
          <a:xfrm rot="5400000">
            <a:off x="5763490" y="-2711523"/>
            <a:ext cx="665021" cy="6801450"/>
          </a:xfrm>
          <a:prstGeom prst="roundRect">
            <a:avLst>
              <a:gd name="adj" fmla="val 50000"/>
            </a:avLst>
          </a:prstGeom>
          <a:solidFill>
            <a:schemeClr val="accent1">
              <a:lumMod val="20000"/>
              <a:lumOff val="80000"/>
            </a:schemeClr>
          </a:solidFill>
          <a:ln w="57150">
            <a:solidFill>
              <a:srgbClr val="0070C0"/>
            </a:solidFill>
          </a:ln>
          <a:effectLst>
            <a:outerShdw blurRad="107950" dist="12700" dir="5400000" algn="ctr">
              <a:srgbClr val="000000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lvl="0" algn="ctr"/>
            <a:r>
              <a:rPr lang="en-US" sz="40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নিরাপদ</a:t>
            </a:r>
            <a:r>
              <a:rPr lang="en-US" sz="4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পানি</a:t>
            </a:r>
            <a:r>
              <a:rPr lang="en-US" sz="4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40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অনিরাপদ</a:t>
            </a:r>
            <a:r>
              <a:rPr lang="en-US" sz="4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পানির</a:t>
            </a:r>
            <a:r>
              <a:rPr lang="en-US" sz="4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তালিকা</a:t>
            </a:r>
            <a:r>
              <a:rPr lang="en-US" sz="4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0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116973" y="1261775"/>
            <a:ext cx="240398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নিরাপদ</a:t>
            </a:r>
            <a:r>
              <a:rPr lang="en-US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পানি</a:t>
            </a:r>
            <a:endParaRPr lang="en-US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295291" y="3292882"/>
            <a:ext cx="223324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পুকুরের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পানি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932246" y="4026637"/>
            <a:ext cx="296556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নদী-নালার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পানি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235072" y="4744989"/>
            <a:ext cx="209306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কলের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পানি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1" name="Freeform 30"/>
          <p:cNvSpPr/>
          <p:nvPr/>
        </p:nvSpPr>
        <p:spPr>
          <a:xfrm>
            <a:off x="324465" y="1877964"/>
            <a:ext cx="2123767" cy="850488"/>
          </a:xfrm>
          <a:custGeom>
            <a:avLst/>
            <a:gdLst>
              <a:gd name="connsiteX0" fmla="*/ 747252 w 1666568"/>
              <a:gd name="connsiteY0" fmla="*/ 0 h 2325329"/>
              <a:gd name="connsiteX1" fmla="*/ 1666568 w 1666568"/>
              <a:gd name="connsiteY1" fmla="*/ 1253613 h 2325329"/>
              <a:gd name="connsiteX2" fmla="*/ 1397307 w 1666568"/>
              <a:gd name="connsiteY2" fmla="*/ 2140051 h 2325329"/>
              <a:gd name="connsiteX3" fmla="*/ 1394849 w 1666568"/>
              <a:gd name="connsiteY3" fmla="*/ 2143098 h 2325329"/>
              <a:gd name="connsiteX4" fmla="*/ 1357517 w 1666568"/>
              <a:gd name="connsiteY4" fmla="*/ 2174025 h 2325329"/>
              <a:gd name="connsiteX5" fmla="*/ 919316 w 1666568"/>
              <a:gd name="connsiteY5" fmla="*/ 2325329 h 2325329"/>
              <a:gd name="connsiteX6" fmla="*/ 0 w 1666568"/>
              <a:gd name="connsiteY6" fmla="*/ 1071716 h 2325329"/>
              <a:gd name="connsiteX7" fmla="*/ 269262 w 1666568"/>
              <a:gd name="connsiteY7" fmla="*/ 185278 h 2325329"/>
              <a:gd name="connsiteX8" fmla="*/ 271722 w 1666568"/>
              <a:gd name="connsiteY8" fmla="*/ 182229 h 2325329"/>
              <a:gd name="connsiteX9" fmla="*/ 309051 w 1666568"/>
              <a:gd name="connsiteY9" fmla="*/ 151304 h 2325329"/>
              <a:gd name="connsiteX10" fmla="*/ 747252 w 1666568"/>
              <a:gd name="connsiteY10" fmla="*/ 0 h 2325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666568" h="2325329">
                <a:moveTo>
                  <a:pt x="747252" y="0"/>
                </a:moveTo>
                <a:cubicBezTo>
                  <a:pt x="1254976" y="0"/>
                  <a:pt x="1666568" y="561262"/>
                  <a:pt x="1666568" y="1253613"/>
                </a:cubicBezTo>
                <a:cubicBezTo>
                  <a:pt x="1666568" y="1599789"/>
                  <a:pt x="1563670" y="1913192"/>
                  <a:pt x="1397307" y="2140051"/>
                </a:cubicBezTo>
                <a:lnTo>
                  <a:pt x="1394849" y="2143098"/>
                </a:lnTo>
                <a:lnTo>
                  <a:pt x="1357517" y="2174025"/>
                </a:lnTo>
                <a:cubicBezTo>
                  <a:pt x="1227256" y="2270519"/>
                  <a:pt x="1077980" y="2325329"/>
                  <a:pt x="919316" y="2325329"/>
                </a:cubicBezTo>
                <a:cubicBezTo>
                  <a:pt x="411592" y="2325329"/>
                  <a:pt x="0" y="1764067"/>
                  <a:pt x="0" y="1071716"/>
                </a:cubicBezTo>
                <a:cubicBezTo>
                  <a:pt x="0" y="725541"/>
                  <a:pt x="102898" y="412137"/>
                  <a:pt x="269262" y="185278"/>
                </a:cubicBezTo>
                <a:lnTo>
                  <a:pt x="271722" y="182229"/>
                </a:lnTo>
                <a:lnTo>
                  <a:pt x="309051" y="151304"/>
                </a:lnTo>
                <a:cubicBezTo>
                  <a:pt x="439312" y="54811"/>
                  <a:pt x="588588" y="0"/>
                  <a:pt x="747252" y="0"/>
                </a:cubicBezTo>
                <a:close/>
              </a:path>
            </a:pathLst>
          </a:custGeom>
          <a:noFill/>
          <a:ln w="57150">
            <a:solidFill>
              <a:srgbClr val="FFFFCC"/>
            </a:solidFill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Freeform 29"/>
          <p:cNvSpPr/>
          <p:nvPr/>
        </p:nvSpPr>
        <p:spPr>
          <a:xfrm>
            <a:off x="7831394" y="3288890"/>
            <a:ext cx="3962400" cy="3254145"/>
          </a:xfrm>
          <a:custGeom>
            <a:avLst/>
            <a:gdLst>
              <a:gd name="connsiteX0" fmla="*/ 647594 w 1566910"/>
              <a:gd name="connsiteY0" fmla="*/ 0 h 2324995"/>
              <a:gd name="connsiteX1" fmla="*/ 1566910 w 1566910"/>
              <a:gd name="connsiteY1" fmla="*/ 1253613 h 2324995"/>
              <a:gd name="connsiteX2" fmla="*/ 1161592 w 1566910"/>
              <a:gd name="connsiteY2" fmla="*/ 2293128 h 2324995"/>
              <a:gd name="connsiteX3" fmla="*/ 1123127 w 1566910"/>
              <a:gd name="connsiteY3" fmla="*/ 2324995 h 2324995"/>
              <a:gd name="connsiteX4" fmla="*/ 1125585 w 1566910"/>
              <a:gd name="connsiteY4" fmla="*/ 2321948 h 2324995"/>
              <a:gd name="connsiteX5" fmla="*/ 1394846 w 1566910"/>
              <a:gd name="connsiteY5" fmla="*/ 1435510 h 2324995"/>
              <a:gd name="connsiteX6" fmla="*/ 475530 w 1566910"/>
              <a:gd name="connsiteY6" fmla="*/ 181897 h 2324995"/>
              <a:gd name="connsiteX7" fmla="*/ 37329 w 1566910"/>
              <a:gd name="connsiteY7" fmla="*/ 333201 h 2324995"/>
              <a:gd name="connsiteX8" fmla="*/ 0 w 1566910"/>
              <a:gd name="connsiteY8" fmla="*/ 364126 h 2324995"/>
              <a:gd name="connsiteX9" fmla="*/ 62824 w 1566910"/>
              <a:gd name="connsiteY9" fmla="*/ 286264 h 2324995"/>
              <a:gd name="connsiteX10" fmla="*/ 647594 w 1566910"/>
              <a:gd name="connsiteY10" fmla="*/ 0 h 23249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566910" h="2324995">
                <a:moveTo>
                  <a:pt x="647594" y="0"/>
                </a:moveTo>
                <a:cubicBezTo>
                  <a:pt x="1155318" y="0"/>
                  <a:pt x="1566910" y="561262"/>
                  <a:pt x="1566910" y="1253613"/>
                </a:cubicBezTo>
                <a:cubicBezTo>
                  <a:pt x="1566910" y="1686333"/>
                  <a:pt x="1406132" y="2067845"/>
                  <a:pt x="1161592" y="2293128"/>
                </a:cubicBezTo>
                <a:lnTo>
                  <a:pt x="1123127" y="2324995"/>
                </a:lnTo>
                <a:lnTo>
                  <a:pt x="1125585" y="2321948"/>
                </a:lnTo>
                <a:cubicBezTo>
                  <a:pt x="1291948" y="2095089"/>
                  <a:pt x="1394846" y="1781686"/>
                  <a:pt x="1394846" y="1435510"/>
                </a:cubicBezTo>
                <a:cubicBezTo>
                  <a:pt x="1394846" y="743159"/>
                  <a:pt x="983254" y="181897"/>
                  <a:pt x="475530" y="181897"/>
                </a:cubicBezTo>
                <a:cubicBezTo>
                  <a:pt x="316866" y="181897"/>
                  <a:pt x="167590" y="236708"/>
                  <a:pt x="37329" y="333201"/>
                </a:cubicBezTo>
                <a:lnTo>
                  <a:pt x="0" y="364126"/>
                </a:lnTo>
                <a:lnTo>
                  <a:pt x="62824" y="286264"/>
                </a:lnTo>
                <a:cubicBezTo>
                  <a:pt x="221736" y="107429"/>
                  <a:pt x="425465" y="0"/>
                  <a:pt x="647594" y="0"/>
                </a:cubicBezTo>
                <a:close/>
              </a:path>
            </a:pathLst>
          </a:custGeom>
          <a:solidFill>
            <a:schemeClr val="accent5">
              <a:lumMod val="20000"/>
              <a:lumOff val="80000"/>
            </a:schemeClr>
          </a:solidFill>
          <a:ln w="57150"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Freeform 32"/>
          <p:cNvSpPr/>
          <p:nvPr/>
        </p:nvSpPr>
        <p:spPr>
          <a:xfrm>
            <a:off x="329382" y="1543666"/>
            <a:ext cx="2123767" cy="850488"/>
          </a:xfrm>
          <a:custGeom>
            <a:avLst/>
            <a:gdLst>
              <a:gd name="connsiteX0" fmla="*/ 747252 w 1666568"/>
              <a:gd name="connsiteY0" fmla="*/ 0 h 2325329"/>
              <a:gd name="connsiteX1" fmla="*/ 1666568 w 1666568"/>
              <a:gd name="connsiteY1" fmla="*/ 1253613 h 2325329"/>
              <a:gd name="connsiteX2" fmla="*/ 1397307 w 1666568"/>
              <a:gd name="connsiteY2" fmla="*/ 2140051 h 2325329"/>
              <a:gd name="connsiteX3" fmla="*/ 1394849 w 1666568"/>
              <a:gd name="connsiteY3" fmla="*/ 2143098 h 2325329"/>
              <a:gd name="connsiteX4" fmla="*/ 1357517 w 1666568"/>
              <a:gd name="connsiteY4" fmla="*/ 2174025 h 2325329"/>
              <a:gd name="connsiteX5" fmla="*/ 919316 w 1666568"/>
              <a:gd name="connsiteY5" fmla="*/ 2325329 h 2325329"/>
              <a:gd name="connsiteX6" fmla="*/ 0 w 1666568"/>
              <a:gd name="connsiteY6" fmla="*/ 1071716 h 2325329"/>
              <a:gd name="connsiteX7" fmla="*/ 269262 w 1666568"/>
              <a:gd name="connsiteY7" fmla="*/ 185278 h 2325329"/>
              <a:gd name="connsiteX8" fmla="*/ 271722 w 1666568"/>
              <a:gd name="connsiteY8" fmla="*/ 182229 h 2325329"/>
              <a:gd name="connsiteX9" fmla="*/ 309051 w 1666568"/>
              <a:gd name="connsiteY9" fmla="*/ 151304 h 2325329"/>
              <a:gd name="connsiteX10" fmla="*/ 747252 w 1666568"/>
              <a:gd name="connsiteY10" fmla="*/ 0 h 2325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666568" h="2325329">
                <a:moveTo>
                  <a:pt x="747252" y="0"/>
                </a:moveTo>
                <a:cubicBezTo>
                  <a:pt x="1254976" y="0"/>
                  <a:pt x="1666568" y="561262"/>
                  <a:pt x="1666568" y="1253613"/>
                </a:cubicBezTo>
                <a:cubicBezTo>
                  <a:pt x="1666568" y="1599789"/>
                  <a:pt x="1563670" y="1913192"/>
                  <a:pt x="1397307" y="2140051"/>
                </a:cubicBezTo>
                <a:lnTo>
                  <a:pt x="1394849" y="2143098"/>
                </a:lnTo>
                <a:lnTo>
                  <a:pt x="1357517" y="2174025"/>
                </a:lnTo>
                <a:cubicBezTo>
                  <a:pt x="1227256" y="2270519"/>
                  <a:pt x="1077980" y="2325329"/>
                  <a:pt x="919316" y="2325329"/>
                </a:cubicBezTo>
                <a:cubicBezTo>
                  <a:pt x="411592" y="2325329"/>
                  <a:pt x="0" y="1764067"/>
                  <a:pt x="0" y="1071716"/>
                </a:cubicBezTo>
                <a:cubicBezTo>
                  <a:pt x="0" y="725541"/>
                  <a:pt x="102898" y="412137"/>
                  <a:pt x="269262" y="185278"/>
                </a:cubicBezTo>
                <a:lnTo>
                  <a:pt x="271722" y="182229"/>
                </a:lnTo>
                <a:lnTo>
                  <a:pt x="309051" y="151304"/>
                </a:lnTo>
                <a:cubicBezTo>
                  <a:pt x="439312" y="54811"/>
                  <a:pt x="588588" y="0"/>
                  <a:pt x="747252" y="0"/>
                </a:cubicBezTo>
                <a:close/>
              </a:path>
            </a:pathLst>
          </a:custGeom>
          <a:noFill/>
          <a:ln w="57150">
            <a:solidFill>
              <a:srgbClr val="FFFFCC"/>
            </a:solidFill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Freeform 33"/>
          <p:cNvSpPr/>
          <p:nvPr/>
        </p:nvSpPr>
        <p:spPr>
          <a:xfrm>
            <a:off x="299885" y="2295835"/>
            <a:ext cx="2123767" cy="850488"/>
          </a:xfrm>
          <a:custGeom>
            <a:avLst/>
            <a:gdLst>
              <a:gd name="connsiteX0" fmla="*/ 747252 w 1666568"/>
              <a:gd name="connsiteY0" fmla="*/ 0 h 2325329"/>
              <a:gd name="connsiteX1" fmla="*/ 1666568 w 1666568"/>
              <a:gd name="connsiteY1" fmla="*/ 1253613 h 2325329"/>
              <a:gd name="connsiteX2" fmla="*/ 1397307 w 1666568"/>
              <a:gd name="connsiteY2" fmla="*/ 2140051 h 2325329"/>
              <a:gd name="connsiteX3" fmla="*/ 1394849 w 1666568"/>
              <a:gd name="connsiteY3" fmla="*/ 2143098 h 2325329"/>
              <a:gd name="connsiteX4" fmla="*/ 1357517 w 1666568"/>
              <a:gd name="connsiteY4" fmla="*/ 2174025 h 2325329"/>
              <a:gd name="connsiteX5" fmla="*/ 919316 w 1666568"/>
              <a:gd name="connsiteY5" fmla="*/ 2325329 h 2325329"/>
              <a:gd name="connsiteX6" fmla="*/ 0 w 1666568"/>
              <a:gd name="connsiteY6" fmla="*/ 1071716 h 2325329"/>
              <a:gd name="connsiteX7" fmla="*/ 269262 w 1666568"/>
              <a:gd name="connsiteY7" fmla="*/ 185278 h 2325329"/>
              <a:gd name="connsiteX8" fmla="*/ 271722 w 1666568"/>
              <a:gd name="connsiteY8" fmla="*/ 182229 h 2325329"/>
              <a:gd name="connsiteX9" fmla="*/ 309051 w 1666568"/>
              <a:gd name="connsiteY9" fmla="*/ 151304 h 2325329"/>
              <a:gd name="connsiteX10" fmla="*/ 747252 w 1666568"/>
              <a:gd name="connsiteY10" fmla="*/ 0 h 2325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666568" h="2325329">
                <a:moveTo>
                  <a:pt x="747252" y="0"/>
                </a:moveTo>
                <a:cubicBezTo>
                  <a:pt x="1254976" y="0"/>
                  <a:pt x="1666568" y="561262"/>
                  <a:pt x="1666568" y="1253613"/>
                </a:cubicBezTo>
                <a:cubicBezTo>
                  <a:pt x="1666568" y="1599789"/>
                  <a:pt x="1563670" y="1913192"/>
                  <a:pt x="1397307" y="2140051"/>
                </a:cubicBezTo>
                <a:lnTo>
                  <a:pt x="1394849" y="2143098"/>
                </a:lnTo>
                <a:lnTo>
                  <a:pt x="1357517" y="2174025"/>
                </a:lnTo>
                <a:cubicBezTo>
                  <a:pt x="1227256" y="2270519"/>
                  <a:pt x="1077980" y="2325329"/>
                  <a:pt x="919316" y="2325329"/>
                </a:cubicBezTo>
                <a:cubicBezTo>
                  <a:pt x="411592" y="2325329"/>
                  <a:pt x="0" y="1764067"/>
                  <a:pt x="0" y="1071716"/>
                </a:cubicBezTo>
                <a:cubicBezTo>
                  <a:pt x="0" y="725541"/>
                  <a:pt x="102898" y="412137"/>
                  <a:pt x="269262" y="185278"/>
                </a:cubicBezTo>
                <a:lnTo>
                  <a:pt x="271722" y="182229"/>
                </a:lnTo>
                <a:lnTo>
                  <a:pt x="309051" y="151304"/>
                </a:lnTo>
                <a:cubicBezTo>
                  <a:pt x="439312" y="54811"/>
                  <a:pt x="588588" y="0"/>
                  <a:pt x="747252" y="0"/>
                </a:cubicBezTo>
                <a:close/>
              </a:path>
            </a:pathLst>
          </a:custGeom>
          <a:noFill/>
          <a:ln w="57150">
            <a:solidFill>
              <a:srgbClr val="FFFFCC"/>
            </a:solidFill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Freeform 34"/>
          <p:cNvSpPr/>
          <p:nvPr/>
        </p:nvSpPr>
        <p:spPr>
          <a:xfrm>
            <a:off x="245807" y="2521977"/>
            <a:ext cx="2123767" cy="850488"/>
          </a:xfrm>
          <a:custGeom>
            <a:avLst/>
            <a:gdLst>
              <a:gd name="connsiteX0" fmla="*/ 747252 w 1666568"/>
              <a:gd name="connsiteY0" fmla="*/ 0 h 2325329"/>
              <a:gd name="connsiteX1" fmla="*/ 1666568 w 1666568"/>
              <a:gd name="connsiteY1" fmla="*/ 1253613 h 2325329"/>
              <a:gd name="connsiteX2" fmla="*/ 1397307 w 1666568"/>
              <a:gd name="connsiteY2" fmla="*/ 2140051 h 2325329"/>
              <a:gd name="connsiteX3" fmla="*/ 1394849 w 1666568"/>
              <a:gd name="connsiteY3" fmla="*/ 2143098 h 2325329"/>
              <a:gd name="connsiteX4" fmla="*/ 1357517 w 1666568"/>
              <a:gd name="connsiteY4" fmla="*/ 2174025 h 2325329"/>
              <a:gd name="connsiteX5" fmla="*/ 919316 w 1666568"/>
              <a:gd name="connsiteY5" fmla="*/ 2325329 h 2325329"/>
              <a:gd name="connsiteX6" fmla="*/ 0 w 1666568"/>
              <a:gd name="connsiteY6" fmla="*/ 1071716 h 2325329"/>
              <a:gd name="connsiteX7" fmla="*/ 269262 w 1666568"/>
              <a:gd name="connsiteY7" fmla="*/ 185278 h 2325329"/>
              <a:gd name="connsiteX8" fmla="*/ 271722 w 1666568"/>
              <a:gd name="connsiteY8" fmla="*/ 182229 h 2325329"/>
              <a:gd name="connsiteX9" fmla="*/ 309051 w 1666568"/>
              <a:gd name="connsiteY9" fmla="*/ 151304 h 2325329"/>
              <a:gd name="connsiteX10" fmla="*/ 747252 w 1666568"/>
              <a:gd name="connsiteY10" fmla="*/ 0 h 2325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666568" h="2325329">
                <a:moveTo>
                  <a:pt x="747252" y="0"/>
                </a:moveTo>
                <a:cubicBezTo>
                  <a:pt x="1254976" y="0"/>
                  <a:pt x="1666568" y="561262"/>
                  <a:pt x="1666568" y="1253613"/>
                </a:cubicBezTo>
                <a:cubicBezTo>
                  <a:pt x="1666568" y="1599789"/>
                  <a:pt x="1563670" y="1913192"/>
                  <a:pt x="1397307" y="2140051"/>
                </a:cubicBezTo>
                <a:lnTo>
                  <a:pt x="1394849" y="2143098"/>
                </a:lnTo>
                <a:lnTo>
                  <a:pt x="1357517" y="2174025"/>
                </a:lnTo>
                <a:cubicBezTo>
                  <a:pt x="1227256" y="2270519"/>
                  <a:pt x="1077980" y="2325329"/>
                  <a:pt x="919316" y="2325329"/>
                </a:cubicBezTo>
                <a:cubicBezTo>
                  <a:pt x="411592" y="2325329"/>
                  <a:pt x="0" y="1764067"/>
                  <a:pt x="0" y="1071716"/>
                </a:cubicBezTo>
                <a:cubicBezTo>
                  <a:pt x="0" y="725541"/>
                  <a:pt x="102898" y="412137"/>
                  <a:pt x="269262" y="185278"/>
                </a:cubicBezTo>
                <a:lnTo>
                  <a:pt x="271722" y="182229"/>
                </a:lnTo>
                <a:lnTo>
                  <a:pt x="309051" y="151304"/>
                </a:lnTo>
                <a:cubicBezTo>
                  <a:pt x="439312" y="54811"/>
                  <a:pt x="588588" y="0"/>
                  <a:pt x="747252" y="0"/>
                </a:cubicBezTo>
                <a:close/>
              </a:path>
            </a:pathLst>
          </a:custGeom>
          <a:noFill/>
          <a:ln w="57150">
            <a:solidFill>
              <a:srgbClr val="FFFFCC"/>
            </a:solidFill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TextBox 38"/>
          <p:cNvSpPr txBox="1"/>
          <p:nvPr/>
        </p:nvSpPr>
        <p:spPr>
          <a:xfrm>
            <a:off x="6020556" y="1297804"/>
            <a:ext cx="263561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অনিরাপদ</a:t>
            </a:r>
            <a:r>
              <a:rPr lang="en-US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পানি</a:t>
            </a:r>
            <a:endParaRPr lang="en-US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2802034" y="3252614"/>
            <a:ext cx="305364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ফিল্টার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পানি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3136141" y="3987762"/>
            <a:ext cx="226233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ফূটানো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পানি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3299548" y="5477683"/>
            <a:ext cx="187032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বৃষ্টির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পানি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5779477" y="4746544"/>
            <a:ext cx="294249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খাল-বিলের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পানি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6307014" y="5590603"/>
            <a:ext cx="223324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কুয়ার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পানি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6093194" y="2596880"/>
            <a:ext cx="248507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সমুদ্রের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পানি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3183790" y="1935470"/>
            <a:ext cx="248507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সবুজ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রং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3001894" y="2594231"/>
            <a:ext cx="248507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নলকূপের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পানি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6186600" y="1967613"/>
            <a:ext cx="248507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লাল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রং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372193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3" grpId="0"/>
      <p:bldP spid="10" grpId="0"/>
      <p:bldP spid="14" grpId="0"/>
      <p:bldP spid="15" grpId="0"/>
      <p:bldP spid="39" grpId="0"/>
      <p:bldP spid="53" grpId="0"/>
      <p:bldP spid="54" grpId="0"/>
      <p:bldP spid="55" grpId="0"/>
      <p:bldP spid="56" grpId="0"/>
      <p:bldP spid="57" grpId="0"/>
      <p:bldP spid="58" grpId="0"/>
      <p:bldP spid="25" grpId="0"/>
      <p:bldP spid="26" grpId="0"/>
      <p:bldP spid="27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1"/>
            </a:gs>
            <a:gs pos="100000">
              <a:schemeClr val="accent3">
                <a:lumMod val="75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5939392" y="773344"/>
            <a:ext cx="2766648" cy="631477"/>
            <a:chOff x="7270139" y="866776"/>
            <a:chExt cx="2766648" cy="519112"/>
          </a:xfrm>
        </p:grpSpPr>
        <p:sp>
          <p:nvSpPr>
            <p:cNvPr id="35" name="Rectangle 34"/>
            <p:cNvSpPr/>
            <p:nvPr/>
          </p:nvSpPr>
          <p:spPr>
            <a:xfrm>
              <a:off x="7412649" y="1097940"/>
              <a:ext cx="2624138" cy="109537"/>
            </a:xfrm>
            <a:prstGeom prst="rect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Flowchart: Direct Access Storage 33"/>
            <p:cNvSpPr/>
            <p:nvPr/>
          </p:nvSpPr>
          <p:spPr>
            <a:xfrm flipH="1">
              <a:off x="7270139" y="866776"/>
              <a:ext cx="885825" cy="519112"/>
            </a:xfrm>
            <a:prstGeom prst="flowChartMagneticDrum">
              <a:avLst/>
            </a:prstGeom>
            <a:solidFill>
              <a:srgbClr val="92D05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8" name="Rectangle 7"/>
          <p:cNvSpPr/>
          <p:nvPr/>
        </p:nvSpPr>
        <p:spPr>
          <a:xfrm>
            <a:off x="1092169" y="2377669"/>
            <a:ext cx="903656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42950" indent="-742950">
              <a:buAutoNum type="arabicParenR"/>
            </a:pP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পান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করার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জন্য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মানুষের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 ________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পানি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প্রয়োজন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। </a:t>
            </a:r>
            <a:endParaRPr lang="en-US" sz="4000" dirty="0"/>
          </a:p>
        </p:txBody>
      </p:sp>
      <p:sp>
        <p:nvSpPr>
          <p:cNvPr id="106" name="Rectangle 105"/>
          <p:cNvSpPr/>
          <p:nvPr/>
        </p:nvSpPr>
        <p:spPr>
          <a:xfrm>
            <a:off x="1034087" y="3102076"/>
            <a:ext cx="709000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4000" dirty="0">
                <a:latin typeface="NikoshBAN" pitchFamily="2" charset="0"/>
                <a:cs typeface="NikoshBAN" pitchFamily="2" charset="0"/>
              </a:rPr>
              <a:t>২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)   _______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রং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পানি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আর্সেনিক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মুক্ত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। </a:t>
            </a:r>
            <a:endParaRPr lang="en-US" sz="4000" dirty="0"/>
          </a:p>
        </p:txBody>
      </p:sp>
      <p:sp>
        <p:nvSpPr>
          <p:cNvPr id="137" name="Rectangle 136"/>
          <p:cNvSpPr/>
          <p:nvPr/>
        </p:nvSpPr>
        <p:spPr>
          <a:xfrm>
            <a:off x="1050133" y="3855634"/>
            <a:ext cx="506931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dirty="0" smtClean="0">
                <a:latin typeface="NikoshBAN" pitchFamily="2" charset="0"/>
                <a:cs typeface="NikoshBAN" pitchFamily="2" charset="0"/>
              </a:rPr>
              <a:t>৩)  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সমুদ্রের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পানি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 ______ । </a:t>
            </a:r>
            <a:endParaRPr lang="en-US" sz="4000" dirty="0"/>
          </a:p>
        </p:txBody>
      </p:sp>
      <p:sp>
        <p:nvSpPr>
          <p:cNvPr id="138" name="Rectangle 137"/>
          <p:cNvSpPr/>
          <p:nvPr/>
        </p:nvSpPr>
        <p:spPr>
          <a:xfrm>
            <a:off x="1090357" y="4647647"/>
            <a:ext cx="1002312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dirty="0">
                <a:latin typeface="NikoshBAN" pitchFamily="2" charset="0"/>
                <a:cs typeface="NikoshBAN" pitchFamily="2" charset="0"/>
              </a:rPr>
              <a:t>৪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)  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আর্সেনিকযুক্ত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পানির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আলাদা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স্বাদ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গন্ধ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____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নেই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। </a:t>
            </a:r>
            <a:endParaRPr lang="en-US" sz="4000" dirty="0"/>
          </a:p>
        </p:txBody>
      </p:sp>
      <p:sp>
        <p:nvSpPr>
          <p:cNvPr id="139" name="Rectangle 138"/>
          <p:cNvSpPr/>
          <p:nvPr/>
        </p:nvSpPr>
        <p:spPr>
          <a:xfrm>
            <a:off x="5992688" y="2330517"/>
            <a:ext cx="156869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নিরাপদ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  </a:t>
            </a:r>
            <a:endParaRPr lang="en-US" sz="4000" dirty="0"/>
          </a:p>
        </p:txBody>
      </p:sp>
      <p:sp>
        <p:nvSpPr>
          <p:cNvPr id="140" name="Rectangle 139"/>
          <p:cNvSpPr/>
          <p:nvPr/>
        </p:nvSpPr>
        <p:spPr>
          <a:xfrm>
            <a:off x="1953364" y="3055636"/>
            <a:ext cx="115559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সবুজ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</a:t>
            </a:r>
            <a:endParaRPr lang="en-US" sz="4000" dirty="0"/>
          </a:p>
        </p:txBody>
      </p:sp>
      <p:sp>
        <p:nvSpPr>
          <p:cNvPr id="141" name="Rectangle 140"/>
          <p:cNvSpPr/>
          <p:nvPr/>
        </p:nvSpPr>
        <p:spPr>
          <a:xfrm>
            <a:off x="4188877" y="3787517"/>
            <a:ext cx="111997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লোনা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   </a:t>
            </a:r>
            <a:endParaRPr lang="en-US" sz="4000" dirty="0"/>
          </a:p>
        </p:txBody>
      </p:sp>
      <p:sp>
        <p:nvSpPr>
          <p:cNvPr id="142" name="Rectangle 141"/>
          <p:cNvSpPr/>
          <p:nvPr/>
        </p:nvSpPr>
        <p:spPr>
          <a:xfrm>
            <a:off x="8359482" y="4634262"/>
            <a:ext cx="78451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রং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   </a:t>
            </a:r>
            <a:endParaRPr lang="en-US" sz="4000" dirty="0"/>
          </a:p>
        </p:txBody>
      </p:sp>
      <p:pic>
        <p:nvPicPr>
          <p:cNvPr id="33" name="Picture 3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950" y="5102942"/>
            <a:ext cx="11630101" cy="1474621"/>
          </a:xfrm>
          <a:prstGeom prst="rect">
            <a:avLst/>
          </a:prstGeom>
        </p:spPr>
      </p:pic>
      <p:grpSp>
        <p:nvGrpSpPr>
          <p:cNvPr id="9" name="Group 8"/>
          <p:cNvGrpSpPr/>
          <p:nvPr/>
        </p:nvGrpSpPr>
        <p:grpSpPr>
          <a:xfrm>
            <a:off x="4079083" y="800101"/>
            <a:ext cx="3764755" cy="707886"/>
            <a:chOff x="3939300" y="1800226"/>
            <a:chExt cx="4450558" cy="707886"/>
          </a:xfrm>
        </p:grpSpPr>
        <p:sp>
          <p:nvSpPr>
            <p:cNvPr id="6" name="Can 5"/>
            <p:cNvSpPr/>
            <p:nvPr/>
          </p:nvSpPr>
          <p:spPr>
            <a:xfrm rot="16200000">
              <a:off x="5843110" y="-96443"/>
              <a:ext cx="642937" cy="4450558"/>
            </a:xfrm>
            <a:prstGeom prst="can">
              <a:avLst>
                <a:gd name="adj" fmla="val 56111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4612749" y="1800226"/>
              <a:ext cx="3443287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b="1" dirty="0" err="1">
                  <a:solidFill>
                    <a:schemeClr val="bg1"/>
                  </a:solidFill>
                  <a:latin typeface="NikoshBAN" pitchFamily="2" charset="0"/>
                  <a:cs typeface="NikoshBAN" pitchFamily="2" charset="0"/>
                </a:rPr>
                <a:t>শূন্যস্থান</a:t>
              </a:r>
              <a:r>
                <a:rPr lang="en-US" sz="4000" b="1" dirty="0">
                  <a:solidFill>
                    <a:schemeClr val="bg1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4000" b="1" dirty="0" err="1">
                  <a:solidFill>
                    <a:schemeClr val="bg1"/>
                  </a:solidFill>
                  <a:latin typeface="NikoshBAN" pitchFamily="2" charset="0"/>
                  <a:cs typeface="NikoshBAN" pitchFamily="2" charset="0"/>
                </a:rPr>
                <a:t>পূরণ</a:t>
              </a:r>
              <a:r>
                <a:rPr lang="en-US" sz="4000" b="1" dirty="0">
                  <a:solidFill>
                    <a:schemeClr val="bg1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4000" b="1" dirty="0" err="1" smtClean="0">
                  <a:solidFill>
                    <a:schemeClr val="bg1"/>
                  </a:solidFill>
                  <a:latin typeface="NikoshBAN" pitchFamily="2" charset="0"/>
                  <a:cs typeface="NikoshBAN" pitchFamily="2" charset="0"/>
                </a:rPr>
                <a:t>কর</a:t>
              </a:r>
              <a:endParaRPr lang="en-US" sz="4000" dirty="0"/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3460356" y="773207"/>
            <a:ext cx="2802697" cy="642805"/>
            <a:chOff x="1410434" y="857252"/>
            <a:chExt cx="2802697" cy="528424"/>
          </a:xfrm>
        </p:grpSpPr>
        <p:sp>
          <p:nvSpPr>
            <p:cNvPr id="3" name="Flowchart: Direct Access Storage 2"/>
            <p:cNvSpPr/>
            <p:nvPr/>
          </p:nvSpPr>
          <p:spPr>
            <a:xfrm flipH="1">
              <a:off x="3327306" y="857252"/>
              <a:ext cx="885825" cy="528424"/>
            </a:xfrm>
            <a:prstGeom prst="flowChartMagneticDrum">
              <a:avLst/>
            </a:prstGeom>
            <a:solidFill>
              <a:srgbClr val="92D05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Rectangle 35"/>
            <p:cNvSpPr/>
            <p:nvPr/>
          </p:nvSpPr>
          <p:spPr>
            <a:xfrm>
              <a:off x="1410434" y="1067282"/>
              <a:ext cx="2068907" cy="140195"/>
            </a:xfrm>
            <a:prstGeom prst="rect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9311561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6 -4.07407E-6 L -0.14388 0.00348 " pathEditMode="relative" rAng="0" ptsTypes="AA">
                                      <p:cBhvr>
                                        <p:cTn id="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201" y="162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63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3.7037E-6 L 0.1319 0.0037 " pathEditMode="relative" rAng="0" ptsTypes="AA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589" y="18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6" grpId="0"/>
      <p:bldP spid="137" grpId="0"/>
      <p:bldP spid="138" grpId="0"/>
      <p:bldP spid="139" grpId="0"/>
      <p:bldP spid="140" grpId="0"/>
      <p:bldP spid="141" grpId="0"/>
      <p:bldP spid="14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94000">
              <a:schemeClr val="accent1">
                <a:lumMod val="45000"/>
                <a:lumOff val="55000"/>
              </a:schemeClr>
            </a:gs>
            <a:gs pos="3000">
              <a:srgbClr val="FFFF00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592" y="3244645"/>
            <a:ext cx="11807952" cy="3351207"/>
          </a:xfrm>
          <a:prstGeom prst="rect">
            <a:avLst/>
          </a:prstGeom>
        </p:spPr>
      </p:pic>
      <p:sp>
        <p:nvSpPr>
          <p:cNvPr id="2" name="Down Ribbon 1"/>
          <p:cNvSpPr/>
          <p:nvPr/>
        </p:nvSpPr>
        <p:spPr>
          <a:xfrm>
            <a:off x="486697" y="705256"/>
            <a:ext cx="6398471" cy="1079299"/>
          </a:xfrm>
          <a:prstGeom prst="ribbon">
            <a:avLst/>
          </a:prstGeom>
          <a:solidFill>
            <a:srgbClr val="00B0F0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sz="40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01447" y="1990555"/>
            <a:ext cx="6636773" cy="2616101"/>
          </a:xfrm>
          <a:prstGeom prst="rect">
            <a:avLst/>
          </a:prstGeom>
          <a:solidFill>
            <a:srgbClr val="002060"/>
          </a:solidFill>
          <a:ln w="57150">
            <a:solidFill>
              <a:srgbClr val="FF0000"/>
            </a:solidFill>
          </a:ln>
          <a:scene3d>
            <a:camera prst="obliqueTopRight"/>
            <a:lightRig rig="threePt" dir="t"/>
          </a:scene3d>
        </p:spPr>
        <p:txBody>
          <a:bodyPr wrap="square" lIns="91440" tIns="45720" rIns="91440" bIns="45720">
            <a:spAutoFit/>
          </a:bodyPr>
          <a:lstStyle/>
          <a:p>
            <a:pPr algn="ctr">
              <a:defRPr/>
            </a:pPr>
            <a:r>
              <a:rPr lang="bn-IN" sz="4400" b="1" dirty="0" smtClean="0">
                <a:ln w="0"/>
                <a:solidFill>
                  <a:srgbClr val="FFFF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লিটন কুমার সরকার</a:t>
            </a:r>
          </a:p>
          <a:p>
            <a:pPr algn="ctr">
              <a:defRPr/>
            </a:pPr>
            <a:r>
              <a:rPr lang="en-US" sz="4000" b="1" dirty="0" smtClean="0">
                <a:ln w="0"/>
                <a:solidFill>
                  <a:srgbClr val="FFFF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 </a:t>
            </a:r>
            <a:r>
              <a:rPr lang="bn-IN" sz="4000" b="1" dirty="0" smtClean="0">
                <a:ln w="0"/>
                <a:solidFill>
                  <a:srgbClr val="FFFF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সহঃ শিক্ষক</a:t>
            </a:r>
            <a:endParaRPr lang="en-US" sz="4000" b="1" dirty="0">
              <a:ln w="0"/>
              <a:solidFill>
                <a:srgbClr val="FFFF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just">
              <a:defRPr/>
            </a:pPr>
            <a:r>
              <a:rPr lang="bn-IN" sz="4000" b="1" dirty="0" smtClean="0">
                <a:ln w="0"/>
                <a:solidFill>
                  <a:srgbClr val="FFFF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ইসলামপুর</a:t>
            </a:r>
            <a:r>
              <a:rPr lang="en-US" sz="4000" b="1" dirty="0" smtClean="0">
                <a:ln w="0"/>
                <a:solidFill>
                  <a:srgbClr val="FFFF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IN" sz="4000" b="1" dirty="0" smtClean="0">
                <a:ln w="0"/>
                <a:solidFill>
                  <a:srgbClr val="FFFF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সরকারি প্রাথমিক বিদ্যালয়</a:t>
            </a:r>
            <a:r>
              <a:rPr lang="en-US" sz="4000" b="1" dirty="0" smtClean="0">
                <a:ln w="0"/>
                <a:solidFill>
                  <a:srgbClr val="FFFF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</a:p>
          <a:p>
            <a:pPr algn="ctr">
              <a:defRPr/>
            </a:pPr>
            <a:r>
              <a:rPr lang="bn-IN" sz="4000" b="1" dirty="0" smtClean="0">
                <a:ln w="0"/>
                <a:solidFill>
                  <a:srgbClr val="FFFF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ধামরাই, ঢাকা।</a:t>
            </a:r>
            <a:endParaRPr lang="en-US" sz="4000" b="1" dirty="0">
              <a:ln w="0"/>
              <a:solidFill>
                <a:srgbClr val="FFFF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9" name="Sun 8"/>
          <p:cNvSpPr/>
          <p:nvPr/>
        </p:nvSpPr>
        <p:spPr>
          <a:xfrm>
            <a:off x="7359446" y="752168"/>
            <a:ext cx="4483510" cy="4748980"/>
          </a:xfrm>
          <a:prstGeom prst="roundRect">
            <a:avLst>
              <a:gd name="adj" fmla="val 26500"/>
            </a:avLst>
          </a:pr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57150">
            <a:solidFill>
              <a:srgbClr val="FF0000"/>
            </a:solidFill>
          </a:ln>
          <a:effectLst>
            <a:outerShdw blurRad="107950" dist="12700" dir="5400000" algn="ctr">
              <a:srgbClr val="000000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sz="40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2661134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" presetClass="entr" presetSubtype="1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1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B0F0"/>
            </a:gs>
            <a:gs pos="100000">
              <a:schemeClr val="accent5">
                <a:lumMod val="5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Rounded Rectangle 53"/>
          <p:cNvSpPr/>
          <p:nvPr/>
        </p:nvSpPr>
        <p:spPr>
          <a:xfrm>
            <a:off x="2669458" y="2529946"/>
            <a:ext cx="7905136" cy="2986177"/>
          </a:xfrm>
          <a:prstGeom prst="roundRect">
            <a:avLst>
              <a:gd name="adj" fmla="val 0"/>
            </a:avLst>
          </a:prstGeom>
          <a:noFill/>
          <a:ln w="57150">
            <a:solidFill>
              <a:srgbClr val="002060"/>
            </a:solidFill>
          </a:ln>
          <a:effectLst>
            <a:innerShdw blurRad="63500" dist="50800" dir="81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742950" indent="-742950">
              <a:buAutoNum type="arabicParenR"/>
            </a:pPr>
            <a:r>
              <a:rPr lang="en-US" sz="36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কোন</a:t>
            </a:r>
            <a:r>
              <a:rPr lang="en-US" sz="36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কোন</a:t>
            </a:r>
            <a:r>
              <a:rPr lang="en-US" sz="36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পানি</a:t>
            </a:r>
            <a:r>
              <a:rPr lang="en-US" sz="36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ব্যবহার</a:t>
            </a:r>
            <a:r>
              <a:rPr lang="en-US" sz="36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36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নিরাপদ</a:t>
            </a:r>
            <a:r>
              <a:rPr lang="en-US" sz="36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?</a:t>
            </a:r>
          </a:p>
          <a:p>
            <a:pPr marL="742950" indent="-742950">
              <a:buAutoNum type="arabicParenR"/>
            </a:pPr>
            <a:r>
              <a:rPr lang="en-US" sz="36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আমরা</a:t>
            </a:r>
            <a:r>
              <a:rPr lang="en-US" sz="36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কোথা</a:t>
            </a:r>
            <a:r>
              <a:rPr lang="en-US" sz="36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থেকে</a:t>
            </a:r>
            <a:r>
              <a:rPr lang="en-US" sz="36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স্বাদু</a:t>
            </a:r>
            <a:r>
              <a:rPr lang="en-US" sz="36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পানি</a:t>
            </a:r>
            <a:r>
              <a:rPr lang="en-US" sz="36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পাই</a:t>
            </a:r>
            <a:r>
              <a:rPr lang="en-US" sz="36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?</a:t>
            </a:r>
            <a:endParaRPr lang="en-US" sz="3600" b="1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  <a:p>
            <a:pPr marL="742950" indent="-742950">
              <a:buAutoNum type="arabicParenR"/>
            </a:pPr>
            <a:r>
              <a:rPr lang="en-US" sz="36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লাল</a:t>
            </a:r>
            <a:r>
              <a:rPr lang="en-US" sz="36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রং</a:t>
            </a:r>
            <a:r>
              <a:rPr lang="en-US" sz="36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36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নলকুপের</a:t>
            </a:r>
            <a:r>
              <a:rPr lang="en-US" sz="36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পানি</a:t>
            </a:r>
            <a:r>
              <a:rPr lang="en-US" sz="36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নিরাপদ</a:t>
            </a:r>
            <a:r>
              <a:rPr lang="en-US" sz="36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নয়</a:t>
            </a:r>
            <a:r>
              <a:rPr lang="en-US" sz="36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3600" b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কেন</a:t>
            </a:r>
            <a:r>
              <a:rPr lang="en-US" sz="36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?   </a:t>
            </a:r>
          </a:p>
          <a:p>
            <a:pPr marL="742950" indent="-742950">
              <a:buAutoNum type="arabicParenR"/>
            </a:pPr>
            <a:r>
              <a:rPr lang="en-US" sz="36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আর্সেনিক</a:t>
            </a:r>
            <a:r>
              <a:rPr lang="en-US" sz="36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যুক্ত</a:t>
            </a:r>
            <a:r>
              <a:rPr lang="en-US" sz="36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পানি</a:t>
            </a:r>
            <a:r>
              <a:rPr lang="en-US" sz="36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পান</a:t>
            </a:r>
            <a:r>
              <a:rPr lang="en-US" sz="36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করলে</a:t>
            </a:r>
            <a:r>
              <a:rPr lang="en-US" sz="36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36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36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রোগ</a:t>
            </a:r>
            <a:r>
              <a:rPr lang="en-US" sz="36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36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?</a:t>
            </a:r>
          </a:p>
          <a:p>
            <a:pPr marL="742950" indent="-742950">
              <a:buFontTx/>
              <a:buAutoNum type="arabicParenR"/>
            </a:pPr>
            <a:r>
              <a:rPr lang="en-US" sz="36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পানিকে</a:t>
            </a:r>
            <a:r>
              <a:rPr lang="en-US" sz="36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কয়</a:t>
            </a:r>
            <a:r>
              <a:rPr lang="en-US" sz="36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ভাগে</a:t>
            </a:r>
            <a:r>
              <a:rPr lang="en-US" sz="36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ভাগ</a:t>
            </a:r>
            <a:r>
              <a:rPr lang="en-US" sz="36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36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যায়</a:t>
            </a:r>
            <a:r>
              <a:rPr lang="en-US" sz="36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?</a:t>
            </a:r>
            <a:endParaRPr lang="en-US" sz="3600" b="1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" name="Down Ribbon 1"/>
          <p:cNvSpPr/>
          <p:nvPr/>
        </p:nvSpPr>
        <p:spPr>
          <a:xfrm>
            <a:off x="376489" y="1536729"/>
            <a:ext cx="5741301" cy="701352"/>
          </a:xfrm>
          <a:prstGeom prst="ribbon">
            <a:avLst>
              <a:gd name="adj1" fmla="val 18770"/>
              <a:gd name="adj2" fmla="val 75000"/>
            </a:avLst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000" b="1" dirty="0" smtClean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4000" b="1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সংক্ষেপে</a:t>
            </a:r>
            <a:r>
              <a:rPr lang="en-US" sz="4000" b="1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প্রশ্নের</a:t>
            </a:r>
            <a:r>
              <a:rPr lang="en-US" sz="4000" b="1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উত্তর</a:t>
            </a:r>
            <a:r>
              <a:rPr lang="en-US" sz="4000" b="1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লিখ</a:t>
            </a:r>
            <a:r>
              <a:rPr lang="en-US" sz="4000" b="1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</a:p>
          <a:p>
            <a:pPr algn="ctr"/>
            <a:endParaRPr lang="en-US" sz="4000" dirty="0">
              <a:solidFill>
                <a:srgbClr val="FFFF00"/>
              </a:solidFill>
            </a:endParaRPr>
          </a:p>
        </p:txBody>
      </p:sp>
      <p:sp>
        <p:nvSpPr>
          <p:cNvPr id="57" name="Flowchart: Off-page Connector 56"/>
          <p:cNvSpPr/>
          <p:nvPr/>
        </p:nvSpPr>
        <p:spPr>
          <a:xfrm>
            <a:off x="5098851" y="320121"/>
            <a:ext cx="2035370" cy="1157467"/>
          </a:xfrm>
          <a:prstGeom prst="flowChartOffpageConnector">
            <a:avLst/>
          </a:prstGeom>
          <a:solidFill>
            <a:schemeClr val="accent6">
              <a:lumMod val="75000"/>
            </a:schemeClr>
          </a:solidFill>
          <a:ln w="57150">
            <a:solidFill>
              <a:srgbClr val="C00000"/>
            </a:solidFill>
            <a:prstDash val="dash"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4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3" name="TextBox 2"/>
          <p:cNvSpPr txBox="1"/>
          <p:nvPr/>
        </p:nvSpPr>
        <p:spPr>
          <a:xfrm>
            <a:off x="5365913" y="393455"/>
            <a:ext cx="151883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endParaRPr lang="en-US" sz="44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681" b="94958" l="799" r="9840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18461" y="5112468"/>
            <a:ext cx="7135454" cy="1745532"/>
          </a:xfrm>
          <a:prstGeom prst="rect">
            <a:avLst/>
          </a:prstGeom>
        </p:spPr>
      </p:pic>
      <p:pic>
        <p:nvPicPr>
          <p:cNvPr id="58" name="Picture 5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3797" y="5112468"/>
            <a:ext cx="6398035" cy="17455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8155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" grpId="0" animBg="1"/>
      <p:bldP spid="2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40000"/>
                <a:lumOff val="60000"/>
              </a:schemeClr>
            </a:gs>
            <a:gs pos="100000">
              <a:schemeClr val="accent6">
                <a:lumMod val="40000"/>
                <a:lumOff val="6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be 3"/>
          <p:cNvSpPr/>
          <p:nvPr/>
        </p:nvSpPr>
        <p:spPr>
          <a:xfrm>
            <a:off x="6445046" y="2772697"/>
            <a:ext cx="4601496" cy="3436374"/>
          </a:xfrm>
          <a:prstGeom prst="cube">
            <a:avLst>
              <a:gd name="adj" fmla="val 14549"/>
            </a:avLst>
          </a:prstGeom>
          <a:solidFill>
            <a:schemeClr val="accent6">
              <a:lumMod val="75000"/>
            </a:schemeClr>
          </a:solidFill>
          <a:ln w="57150">
            <a:solidFill>
              <a:srgbClr val="FFFF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পানি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আর্সেনিক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যুক্ত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পানি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?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আর্সেনিক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যুক্ত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পানি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পান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করলে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5283654" y="957156"/>
            <a:ext cx="6736281" cy="2014780"/>
            <a:chOff x="971134" y="1256747"/>
            <a:chExt cx="6736281" cy="2014780"/>
          </a:xfrm>
          <a:solidFill>
            <a:schemeClr val="bg2">
              <a:lumMod val="50000"/>
            </a:schemeClr>
          </a:solidFill>
        </p:grpSpPr>
        <p:sp>
          <p:nvSpPr>
            <p:cNvPr id="2" name="Up Arrow 1"/>
            <p:cNvSpPr/>
            <p:nvPr/>
          </p:nvSpPr>
          <p:spPr>
            <a:xfrm>
              <a:off x="971134" y="1256747"/>
              <a:ext cx="6736281" cy="2014780"/>
            </a:xfrm>
            <a:prstGeom prst="upArrow">
              <a:avLst/>
            </a:prstGeom>
            <a:grpFill/>
            <a:ln w="57150">
              <a:solidFill>
                <a:srgbClr val="FFFF00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Rounded Rectangle 51"/>
            <p:cNvSpPr/>
            <p:nvPr/>
          </p:nvSpPr>
          <p:spPr>
            <a:xfrm>
              <a:off x="2832279" y="2326186"/>
              <a:ext cx="3046336" cy="664121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 w="57150">
              <a:solidFill>
                <a:srgbClr val="FFFF00"/>
              </a:solidFill>
              <a:prstDash val="sysDash"/>
            </a:ln>
            <a:effectLst>
              <a:innerShdw blurRad="63500" dist="50800" dir="81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0" b="1" dirty="0" err="1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পরিকল্পিত</a:t>
              </a:r>
              <a:r>
                <a:rPr lang="en-US" sz="4000" b="1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  </a:t>
              </a:r>
              <a:r>
                <a:rPr lang="en-US" sz="4000" b="1" dirty="0" err="1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কাজ</a:t>
              </a:r>
              <a:r>
                <a:rPr lang="en-US" sz="4000" b="1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endParaRPr lang="en-US" sz="40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endParaRPr>
            </a:p>
          </p:txBody>
        </p:sp>
      </p:grp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2000" r="98889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027" y="-178905"/>
            <a:ext cx="5327374" cy="652007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112468"/>
            <a:ext cx="6398035" cy="17455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88897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B0F0"/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Picture 3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020" y="4232787"/>
            <a:ext cx="11661648" cy="2304899"/>
          </a:xfrm>
          <a:prstGeom prst="rect">
            <a:avLst/>
          </a:prstGeom>
        </p:spPr>
      </p:pic>
      <p:sp>
        <p:nvSpPr>
          <p:cNvPr id="13" name="Freeform 12"/>
          <p:cNvSpPr/>
          <p:nvPr/>
        </p:nvSpPr>
        <p:spPr>
          <a:xfrm>
            <a:off x="6012352" y="1265351"/>
            <a:ext cx="2302504" cy="3612289"/>
          </a:xfrm>
          <a:custGeom>
            <a:avLst/>
            <a:gdLst>
              <a:gd name="connsiteX0" fmla="*/ 1221637 w 2302504"/>
              <a:gd name="connsiteY0" fmla="*/ 119 h 3612289"/>
              <a:gd name="connsiteX1" fmla="*/ 22122 w 2302504"/>
              <a:gd name="connsiteY1" fmla="*/ 3612289 h 3612289"/>
              <a:gd name="connsiteX2" fmla="*/ 0 w 2302504"/>
              <a:gd name="connsiteY2" fmla="*/ 3598832 h 3612289"/>
              <a:gd name="connsiteX3" fmla="*/ 0 w 2302504"/>
              <a:gd name="connsiteY3" fmla="*/ 825901 h 3612289"/>
              <a:gd name="connsiteX4" fmla="*/ 22122 w 2302504"/>
              <a:gd name="connsiteY4" fmla="*/ 869089 h 3612289"/>
              <a:gd name="connsiteX5" fmla="*/ 1221637 w 2302504"/>
              <a:gd name="connsiteY5" fmla="*/ 119 h 36122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302504" h="3612289">
                <a:moveTo>
                  <a:pt x="1221637" y="119"/>
                </a:moveTo>
                <a:cubicBezTo>
                  <a:pt x="2378117" y="-16141"/>
                  <a:pt x="3344244" y="1640614"/>
                  <a:pt x="22122" y="3612289"/>
                </a:cubicBezTo>
                <a:lnTo>
                  <a:pt x="0" y="3598832"/>
                </a:lnTo>
                <a:lnTo>
                  <a:pt x="0" y="825901"/>
                </a:lnTo>
                <a:lnTo>
                  <a:pt x="22122" y="869089"/>
                </a:lnTo>
                <a:cubicBezTo>
                  <a:pt x="287420" y="269014"/>
                  <a:pt x="769102" y="6481"/>
                  <a:pt x="1221637" y="119"/>
                </a:cubicBezTo>
                <a:close/>
              </a:path>
            </a:pathLst>
          </a:custGeom>
          <a:gradFill>
            <a:gsLst>
              <a:gs pos="0">
                <a:srgbClr val="C00000"/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noFill/>
          </a:ln>
          <a:effectLst>
            <a:outerShdw dist="215900" dir="2700000" sx="112000" sy="112000" algn="ctr">
              <a:srgbClr val="0070C0">
                <a:alpha val="76000"/>
              </a:srgbClr>
            </a:outerShdw>
          </a:effectLst>
          <a:scene3d>
            <a:camera prst="perspectiveRelaxedModerately"/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Freeform 13"/>
          <p:cNvSpPr/>
          <p:nvPr/>
        </p:nvSpPr>
        <p:spPr>
          <a:xfrm flipH="1">
            <a:off x="3806251" y="1219631"/>
            <a:ext cx="2302504" cy="3612289"/>
          </a:xfrm>
          <a:custGeom>
            <a:avLst/>
            <a:gdLst>
              <a:gd name="connsiteX0" fmla="*/ 1221637 w 2302504"/>
              <a:gd name="connsiteY0" fmla="*/ 119 h 3612289"/>
              <a:gd name="connsiteX1" fmla="*/ 22122 w 2302504"/>
              <a:gd name="connsiteY1" fmla="*/ 3612289 h 3612289"/>
              <a:gd name="connsiteX2" fmla="*/ 0 w 2302504"/>
              <a:gd name="connsiteY2" fmla="*/ 3598832 h 3612289"/>
              <a:gd name="connsiteX3" fmla="*/ 0 w 2302504"/>
              <a:gd name="connsiteY3" fmla="*/ 825901 h 3612289"/>
              <a:gd name="connsiteX4" fmla="*/ 22122 w 2302504"/>
              <a:gd name="connsiteY4" fmla="*/ 869089 h 3612289"/>
              <a:gd name="connsiteX5" fmla="*/ 1221637 w 2302504"/>
              <a:gd name="connsiteY5" fmla="*/ 119 h 36122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302504" h="3612289">
                <a:moveTo>
                  <a:pt x="1221637" y="119"/>
                </a:moveTo>
                <a:cubicBezTo>
                  <a:pt x="2378117" y="-16141"/>
                  <a:pt x="3344244" y="1640614"/>
                  <a:pt x="22122" y="3612289"/>
                </a:cubicBezTo>
                <a:lnTo>
                  <a:pt x="0" y="3598832"/>
                </a:lnTo>
                <a:lnTo>
                  <a:pt x="0" y="825901"/>
                </a:lnTo>
                <a:lnTo>
                  <a:pt x="22122" y="869089"/>
                </a:lnTo>
                <a:cubicBezTo>
                  <a:pt x="287420" y="269014"/>
                  <a:pt x="769102" y="6481"/>
                  <a:pt x="1221637" y="119"/>
                </a:cubicBezTo>
                <a:close/>
              </a:path>
            </a:pathLst>
          </a:custGeom>
          <a:gradFill>
            <a:gsLst>
              <a:gs pos="0">
                <a:srgbClr val="C00000"/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noFill/>
          </a:ln>
          <a:effectLst>
            <a:outerShdw dist="215900" dir="2700000" sx="112000" sy="112000" algn="ctr">
              <a:srgbClr val="0070C0">
                <a:alpha val="76000"/>
              </a:srgbClr>
            </a:outerShdw>
          </a:effectLst>
          <a:scene3d>
            <a:camera prst="perspectiveRelaxedModerately"/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TextBox 28"/>
          <p:cNvSpPr txBox="1"/>
          <p:nvPr/>
        </p:nvSpPr>
        <p:spPr>
          <a:xfrm>
            <a:off x="3031181" y="1149568"/>
            <a:ext cx="5956453" cy="3154711"/>
          </a:xfrm>
          <a:prstGeom prst="rect">
            <a:avLst/>
          </a:prstGeom>
          <a:noFill/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en-US" sz="199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3">
                    <a:lumMod val="50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ধ</a:t>
            </a:r>
            <a:r>
              <a:rPr lang="en-US" sz="199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ন্য</a:t>
            </a:r>
            <a:r>
              <a:rPr lang="en-US" sz="199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199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দ</a:t>
            </a:r>
            <a:endParaRPr lang="en-US" sz="5400" b="1" dirty="0">
              <a:ln w="9525">
                <a:solidFill>
                  <a:schemeClr val="bg1"/>
                </a:solidFill>
                <a:prstDash val="solid"/>
              </a:ln>
              <a:solidFill>
                <a:srgbClr val="0070C0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5763875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25E-7 0.00625 L -0.22435 -0.00208 " pathEditMode="relative" rAng="0" ptsTypes="AA">
                                      <p:cBhvr>
                                        <p:cTn id="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224" y="-417"/>
                                    </p:animMotion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2AEC20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7" presetID="63" presetClass="pat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-3.7037E-6 L 0.24532 -0.01666 " pathEditMode="relative" rAng="0" ptsTypes="AA">
                                      <p:cBhvr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266" y="-833"/>
                                    </p:animMotion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2AEC20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63" presetClass="pat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25E-7 -3.7037E-6 L -1.66667E-6 2.96296E-6 " pathEditMode="relative" rAng="0" ptsTypes="AA">
                                      <p:cBhvr>
                                        <p:cTn id="1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" y="-208"/>
                                    </p:animMotion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2AEC20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17" presetID="35" presetClass="pat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-3.7037E-6 L 1.04167E-6 4.44444E-6 " pathEditMode="relative" rAng="0" ptsTypes="AA">
                                      <p:cBhvr>
                                        <p:cTn id="1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3" y="93"/>
                                    </p:animMotion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2AEC2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3" grpId="1" animBg="1"/>
      <p:bldP spid="14" grpId="0" animBg="1"/>
      <p:bldP spid="14" grpId="1" animBg="1"/>
      <p:bldP spid="2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94000">
              <a:schemeClr val="accent1">
                <a:lumMod val="45000"/>
                <a:lumOff val="55000"/>
              </a:schemeClr>
            </a:gs>
            <a:gs pos="3000">
              <a:srgbClr val="FFFF00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/>
          <p:cNvSpPr txBox="1"/>
          <p:nvPr/>
        </p:nvSpPr>
        <p:spPr>
          <a:xfrm>
            <a:off x="398206" y="249801"/>
            <a:ext cx="11356258" cy="5935206"/>
          </a:xfrm>
          <a:prstGeom prst="plaque">
            <a:avLst>
              <a:gd name="adj" fmla="val 9603"/>
            </a:avLst>
          </a:prstGeom>
          <a:noFill/>
          <a:ln w="38100" cap="sq" cmpd="tri">
            <a:solidFill>
              <a:srgbClr val="FFC000"/>
            </a:solidFill>
            <a:prstDash val="solid"/>
          </a:ln>
        </p:spPr>
        <p:txBody>
          <a:bodyPr wrap="square" rtlCol="0">
            <a:spAutoFit/>
          </a:bodyPr>
          <a:lstStyle/>
          <a:p>
            <a:pPr algn="just"/>
            <a:r>
              <a:rPr lang="bn-BD" sz="4000" b="1" dirty="0" smtClean="0">
                <a:ln>
                  <a:solidFill>
                    <a:schemeClr val="tx1"/>
                  </a:solidFill>
                  <a:prstDash val="sysDash"/>
                </a:ln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শ্রেণিঃ </a:t>
            </a:r>
            <a:r>
              <a:rPr lang="bn-IN" sz="4000" b="1" dirty="0" smtClean="0">
                <a:ln>
                  <a:solidFill>
                    <a:schemeClr val="tx1"/>
                  </a:solidFill>
                  <a:prstDash val="sysDash"/>
                </a:ln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smtClean="0">
                <a:ln>
                  <a:solidFill>
                    <a:schemeClr val="tx1"/>
                  </a:solidFill>
                  <a:prstDash val="sysDash"/>
                </a:ln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bn-IN" sz="4000" b="1" dirty="0" smtClean="0">
                <a:ln>
                  <a:solidFill>
                    <a:schemeClr val="tx1"/>
                  </a:solidFill>
                  <a:prstDash val="sysDash"/>
                </a:ln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smtClean="0">
                <a:ln>
                  <a:solidFill>
                    <a:schemeClr val="tx1"/>
                  </a:solidFill>
                  <a:prstDash val="sysDash"/>
                </a:ln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        </a:t>
            </a:r>
            <a:r>
              <a:rPr lang="en-US" sz="4000" b="1" dirty="0" err="1" smtClean="0">
                <a:ln>
                  <a:solidFill>
                    <a:schemeClr val="tx1"/>
                  </a:solidFill>
                  <a:prstDash val="sysDash"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তৃতীয়</a:t>
            </a:r>
            <a:r>
              <a:rPr lang="en-US" sz="4000" b="1" dirty="0" smtClean="0">
                <a:ln>
                  <a:solidFill>
                    <a:schemeClr val="tx1"/>
                  </a:solidFill>
                  <a:prstDash val="sysDash"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bn-BD" sz="4000" b="1" dirty="0" smtClean="0">
              <a:ln>
                <a:solidFill>
                  <a:schemeClr val="tx1"/>
                </a:solidFill>
                <a:prstDash val="sysDash"/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just"/>
            <a:r>
              <a:rPr lang="bn-BD" sz="4000" b="1" dirty="0" smtClean="0">
                <a:ln>
                  <a:solidFill>
                    <a:schemeClr val="tx1"/>
                  </a:solidFill>
                  <a:prstDash val="sysDash"/>
                </a:ln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বিষয়ঃ</a:t>
            </a:r>
            <a:r>
              <a:rPr lang="bn-IN" sz="4000" b="1" dirty="0" smtClean="0">
                <a:ln>
                  <a:solidFill>
                    <a:schemeClr val="tx1"/>
                  </a:solidFill>
                  <a:prstDash val="sysDash"/>
                </a:ln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smtClean="0">
                <a:ln>
                  <a:solidFill>
                    <a:schemeClr val="tx1"/>
                  </a:solidFill>
                  <a:prstDash val="sysDash"/>
                </a:ln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           </a:t>
            </a:r>
            <a:r>
              <a:rPr lang="en-US" sz="4000" b="1" dirty="0" err="1" smtClean="0">
                <a:ln>
                  <a:solidFill>
                    <a:schemeClr val="tx1"/>
                  </a:solidFill>
                  <a:prstDash val="sysDash"/>
                </a:ln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প্রাথমিক</a:t>
            </a:r>
            <a:r>
              <a:rPr lang="en-US" sz="4000" b="1" dirty="0" smtClean="0">
                <a:ln>
                  <a:solidFill>
                    <a:schemeClr val="tx1"/>
                  </a:solidFill>
                  <a:prstDash val="sysDash"/>
                </a:ln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n>
                  <a:solidFill>
                    <a:schemeClr val="tx1"/>
                  </a:solidFill>
                  <a:prstDash val="sysDash"/>
                </a:ln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বিজ্ঞান</a:t>
            </a:r>
            <a:endParaRPr lang="en-US" sz="4000" b="1" dirty="0" smtClean="0">
              <a:ln>
                <a:solidFill>
                  <a:schemeClr val="tx1"/>
                </a:solidFill>
                <a:prstDash val="sysDash"/>
              </a:ln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  <a:p>
            <a:pPr algn="just"/>
            <a:r>
              <a:rPr lang="en-US" sz="4000" b="1" dirty="0" err="1" smtClean="0">
                <a:ln>
                  <a:solidFill>
                    <a:schemeClr val="tx1"/>
                  </a:solidFill>
                  <a:prstDash val="sysDash"/>
                </a:ln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অধ্যায়ঃ</a:t>
            </a:r>
            <a:r>
              <a:rPr lang="en-US" sz="4000" b="1" dirty="0" smtClean="0">
                <a:ln>
                  <a:solidFill>
                    <a:schemeClr val="tx1"/>
                  </a:solidFill>
                  <a:prstDash val="sysDash"/>
                </a:ln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           </a:t>
            </a:r>
            <a:r>
              <a:rPr lang="en-US" sz="4000" b="1" dirty="0" smtClean="0">
                <a:ln>
                  <a:solidFill>
                    <a:schemeClr val="tx1"/>
                  </a:solidFill>
                  <a:prstDash val="sysDash"/>
                </a:ln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৪ </a:t>
            </a:r>
            <a:r>
              <a:rPr lang="en-US" sz="4000" b="1" dirty="0" smtClean="0">
                <a:ln>
                  <a:solidFill>
                    <a:schemeClr val="tx1"/>
                  </a:solidFill>
                  <a:prstDash val="sysDash"/>
                </a:ln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 </a:t>
            </a:r>
          </a:p>
          <a:p>
            <a:pPr algn="just"/>
            <a:r>
              <a:rPr lang="en-US" sz="4000" b="1" dirty="0" err="1" smtClean="0">
                <a:ln>
                  <a:solidFill>
                    <a:schemeClr val="tx1"/>
                  </a:solidFill>
                  <a:prstDash val="sysDash"/>
                </a:ln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বিষয়বস্তুঃ</a:t>
            </a:r>
            <a:r>
              <a:rPr lang="en-US" sz="4000" b="1" dirty="0" smtClean="0">
                <a:ln>
                  <a:solidFill>
                    <a:schemeClr val="tx1"/>
                  </a:solidFill>
                  <a:prstDash val="sysDash"/>
                </a:ln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        </a:t>
            </a:r>
            <a:r>
              <a:rPr lang="en-US" sz="4000" b="1" dirty="0" err="1" smtClean="0">
                <a:ln>
                  <a:solidFill>
                    <a:schemeClr val="tx1"/>
                  </a:solidFill>
                  <a:prstDash val="sysDash"/>
                </a:ln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জীবনের</a:t>
            </a:r>
            <a:r>
              <a:rPr lang="en-US" sz="4000" b="1" dirty="0" smtClean="0">
                <a:ln>
                  <a:solidFill>
                    <a:schemeClr val="tx1"/>
                  </a:solidFill>
                  <a:prstDash val="sysDash"/>
                </a:ln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n>
                  <a:solidFill>
                    <a:schemeClr val="tx1"/>
                  </a:solidFill>
                  <a:prstDash val="sysDash"/>
                </a:ln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জন্য</a:t>
            </a:r>
            <a:r>
              <a:rPr lang="en-US" sz="4000" b="1" dirty="0" smtClean="0">
                <a:ln>
                  <a:solidFill>
                    <a:schemeClr val="tx1"/>
                  </a:solidFill>
                  <a:prstDash val="sysDash"/>
                </a:ln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n>
                  <a:solidFill>
                    <a:schemeClr val="tx1"/>
                  </a:solidFill>
                  <a:prstDash val="sysDash"/>
                </a:ln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পানি</a:t>
            </a:r>
            <a:r>
              <a:rPr lang="en-US" sz="4000" b="1" dirty="0" smtClean="0">
                <a:ln>
                  <a:solidFill>
                    <a:schemeClr val="tx1"/>
                  </a:solidFill>
                  <a:prstDash val="sysDash"/>
                </a:ln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  </a:t>
            </a:r>
            <a:endParaRPr lang="en-US" sz="4000" b="1" dirty="0">
              <a:ln>
                <a:solidFill>
                  <a:schemeClr val="tx1"/>
                </a:solidFill>
                <a:prstDash val="sysDash"/>
              </a:ln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  <a:p>
            <a:pPr algn="just"/>
            <a:r>
              <a:rPr lang="en-US" sz="4000" b="1" dirty="0" smtClean="0">
                <a:ln>
                  <a:solidFill>
                    <a:schemeClr val="tx1"/>
                  </a:solidFill>
                  <a:prstDash val="sysDash"/>
                </a:ln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4000" b="1" dirty="0" smtClean="0">
                <a:ln>
                  <a:solidFill>
                    <a:schemeClr val="tx1"/>
                  </a:solidFill>
                  <a:prstDash val="sysDash"/>
                </a:ln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পাঠঃ</a:t>
            </a:r>
            <a:r>
              <a:rPr lang="en-US" sz="4000" b="1" dirty="0" smtClean="0">
                <a:ln>
                  <a:solidFill>
                    <a:schemeClr val="tx1"/>
                  </a:solidFill>
                  <a:prstDash val="sysDash"/>
                </a:ln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            </a:t>
            </a:r>
            <a:r>
              <a:rPr lang="en-US" sz="4000" b="1" dirty="0" smtClean="0">
                <a:ln>
                  <a:solidFill>
                    <a:schemeClr val="tx1"/>
                  </a:solidFill>
                  <a:prstDash val="sysDash"/>
                </a:ln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3. </a:t>
            </a:r>
            <a:r>
              <a:rPr lang="en-US" sz="4000" b="1" dirty="0" err="1" smtClean="0">
                <a:ln>
                  <a:solidFill>
                    <a:schemeClr val="tx1"/>
                  </a:solidFill>
                  <a:prstDash val="sysDash"/>
                </a:ln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নিরাপদ</a:t>
            </a:r>
            <a:r>
              <a:rPr lang="en-US" sz="4000" b="1" dirty="0" smtClean="0">
                <a:ln>
                  <a:solidFill>
                    <a:schemeClr val="tx1"/>
                  </a:solidFill>
                  <a:prstDash val="sysDash"/>
                </a:ln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4000" b="1" dirty="0" err="1" smtClean="0">
                <a:ln>
                  <a:solidFill>
                    <a:schemeClr val="tx1"/>
                  </a:solidFill>
                  <a:prstDash val="sysDash"/>
                </a:ln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অনিরাপদ</a:t>
            </a:r>
            <a:r>
              <a:rPr lang="en-US" sz="4000" b="1" dirty="0" smtClean="0">
                <a:ln>
                  <a:solidFill>
                    <a:schemeClr val="tx1"/>
                  </a:solidFill>
                  <a:prstDash val="sysDash"/>
                </a:ln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n>
                  <a:solidFill>
                    <a:schemeClr val="tx1"/>
                  </a:solidFill>
                  <a:prstDash val="sysDash"/>
                </a:ln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পানি</a:t>
            </a:r>
            <a:r>
              <a:rPr lang="en-US" sz="4000" b="1" dirty="0" smtClean="0">
                <a:ln>
                  <a:solidFill>
                    <a:schemeClr val="tx1"/>
                  </a:solidFill>
                  <a:prstDash val="sysDash"/>
                </a:ln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।   </a:t>
            </a:r>
          </a:p>
          <a:p>
            <a:r>
              <a:rPr lang="bn-IN" sz="4400" b="1" dirty="0" smtClean="0">
                <a:ln>
                  <a:solidFill>
                    <a:schemeClr val="tx1"/>
                  </a:solidFill>
                  <a:prstDash val="sysDash"/>
                </a:ln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পাঠ্যাংশ</a:t>
            </a:r>
            <a:r>
              <a:rPr lang="en-US" sz="4400" b="1" dirty="0" smtClean="0">
                <a:ln>
                  <a:solidFill>
                    <a:schemeClr val="tx1"/>
                  </a:solidFill>
                  <a:prstDash val="sysDash"/>
                </a:ln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ঃ        </a:t>
            </a:r>
            <a:r>
              <a:rPr lang="en-US" sz="4400" b="1" dirty="0" err="1" smtClean="0">
                <a:ln>
                  <a:solidFill>
                    <a:schemeClr val="tx1"/>
                  </a:solidFill>
                  <a:prstDash val="sysDash"/>
                </a:ln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কিছু</a:t>
            </a:r>
            <a:r>
              <a:rPr lang="en-US" sz="4400" b="1" dirty="0" smtClean="0">
                <a:ln>
                  <a:solidFill>
                    <a:schemeClr val="tx1"/>
                  </a:solidFill>
                  <a:prstDash val="sysDash"/>
                </a:ln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n>
                  <a:solidFill>
                    <a:schemeClr val="tx1"/>
                  </a:solidFill>
                  <a:prstDash val="sysDash"/>
                </a:ln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পানি</a:t>
            </a:r>
            <a:r>
              <a:rPr lang="en-US" sz="4400" b="1" dirty="0" smtClean="0">
                <a:ln>
                  <a:solidFill>
                    <a:schemeClr val="tx1"/>
                  </a:solidFill>
                  <a:prstDash val="sysDash"/>
                </a:ln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n>
                  <a:solidFill>
                    <a:schemeClr val="tx1"/>
                  </a:solidFill>
                  <a:prstDash val="sysDash"/>
                </a:ln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পান</a:t>
            </a:r>
            <a:r>
              <a:rPr lang="en-US" sz="4400" b="1" dirty="0" smtClean="0">
                <a:ln>
                  <a:solidFill>
                    <a:schemeClr val="tx1"/>
                  </a:solidFill>
                  <a:prstDash val="sysDash"/>
                </a:ln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n>
                  <a:solidFill>
                    <a:schemeClr val="tx1"/>
                  </a:solidFill>
                  <a:prstDash val="sysDash"/>
                </a:ln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4400" b="1" dirty="0" smtClean="0">
                <a:ln>
                  <a:solidFill>
                    <a:schemeClr val="tx1"/>
                  </a:solidFill>
                  <a:prstDash val="sysDash"/>
                </a:ln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….…                                                    </a:t>
            </a:r>
          </a:p>
          <a:p>
            <a:r>
              <a:rPr lang="en-US" sz="4400" b="1" dirty="0" smtClean="0">
                <a:ln>
                  <a:solidFill>
                    <a:schemeClr val="tx1"/>
                  </a:solidFill>
                  <a:prstDash val="sysDash"/>
                </a:ln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                   </a:t>
            </a:r>
            <a:r>
              <a:rPr lang="en-US" sz="4400" b="1" dirty="0" err="1" smtClean="0">
                <a:ln>
                  <a:solidFill>
                    <a:schemeClr val="tx1"/>
                  </a:solidFill>
                  <a:prstDash val="sysDash"/>
                </a:ln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সহপাঠীদের</a:t>
            </a:r>
            <a:r>
              <a:rPr lang="en-US" sz="4400" b="1" dirty="0" smtClean="0">
                <a:ln>
                  <a:solidFill>
                    <a:schemeClr val="tx1"/>
                  </a:solidFill>
                  <a:prstDash val="sysDash"/>
                </a:ln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n>
                  <a:solidFill>
                    <a:schemeClr val="tx1"/>
                  </a:solidFill>
                  <a:prstDash val="sysDash"/>
                </a:ln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সাথে</a:t>
            </a:r>
            <a:r>
              <a:rPr lang="en-US" sz="4400" b="1" dirty="0" smtClean="0">
                <a:ln>
                  <a:solidFill>
                    <a:schemeClr val="tx1"/>
                  </a:solidFill>
                  <a:prstDash val="sysDash"/>
                </a:ln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n>
                  <a:solidFill>
                    <a:schemeClr val="tx1"/>
                  </a:solidFill>
                  <a:prstDash val="sysDash"/>
                </a:ln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আলোচনা</a:t>
            </a:r>
            <a:r>
              <a:rPr lang="en-US" sz="4400" b="1" dirty="0" smtClean="0">
                <a:ln>
                  <a:solidFill>
                    <a:schemeClr val="tx1"/>
                  </a:solidFill>
                  <a:prstDash val="sysDash"/>
                </a:ln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n>
                  <a:solidFill>
                    <a:schemeClr val="tx1"/>
                  </a:solidFill>
                  <a:prstDash val="sysDash"/>
                </a:ln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কর</a:t>
            </a:r>
            <a:r>
              <a:rPr lang="en-US" sz="4400" b="1" dirty="0">
                <a:ln>
                  <a:solidFill>
                    <a:schemeClr val="tx1"/>
                  </a:solidFill>
                  <a:prstDash val="sysDash"/>
                </a:ln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4000" b="1" dirty="0" smtClean="0">
              <a:ln>
                <a:solidFill>
                  <a:schemeClr val="tx1"/>
                </a:solidFill>
                <a:prstDash val="sysDash"/>
              </a:ln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pPr algn="just"/>
            <a:r>
              <a:rPr lang="en-US" sz="4000" b="1" dirty="0" err="1" smtClean="0">
                <a:ln>
                  <a:solidFill>
                    <a:schemeClr val="tx1"/>
                  </a:solidFill>
                  <a:prstDash val="sysDash"/>
                </a:ln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পৃষ্ঠাঃ</a:t>
            </a:r>
            <a:r>
              <a:rPr lang="en-US" sz="4000" b="1" dirty="0" smtClean="0">
                <a:ln>
                  <a:solidFill>
                    <a:schemeClr val="tx1"/>
                  </a:solidFill>
                  <a:prstDash val="sysDash"/>
                </a:ln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              </a:t>
            </a:r>
            <a:r>
              <a:rPr lang="en-US" sz="4000" b="1" dirty="0" smtClean="0">
                <a:ln>
                  <a:solidFill>
                    <a:schemeClr val="tx1"/>
                  </a:solidFill>
                  <a:prstDash val="sysDash"/>
                </a:ln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২৬, ২৭। </a:t>
            </a:r>
            <a:endParaRPr lang="en-US" dirty="0">
              <a:ln>
                <a:solidFill>
                  <a:schemeClr val="tx1"/>
                </a:solidFill>
                <a:prstDash val="sysDash"/>
              </a:ln>
              <a:solidFill>
                <a:srgbClr val="FF0000"/>
              </a:solidFill>
            </a:endParaRPr>
          </a:p>
        </p:txBody>
      </p:sp>
      <p:sp>
        <p:nvSpPr>
          <p:cNvPr id="75" name="TextBox 74"/>
          <p:cNvSpPr txBox="1"/>
          <p:nvPr/>
        </p:nvSpPr>
        <p:spPr>
          <a:xfrm rot="10800000">
            <a:off x="5887468" y="410938"/>
            <a:ext cx="4583888" cy="1712830"/>
          </a:xfrm>
          <a:prstGeom prst="rect">
            <a:avLst/>
          </a:prstGeom>
          <a:noFill/>
          <a:ln w="38100">
            <a:noFill/>
          </a:ln>
          <a:effectLst/>
        </p:spPr>
        <p:txBody>
          <a:bodyPr vert="vert270" wrap="none" rtlCol="0">
            <a:prstTxWarp prst="textInflateBottom">
              <a:avLst/>
            </a:prstTxWarp>
            <a:spAutoFit/>
          </a:bodyPr>
          <a:lstStyle/>
          <a:p>
            <a:r>
              <a:rPr lang="en-US" sz="9600" b="1" dirty="0" err="1" smtClean="0">
                <a:ln w="13462">
                  <a:solidFill>
                    <a:srgbClr val="0070C0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PadmaOMJ" panose="01010600010101010101" pitchFamily="2" charset="0"/>
                <a:cs typeface="PadmaOMJ" panose="01010600010101010101" pitchFamily="2" charset="0"/>
              </a:rPr>
              <a:t>পাঠ</a:t>
            </a:r>
            <a:r>
              <a:rPr lang="en-US" sz="9600" b="1" dirty="0" smtClean="0">
                <a:ln w="13462">
                  <a:solidFill>
                    <a:srgbClr val="0070C0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PadmaOMJ" panose="01010600010101010101" pitchFamily="2" charset="0"/>
                <a:cs typeface="PadmaOMJ" panose="01010600010101010101" pitchFamily="2" charset="0"/>
              </a:rPr>
              <a:t> </a:t>
            </a:r>
            <a:r>
              <a:rPr lang="en-US" sz="9600" b="1" dirty="0" err="1" smtClean="0">
                <a:ln w="13462">
                  <a:solidFill>
                    <a:srgbClr val="0070C0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PadmaOMJ" panose="01010600010101010101" pitchFamily="2" charset="0"/>
                <a:cs typeface="PadmaOMJ" panose="01010600010101010101" pitchFamily="2" charset="0"/>
              </a:rPr>
              <a:t>পরিচিতি</a:t>
            </a:r>
            <a:endParaRPr lang="en-US" sz="9600" b="1" dirty="0">
              <a:ln w="13462">
                <a:solidFill>
                  <a:srgbClr val="0070C0"/>
                </a:solidFill>
                <a:prstDash val="solid"/>
              </a:ln>
              <a:solidFill>
                <a:srgbClr val="FF0000"/>
              </a:solidFill>
              <a:effectLst>
                <a:outerShdw dist="38100" dir="2700000" algn="bl" rotWithShape="0">
                  <a:schemeClr val="accent5"/>
                </a:outerShdw>
              </a:effectLst>
              <a:latin typeface="PadmaOMJ" panose="01010600010101010101" pitchFamily="2" charset="0"/>
              <a:cs typeface="PadmaOMJ" panose="01010600010101010101" pitchFamily="2" charset="0"/>
            </a:endParaRP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592" y="5265174"/>
            <a:ext cx="11807952" cy="13306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729204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7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219" y="5206404"/>
            <a:ext cx="1238250" cy="1119005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3271835" y="610971"/>
            <a:ext cx="4117107" cy="844808"/>
          </a:xfrm>
          <a:prstGeom prst="ribbon">
            <a:avLst/>
          </a:prstGeom>
          <a:solidFill>
            <a:schemeClr val="accent6">
              <a:lumMod val="40000"/>
              <a:lumOff val="60000"/>
            </a:schemeClr>
          </a:solidFill>
          <a:ln w="57150">
            <a:solidFill>
              <a:srgbClr val="FF0000"/>
            </a:solidFill>
            <a:prstDash val="solid"/>
          </a:ln>
        </p:spPr>
        <p:txBody>
          <a:bodyPr vert="horz" wrap="square" rtlCol="0">
            <a:spAutoFit/>
          </a:bodyPr>
          <a:lstStyle/>
          <a:p>
            <a:pPr algn="ctr"/>
            <a:r>
              <a:rPr lang="en-US" sz="40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শিখনফল</a:t>
            </a:r>
            <a:r>
              <a:rPr lang="en-US" sz="40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0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950" y="4849586"/>
            <a:ext cx="11661648" cy="1727977"/>
          </a:xfrm>
          <a:prstGeom prst="rect">
            <a:avLst/>
          </a:prstGeom>
        </p:spPr>
      </p:pic>
      <p:grpSp>
        <p:nvGrpSpPr>
          <p:cNvPr id="2" name="Group 1"/>
          <p:cNvGrpSpPr/>
          <p:nvPr/>
        </p:nvGrpSpPr>
        <p:grpSpPr>
          <a:xfrm>
            <a:off x="539713" y="2801668"/>
            <a:ext cx="9213889" cy="1374091"/>
            <a:chOff x="1673341" y="2914647"/>
            <a:chExt cx="9213889" cy="1374091"/>
          </a:xfrm>
        </p:grpSpPr>
        <p:sp>
          <p:nvSpPr>
            <p:cNvPr id="21" name="Rectangle 20"/>
            <p:cNvSpPr/>
            <p:nvPr/>
          </p:nvSpPr>
          <p:spPr>
            <a:xfrm rot="16200000">
              <a:off x="6489674" y="-108818"/>
              <a:ext cx="1374091" cy="7421021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 w="57150">
              <a:solidFill>
                <a:srgbClr val="FF0000"/>
              </a:solidFill>
              <a:prstDash val="sysDash"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" rtlCol="0" anchor="ctr"/>
            <a:lstStyle/>
            <a:p>
              <a:pPr lvl="0" algn="ctr"/>
              <a:r>
                <a:rPr lang="en-US" sz="4000" dirty="0" err="1" smtClean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পানীয়</a:t>
              </a:r>
              <a:r>
                <a:rPr lang="en-US" sz="4000" dirty="0" smtClean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4000" dirty="0" err="1" smtClean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জল</a:t>
              </a:r>
              <a:r>
                <a:rPr lang="en-US" sz="4000" dirty="0" smtClean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ও </a:t>
              </a:r>
              <a:r>
                <a:rPr lang="en-US" sz="4000" dirty="0" err="1" smtClean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পানের</a:t>
              </a:r>
              <a:r>
                <a:rPr lang="en-US" sz="4000" dirty="0" smtClean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4000" dirty="0" err="1" smtClean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অযোগ্য</a:t>
              </a:r>
              <a:r>
                <a:rPr lang="en-US" sz="4000" dirty="0" smtClean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4000" dirty="0" err="1" smtClean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জল</a:t>
              </a:r>
              <a:r>
                <a:rPr lang="en-US" sz="4000" dirty="0" smtClean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4000" dirty="0" err="1" smtClean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চিহ্নিত</a:t>
              </a:r>
              <a:r>
                <a:rPr lang="en-US" sz="4000" dirty="0" smtClean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4000" dirty="0" err="1" smtClean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করতে</a:t>
              </a:r>
              <a:r>
                <a:rPr lang="en-US" sz="4000" dirty="0" smtClean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4000" dirty="0" err="1" smtClean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পারবে</a:t>
              </a:r>
              <a:r>
                <a:rPr lang="en-US" sz="4000" dirty="0" smtClean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।                                      </a:t>
              </a:r>
              <a:endParaRPr lang="en-US" sz="4000" dirty="0">
                <a:solidFill>
                  <a:schemeClr val="tx1"/>
                </a:solidFill>
              </a:endParaRPr>
            </a:p>
          </p:txBody>
        </p:sp>
        <p:sp>
          <p:nvSpPr>
            <p:cNvPr id="22" name="Oval 21"/>
            <p:cNvSpPr/>
            <p:nvPr/>
          </p:nvSpPr>
          <p:spPr>
            <a:xfrm>
              <a:off x="1673341" y="2973670"/>
              <a:ext cx="1742323" cy="1074455"/>
            </a:xfrm>
            <a:prstGeom prst="ellipse">
              <a:avLst/>
            </a:prstGeom>
            <a:solidFill>
              <a:schemeClr val="accent6">
                <a:lumMod val="20000"/>
                <a:lumOff val="80000"/>
              </a:schemeClr>
            </a:solidFill>
            <a:ln w="38100">
              <a:solidFill>
                <a:srgbClr val="FF0000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rtlCol="0" anchor="ctr"/>
            <a:lstStyle/>
            <a:p>
              <a:pPr algn="ctr"/>
              <a:endParaRPr lang="en-US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  <a:p>
              <a:pPr algn="ctr"/>
              <a:r>
                <a:rPr lang="en-US" sz="4000" dirty="0" smtClean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৩.২.1</a:t>
              </a:r>
            </a:p>
            <a:p>
              <a:pPr algn="ctr"/>
              <a:endParaRPr lang="en-US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3190" b="97927" l="2400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1944" r="31722"/>
          <a:stretch/>
        </p:blipFill>
        <p:spPr>
          <a:xfrm flipH="1">
            <a:off x="8772524" y="571501"/>
            <a:ext cx="3114675" cy="6286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80757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96000">
              <a:srgbClr val="FF0000"/>
            </a:gs>
            <a:gs pos="85000">
              <a:srgbClr val="92D050"/>
            </a:gs>
            <a:gs pos="69000">
              <a:schemeClr val="bg1"/>
            </a:gs>
            <a:gs pos="72000">
              <a:schemeClr val="accent3">
                <a:lumMod val="60000"/>
                <a:lumOff val="40000"/>
              </a:schemeClr>
            </a:gs>
            <a:gs pos="73000">
              <a:srgbClr val="00B0F0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5"/>
          <p:cNvSpPr/>
          <p:nvPr/>
        </p:nvSpPr>
        <p:spPr>
          <a:xfrm rot="5400000">
            <a:off x="5196780" y="-354319"/>
            <a:ext cx="598531" cy="6898343"/>
          </a:xfrm>
          <a:prstGeom prst="roundRect">
            <a:avLst/>
          </a:prstGeom>
          <a:solidFill>
            <a:srgbClr val="FFFF99"/>
          </a:solidFill>
          <a:ln>
            <a:solidFill>
              <a:srgbClr val="0070C0"/>
            </a:solidFill>
          </a:ln>
          <a:effectLst>
            <a:outerShdw blurRad="107950" dist="12700" dir="5400000" algn="ctr">
              <a:srgbClr val="000000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lvl="0" algn="ctr"/>
            <a:r>
              <a:rPr lang="en-US" sz="36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বলতো</a:t>
            </a:r>
            <a:r>
              <a:rPr lang="en-US" sz="36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বন্ধুরা</a:t>
            </a:r>
            <a:r>
              <a:rPr lang="en-US" sz="36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6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আমরা</a:t>
            </a:r>
            <a:r>
              <a:rPr lang="en-US" sz="36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পানি</a:t>
            </a:r>
            <a:r>
              <a:rPr lang="en-US" sz="36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কোথা</a:t>
            </a:r>
            <a:r>
              <a:rPr lang="en-US" sz="36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হতে</a:t>
            </a:r>
            <a:r>
              <a:rPr lang="en-US" sz="36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পাই</a:t>
            </a:r>
            <a:r>
              <a:rPr lang="en-US" sz="36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36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Rounded Rectangle 6"/>
          <p:cNvSpPr/>
          <p:nvPr/>
        </p:nvSpPr>
        <p:spPr>
          <a:xfrm rot="5400000">
            <a:off x="5196780" y="-1801613"/>
            <a:ext cx="598531" cy="9792929"/>
          </a:xfrm>
          <a:prstGeom prst="roundRect">
            <a:avLst/>
          </a:prstGeom>
          <a:solidFill>
            <a:srgbClr val="FFFF99"/>
          </a:solidFill>
          <a:ln>
            <a:solidFill>
              <a:srgbClr val="0070C0"/>
            </a:solidFill>
          </a:ln>
          <a:effectLst>
            <a:outerShdw blurRad="107950" dist="12700" dir="5400000" algn="ctr">
              <a:srgbClr val="000000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lvl="0" algn="ctr"/>
            <a:r>
              <a:rPr lang="en-US" sz="36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আমরা</a:t>
            </a:r>
            <a:r>
              <a:rPr lang="en-US" sz="36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পানি</a:t>
            </a:r>
            <a:r>
              <a:rPr lang="en-US" sz="36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পাই</a:t>
            </a:r>
            <a:r>
              <a:rPr lang="en-US" sz="36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বৃষ্টি</a:t>
            </a:r>
            <a:r>
              <a:rPr lang="en-US" sz="36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6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পুকুর</a:t>
            </a:r>
            <a:r>
              <a:rPr lang="en-US" sz="36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6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নদী</a:t>
            </a:r>
            <a:r>
              <a:rPr lang="en-US" sz="36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সমুদ্র</a:t>
            </a:r>
            <a:r>
              <a:rPr lang="en-US" sz="36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6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নলকূপ</a:t>
            </a:r>
            <a:r>
              <a:rPr lang="en-US" sz="36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6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কুয়া</a:t>
            </a:r>
            <a:r>
              <a:rPr lang="en-US" sz="36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ইত্যাদি</a:t>
            </a:r>
            <a:r>
              <a:rPr lang="en-US" sz="36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sz="36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sz="36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Rounded Rectangle 8"/>
          <p:cNvSpPr/>
          <p:nvPr/>
        </p:nvSpPr>
        <p:spPr>
          <a:xfrm rot="5400000">
            <a:off x="5196780" y="-216673"/>
            <a:ext cx="598531" cy="6623049"/>
          </a:xfrm>
          <a:prstGeom prst="roundRect">
            <a:avLst/>
          </a:prstGeom>
          <a:solidFill>
            <a:srgbClr val="FFFF99"/>
          </a:solidFill>
          <a:ln>
            <a:solidFill>
              <a:srgbClr val="0070C0"/>
            </a:solidFill>
          </a:ln>
          <a:effectLst>
            <a:outerShdw blurRad="107950" dist="12700" dir="5400000" algn="ctr">
              <a:srgbClr val="000000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lvl="0" algn="ctr"/>
            <a:r>
              <a:rPr lang="en-US" sz="36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আমরা</a:t>
            </a:r>
            <a:r>
              <a:rPr lang="en-US" sz="36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lang="en-US" sz="36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lang="en-US" sz="36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কাজে</a:t>
            </a:r>
            <a:r>
              <a:rPr lang="en-US" sz="36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পানি</a:t>
            </a:r>
            <a:r>
              <a:rPr lang="en-US" sz="36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ব্যবহার</a:t>
            </a:r>
            <a:r>
              <a:rPr lang="en-US" sz="36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করি</a:t>
            </a:r>
            <a:r>
              <a:rPr lang="en-US" sz="36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36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Rounded Rectangle 9"/>
          <p:cNvSpPr/>
          <p:nvPr/>
        </p:nvSpPr>
        <p:spPr>
          <a:xfrm rot="5400000">
            <a:off x="4694668" y="-1277331"/>
            <a:ext cx="1279716" cy="8744365"/>
          </a:xfrm>
          <a:prstGeom prst="roundRect">
            <a:avLst/>
          </a:prstGeom>
          <a:solidFill>
            <a:srgbClr val="FFFF99"/>
          </a:solidFill>
          <a:ln>
            <a:solidFill>
              <a:srgbClr val="0070C0"/>
            </a:solidFill>
          </a:ln>
          <a:effectLst>
            <a:outerShdw blurRad="107950" dist="12700" dir="5400000" algn="ctr">
              <a:srgbClr val="000000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lvl="0" algn="ctr"/>
            <a:r>
              <a:rPr lang="en-US" sz="36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পান</a:t>
            </a:r>
            <a:r>
              <a:rPr lang="en-US" sz="36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36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6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রান্না</a:t>
            </a:r>
            <a:r>
              <a:rPr lang="en-US" sz="36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36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6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গোসল</a:t>
            </a:r>
            <a:r>
              <a:rPr lang="en-US" sz="36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36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6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ধোয়া-মোছা</a:t>
            </a:r>
            <a:r>
              <a:rPr lang="en-US" sz="36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6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কলকারখানা</a:t>
            </a:r>
            <a:r>
              <a:rPr lang="en-US" sz="36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6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চাষাবাদ</a:t>
            </a:r>
            <a:r>
              <a:rPr lang="en-US" sz="36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ইত্যাদি</a:t>
            </a:r>
            <a:r>
              <a:rPr lang="en-US" sz="36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কাজে</a:t>
            </a:r>
            <a:r>
              <a:rPr lang="en-US" sz="36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আমরা</a:t>
            </a:r>
            <a:r>
              <a:rPr lang="en-US" sz="36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পানি</a:t>
            </a:r>
            <a:r>
              <a:rPr lang="en-US" sz="36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ব্যবহার</a:t>
            </a:r>
            <a:r>
              <a:rPr lang="en-US" sz="36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করি</a:t>
            </a:r>
            <a:r>
              <a:rPr lang="en-US" sz="36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sz="36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Diamond 12"/>
          <p:cNvSpPr/>
          <p:nvPr/>
        </p:nvSpPr>
        <p:spPr>
          <a:xfrm rot="5400000">
            <a:off x="1410106" y="-806688"/>
            <a:ext cx="1739214" cy="3951528"/>
          </a:xfrm>
          <a:prstGeom prst="diamond">
            <a:avLst/>
          </a:prstGeom>
          <a:solidFill>
            <a:srgbClr val="FECAF8"/>
          </a:solidFill>
          <a:ln w="57150">
            <a:solidFill>
              <a:srgbClr val="002060"/>
            </a:solidFill>
          </a:ln>
          <a:effectLst>
            <a:outerShdw blurRad="107950" dist="12700" dir="5400000" algn="ctr">
              <a:srgbClr val="000000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lvl="0" algn="ctr"/>
            <a:r>
              <a:rPr lang="en-US" sz="40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পূর্বজ্ঞান</a:t>
            </a:r>
            <a:r>
              <a:rPr lang="en-US" sz="40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যাচাই</a:t>
            </a:r>
            <a:endParaRPr lang="en-US" sz="40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9777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41720"/>
          <a:stretch/>
        </p:blipFill>
        <p:spPr>
          <a:xfrm>
            <a:off x="9150625" y="2444262"/>
            <a:ext cx="3164466" cy="39968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9887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  <p:bldP spid="7" grpId="0" animBg="1"/>
      <p:bldP spid="7" grpId="1" animBg="1"/>
      <p:bldP spid="9" grpId="0" animBg="1"/>
      <p:bldP spid="9" grpId="1" animBg="1"/>
      <p:bldP spid="10" grpId="0" animBg="1"/>
      <p:bldP spid="1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sphere">
          <a:fgClr>
            <a:srgbClr val="FF00FF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Rectangle 51"/>
          <p:cNvSpPr/>
          <p:nvPr/>
        </p:nvSpPr>
        <p:spPr>
          <a:xfrm>
            <a:off x="2135096" y="801694"/>
            <a:ext cx="7921808" cy="776383"/>
          </a:xfrm>
          <a:prstGeom prst="rect">
            <a:avLst/>
          </a:prstGeom>
          <a:solidFill>
            <a:srgbClr val="CCFF99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44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বন্ধুরা</a:t>
            </a:r>
            <a:r>
              <a:rPr lang="en-US" sz="44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44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চলো</a:t>
            </a:r>
            <a:r>
              <a:rPr lang="en-US" sz="44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…</a:t>
            </a:r>
            <a:r>
              <a:rPr lang="en-US" sz="44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আমরা</a:t>
            </a:r>
            <a:r>
              <a:rPr lang="en-US" sz="44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44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ভিডিও</a:t>
            </a:r>
            <a:r>
              <a:rPr lang="en-US" sz="44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……  </a:t>
            </a:r>
            <a:endParaRPr lang="en-US" sz="44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3896186" y="2181377"/>
            <a:ext cx="4222648" cy="2774079"/>
            <a:chOff x="4582140" y="2948295"/>
            <a:chExt cx="3072274" cy="2066156"/>
          </a:xfrm>
        </p:grpSpPr>
        <p:sp>
          <p:nvSpPr>
            <p:cNvPr id="9" name="Isosceles Triangle 8"/>
            <p:cNvSpPr/>
            <p:nvPr/>
          </p:nvSpPr>
          <p:spPr>
            <a:xfrm>
              <a:off x="5191432" y="3982064"/>
              <a:ext cx="1828800" cy="1032387"/>
            </a:xfrm>
            <a:prstGeom prst="triangle">
              <a:avLst/>
            </a:prstGeom>
            <a:solidFill>
              <a:schemeClr val="tx1">
                <a:lumMod val="75000"/>
                <a:lumOff val="2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4582140" y="2948295"/>
              <a:ext cx="3072274" cy="1299240"/>
            </a:xfrm>
            <a:prstGeom prst="rect">
              <a:avLst/>
            </a:prstGeom>
            <a:solidFill>
              <a:srgbClr val="5CFB37"/>
            </a:solidFill>
            <a:ln w="76200">
              <a:solidFill>
                <a:srgbClr val="002060"/>
              </a:solidFill>
            </a:ln>
            <a:effectLst>
              <a:outerShdw blurRad="107950" dist="12700" dir="5400000" algn="ctr">
                <a:srgbClr val="000000"/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r>
                <a:rPr lang="en-US" sz="4400" dirty="0" err="1" smtClean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এখানে</a:t>
              </a:r>
              <a:r>
                <a:rPr lang="en-US" sz="4400" dirty="0" smtClean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6000" dirty="0" err="1" smtClean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  <a:hlinkClick r:id="rId3" action="ppaction://hlinkfile"/>
                </a:rPr>
                <a:t>ক্লিক</a:t>
              </a:r>
              <a:r>
                <a:rPr lang="en-US" sz="4400" dirty="0" smtClean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  <a:hlinkClick r:id="rId3" action="ppaction://hlinkfile"/>
                </a:rPr>
                <a:t> </a:t>
              </a:r>
              <a:r>
                <a:rPr lang="en-US" sz="4400" dirty="0" err="1" smtClean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করো</a:t>
              </a:r>
              <a:r>
                <a:rPr lang="en-US" sz="4400" dirty="0" smtClean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।</a:t>
              </a:r>
              <a:endParaRPr lang="en-US" sz="44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sp>
        <p:nvSpPr>
          <p:cNvPr id="11" name="Rectangle 10"/>
          <p:cNvSpPr/>
          <p:nvPr/>
        </p:nvSpPr>
        <p:spPr>
          <a:xfrm>
            <a:off x="2498102" y="5340307"/>
            <a:ext cx="7460119" cy="523220"/>
          </a:xfrm>
          <a:prstGeom prst="rect">
            <a:avLst/>
          </a:prstGeom>
          <a:ln w="28575"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r>
              <a:rPr lang="en-US" sz="2800" dirty="0"/>
              <a:t>https://www.youtube.com/watch?v=BZ154eBzql8</a:t>
            </a:r>
          </a:p>
        </p:txBody>
      </p:sp>
    </p:spTree>
    <p:extLst>
      <p:ext uri="{BB962C8B-B14F-4D97-AF65-F5344CB8AC3E}">
        <p14:creationId xmlns:p14="http://schemas.microsoft.com/office/powerpoint/2010/main" val="12565894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96460">
              <a:schemeClr val="accent3">
                <a:lumMod val="60000"/>
                <a:lumOff val="40000"/>
              </a:schemeClr>
            </a:gs>
            <a:gs pos="22000">
              <a:schemeClr val="accent6">
                <a:lumMod val="60000"/>
                <a:lumOff val="4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lowchart: Document 11"/>
          <p:cNvSpPr/>
          <p:nvPr/>
        </p:nvSpPr>
        <p:spPr>
          <a:xfrm rot="5400000" flipV="1">
            <a:off x="-1807600" y="2371681"/>
            <a:ext cx="6256639" cy="2106411"/>
          </a:xfrm>
          <a:prstGeom prst="flowChartDocument">
            <a:avLst/>
          </a:prstGeom>
          <a:solidFill>
            <a:srgbClr val="FF00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7714037" y="298938"/>
            <a:ext cx="3167863" cy="3051808"/>
          </a:xfrm>
          <a:prstGeom prst="ellipse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 rot="10800000">
            <a:off x="351690" y="422031"/>
            <a:ext cx="1477107" cy="5873261"/>
          </a:xfrm>
          <a:prstGeom prst="rect">
            <a:avLst/>
          </a:prstGeom>
          <a:noFill/>
          <a:ln w="57150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wrap="none" rtlCol="0" anchor="ctr">
            <a:prstTxWarp prst="textPlain">
              <a:avLst>
                <a:gd name="adj" fmla="val 52381"/>
              </a:avLst>
            </a:prstTxWarp>
          </a:bodyPr>
          <a:lstStyle/>
          <a:p>
            <a:pPr lvl="0" algn="ctr"/>
            <a:r>
              <a:rPr lang="en-US" sz="4000" b="1" dirty="0" err="1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5CFB37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চলো</a:t>
            </a:r>
            <a:r>
              <a:rPr lang="en-US" sz="4000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5CFB37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</a:p>
          <a:p>
            <a:pPr lvl="0" algn="ctr"/>
            <a:r>
              <a:rPr lang="en-US" sz="4000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5CFB37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5CFB37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আমরা</a:t>
            </a:r>
            <a:endParaRPr lang="en-US" sz="4000" b="1" dirty="0" smtClean="0">
              <a:ln w="10160">
                <a:solidFill>
                  <a:schemeClr val="accent5"/>
                </a:solidFill>
                <a:prstDash val="solid"/>
              </a:ln>
              <a:solidFill>
                <a:srgbClr val="5CFB37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lvl="0" algn="ctr"/>
            <a:r>
              <a:rPr lang="en-US" sz="4000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5CFB37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5CFB37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কিছু</a:t>
            </a:r>
            <a:r>
              <a:rPr lang="en-US" sz="4000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5CFB37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pPr lvl="0" algn="ctr"/>
            <a:r>
              <a:rPr lang="en-US" sz="4000" b="1" dirty="0" err="1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5CFB37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ছবি</a:t>
            </a:r>
            <a:endParaRPr lang="en-US" sz="4000" b="1" dirty="0" smtClean="0">
              <a:ln w="10160">
                <a:solidFill>
                  <a:schemeClr val="accent5"/>
                </a:solidFill>
                <a:prstDash val="solid"/>
              </a:ln>
              <a:solidFill>
                <a:srgbClr val="5CFB37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lvl="0" algn="ctr"/>
            <a:r>
              <a:rPr lang="en-US" sz="4000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5CFB37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5CFB37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দেখি</a:t>
            </a:r>
            <a:endParaRPr lang="en-US" sz="4000" b="1" dirty="0">
              <a:ln w="10160">
                <a:solidFill>
                  <a:schemeClr val="accent5"/>
                </a:solidFill>
                <a:prstDash val="solid"/>
              </a:ln>
              <a:solidFill>
                <a:srgbClr val="5CFB37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Oval 8"/>
          <p:cNvSpPr/>
          <p:nvPr/>
        </p:nvSpPr>
        <p:spPr>
          <a:xfrm>
            <a:off x="3669798" y="3439995"/>
            <a:ext cx="3154413" cy="3154413"/>
          </a:xfrm>
          <a:prstGeom prst="ellipse">
            <a:avLst/>
          </a:pr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3627904" y="298940"/>
            <a:ext cx="3167863" cy="3167863"/>
          </a:xfrm>
          <a:prstGeom prst="ellipse">
            <a:avLst/>
          </a:prstGeom>
          <a:blipFill dpi="0"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7671818" y="3376091"/>
            <a:ext cx="3252301" cy="3178242"/>
          </a:xfrm>
          <a:prstGeom prst="ellipse">
            <a:avLst/>
          </a:prstGeom>
          <a:blipFill dpi="0"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53548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5" grpId="0"/>
      <p:bldP spid="9" grpId="0" animBg="1"/>
      <p:bldP spid="13" grpId="0" animBg="1"/>
      <p:bldP spid="1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96460">
              <a:schemeClr val="accent3">
                <a:lumMod val="60000"/>
                <a:lumOff val="40000"/>
              </a:schemeClr>
            </a:gs>
            <a:gs pos="22000">
              <a:schemeClr val="accent6">
                <a:lumMod val="60000"/>
                <a:lumOff val="4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lowchart: Document 11"/>
          <p:cNvSpPr/>
          <p:nvPr/>
        </p:nvSpPr>
        <p:spPr>
          <a:xfrm rot="5400000" flipV="1">
            <a:off x="-1772431" y="2336512"/>
            <a:ext cx="6256639" cy="2176751"/>
          </a:xfrm>
          <a:prstGeom prst="flowChartDocument">
            <a:avLst/>
          </a:prstGeom>
          <a:solidFill>
            <a:srgbClr val="FF00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 rot="10800000">
            <a:off x="334105" y="733983"/>
            <a:ext cx="1441938" cy="5684401"/>
          </a:xfrm>
          <a:prstGeom prst="rect">
            <a:avLst/>
          </a:prstGeom>
          <a:noFill/>
          <a:ln w="57150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wrap="none" rtlCol="0" anchor="ctr">
            <a:prstTxWarp prst="textPlain">
              <a:avLst/>
            </a:prstTxWarp>
          </a:bodyPr>
          <a:lstStyle/>
          <a:p>
            <a:pPr lvl="0" algn="ctr"/>
            <a:r>
              <a:rPr lang="en-US" sz="4000" b="1" dirty="0" err="1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5CFB37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চলো</a:t>
            </a:r>
            <a:r>
              <a:rPr lang="en-US" sz="4000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5CFB37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</a:p>
          <a:p>
            <a:pPr lvl="0" algn="ctr"/>
            <a:r>
              <a:rPr lang="en-US" sz="4000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5CFB37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5CFB37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আমরা</a:t>
            </a:r>
            <a:endParaRPr lang="en-US" sz="4000" b="1" dirty="0" smtClean="0">
              <a:ln w="10160">
                <a:solidFill>
                  <a:schemeClr val="accent5"/>
                </a:solidFill>
                <a:prstDash val="solid"/>
              </a:ln>
              <a:solidFill>
                <a:srgbClr val="5CFB37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lvl="0" algn="ctr"/>
            <a:r>
              <a:rPr lang="en-US" sz="4000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5CFB37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5CFB37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কিছু</a:t>
            </a:r>
            <a:r>
              <a:rPr lang="en-US" sz="4000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5CFB37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pPr lvl="0" algn="ctr"/>
            <a:r>
              <a:rPr lang="en-US" sz="4000" b="1" dirty="0" err="1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5CFB37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ছবি</a:t>
            </a:r>
            <a:endParaRPr lang="en-US" sz="4000" b="1" dirty="0" smtClean="0">
              <a:ln w="10160">
                <a:solidFill>
                  <a:schemeClr val="accent5"/>
                </a:solidFill>
                <a:prstDash val="solid"/>
              </a:ln>
              <a:solidFill>
                <a:srgbClr val="5CFB37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lvl="0" algn="ctr"/>
            <a:r>
              <a:rPr lang="en-US" sz="4000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5CFB37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5CFB37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দেখি</a:t>
            </a:r>
            <a:endParaRPr lang="en-US" sz="4000" b="1" dirty="0">
              <a:ln w="10160">
                <a:solidFill>
                  <a:schemeClr val="accent5"/>
                </a:solidFill>
                <a:prstDash val="solid"/>
              </a:ln>
              <a:solidFill>
                <a:srgbClr val="5CFB37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Oval 12"/>
          <p:cNvSpPr/>
          <p:nvPr/>
        </p:nvSpPr>
        <p:spPr>
          <a:xfrm>
            <a:off x="3247546" y="263770"/>
            <a:ext cx="3167863" cy="3167863"/>
          </a:xfrm>
          <a:prstGeom prst="ellipse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3205327" y="3428845"/>
            <a:ext cx="3252301" cy="3178242"/>
          </a:xfrm>
          <a:prstGeom prst="ellipse">
            <a:avLst/>
          </a:pr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/>
          <p:cNvSpPr/>
          <p:nvPr/>
        </p:nvSpPr>
        <p:spPr>
          <a:xfrm>
            <a:off x="7303477" y="297804"/>
            <a:ext cx="3344398" cy="3067663"/>
          </a:xfrm>
          <a:prstGeom prst="ellipse">
            <a:avLst/>
          </a:prstGeom>
          <a:blipFill dpi="0"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/>
          <p:cNvSpPr/>
          <p:nvPr/>
        </p:nvSpPr>
        <p:spPr>
          <a:xfrm>
            <a:off x="7349526" y="3434709"/>
            <a:ext cx="3252301" cy="3178242"/>
          </a:xfrm>
          <a:prstGeom prst="ellipse">
            <a:avLst/>
          </a:prstGeom>
          <a:blipFill dpi="0"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0320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3" grpId="0" animBg="1"/>
      <p:bldP spid="14" grpId="0" animBg="1"/>
      <p:bldP spid="20" grpId="0" animBg="1"/>
      <p:bldP spid="21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96000">
              <a:srgbClr val="00B0F0"/>
            </a:gs>
            <a:gs pos="0">
              <a:schemeClr val="bg1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que 7"/>
          <p:cNvSpPr/>
          <p:nvPr/>
        </p:nvSpPr>
        <p:spPr>
          <a:xfrm>
            <a:off x="1327351" y="159777"/>
            <a:ext cx="3821825" cy="2494933"/>
          </a:xfrm>
          <a:prstGeom prst="plaque">
            <a:avLst>
              <a:gd name="adj" fmla="val 20547"/>
            </a:avLst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76200">
            <a:solidFill>
              <a:srgbClr val="FFFF00"/>
            </a:solidFill>
          </a:ln>
          <a:scene3d>
            <a:camera prst="orthographicFront"/>
            <a:lightRig rig="threePt" dir="t"/>
          </a:scene3d>
          <a:sp3d>
            <a:bevelT w="139700" prst="cross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4689987" y="2188755"/>
            <a:ext cx="2448231" cy="995422"/>
          </a:xfrm>
          <a:prstGeom prst="roundRect">
            <a:avLst>
              <a:gd name="adj" fmla="val 50000"/>
            </a:avLst>
          </a:prstGeom>
          <a:gradFill>
            <a:gsLst>
              <a:gs pos="92000">
                <a:schemeClr val="accent1">
                  <a:lumMod val="75000"/>
                </a:schemeClr>
              </a:gs>
              <a:gs pos="96000">
                <a:schemeClr val="tx2">
                  <a:lumMod val="20000"/>
                  <a:lumOff val="80000"/>
                </a:schemeClr>
              </a:gs>
              <a:gs pos="69000">
                <a:schemeClr val="accent3">
                  <a:lumMod val="60000"/>
                  <a:lumOff val="40000"/>
                </a:schemeClr>
              </a:gs>
              <a:gs pos="0">
                <a:schemeClr val="accent1">
                  <a:lumMod val="40000"/>
                  <a:lumOff val="60000"/>
                </a:schemeClr>
              </a:gs>
            </a:gsLst>
            <a:path path="circle">
              <a:fillToRect l="50000" t="50000" r="50000" b="50000"/>
            </a:path>
          </a:gra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40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স্বাদু</a:t>
            </a:r>
            <a:r>
              <a:rPr lang="en-US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পানি</a:t>
            </a:r>
            <a:endParaRPr lang="en-US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Plaque 6"/>
          <p:cNvSpPr/>
          <p:nvPr/>
        </p:nvSpPr>
        <p:spPr>
          <a:xfrm>
            <a:off x="6607277" y="2687577"/>
            <a:ext cx="3908322" cy="2684206"/>
          </a:xfrm>
          <a:prstGeom prst="plaque">
            <a:avLst>
              <a:gd name="adj" fmla="val 19585"/>
            </a:avLst>
          </a:pr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76200">
            <a:solidFill>
              <a:srgbClr val="FFFF00"/>
            </a:solidFill>
          </a:ln>
          <a:scene3d>
            <a:camera prst="orthographicFront"/>
            <a:lightRig rig="threePt" dir="t"/>
          </a:scene3d>
          <a:sp3d>
            <a:bevelT w="139700" prst="cross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Plaque 8"/>
          <p:cNvSpPr/>
          <p:nvPr/>
        </p:nvSpPr>
        <p:spPr>
          <a:xfrm>
            <a:off x="6636773" y="229489"/>
            <a:ext cx="3862483" cy="2471555"/>
          </a:xfrm>
          <a:prstGeom prst="plaque">
            <a:avLst>
              <a:gd name="adj" fmla="val 21040"/>
            </a:avLst>
          </a:prstGeom>
          <a:blipFill dpi="0"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76200">
            <a:solidFill>
              <a:srgbClr val="FFFF00"/>
            </a:solidFill>
          </a:ln>
          <a:scene3d>
            <a:camera prst="orthographicFront"/>
            <a:lightRig rig="threePt" dir="t"/>
          </a:scene3d>
          <a:sp3d>
            <a:bevelT w="139700" prst="cross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Plaque 9"/>
          <p:cNvSpPr/>
          <p:nvPr/>
        </p:nvSpPr>
        <p:spPr>
          <a:xfrm>
            <a:off x="1361763" y="2694695"/>
            <a:ext cx="3776648" cy="2551987"/>
          </a:xfrm>
          <a:prstGeom prst="plaque">
            <a:avLst>
              <a:gd name="adj" fmla="val 20075"/>
            </a:avLst>
          </a:prstGeom>
          <a:blipFill dpi="0"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76200">
            <a:solidFill>
              <a:srgbClr val="FFFF00"/>
            </a:solidFill>
          </a:ln>
          <a:scene3d>
            <a:camera prst="orthographicFront"/>
            <a:lightRig rig="threePt" dir="t"/>
          </a:scene3d>
          <a:sp3d>
            <a:bevelT w="139700" prst="cross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560930" y="5325643"/>
            <a:ext cx="1126236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পান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রান্না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গোসল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করার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জন্য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স্বাদু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পানির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প্রয়োজন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বৃষ্টি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পুকুর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কুয়া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পানির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কল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আমরা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স্বাদু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পানি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5053215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1" animBg="1"/>
      <p:bldP spid="5" grpId="0" animBg="1"/>
      <p:bldP spid="7" grpId="0" animBg="1"/>
      <p:bldP spid="9" grpId="0" animBg="1"/>
      <p:bldP spid="10" grpId="0" animBg="1"/>
      <p:bldP spid="2" grpId="0"/>
    </p:bldLst>
  </p:timing>
</p:sld>
</file>

<file path=ppt/theme/theme1.xml><?xml version="1.0" encoding="utf-8"?>
<a:theme xmlns:a="http://schemas.openxmlformats.org/drawingml/2006/main" name="Theme1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iblet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/>
          </a:solidFill>
          <a:prstDash val="solid"/>
        </a:ln>
        <a:ln w="58420" cap="flat" cmpd="thickThin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27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l"/>
          </a:scene3d>
          <a:sp3d prstMaterial="flat">
            <a:bevelT w="31750" h="63500" prst="riblet"/>
          </a:sp3d>
        </a:effectStyle>
        <a:effectStyle>
          <a:effectLst>
            <a:outerShdw blurRad="50800" dist="38100" dir="27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l"/>
          </a:scene3d>
          <a:sp3d prstMaterial="flat">
            <a:bevelT w="57150" h="114300" prst="rible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heme1" id="{57247995-23C8-4EED-B1F6-6C8D18AA72F1}" vid="{327F6D52-B17F-486F-A585-21919E24DAD3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9534</TotalTime>
  <Words>526</Words>
  <Application>Microsoft Office PowerPoint</Application>
  <PresentationFormat>Widescreen</PresentationFormat>
  <Paragraphs>120</Paragraphs>
  <Slides>22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9" baseType="lpstr">
      <vt:lpstr>Arial</vt:lpstr>
      <vt:lpstr>Calibri</vt:lpstr>
      <vt:lpstr>Calibri Light</vt:lpstr>
      <vt:lpstr>GoraiOMJ</vt:lpstr>
      <vt:lpstr>NikoshBAN</vt:lpstr>
      <vt:lpstr>PadmaOMJ</vt:lpstr>
      <vt:lpstr>Theme1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Windows User</cp:lastModifiedBy>
  <cp:revision>860</cp:revision>
  <dcterms:created xsi:type="dcterms:W3CDTF">2021-07-19T12:09:46Z</dcterms:created>
  <dcterms:modified xsi:type="dcterms:W3CDTF">2021-10-16T15:45:50Z</dcterms:modified>
</cp:coreProperties>
</file>