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61" r:id="rId2"/>
    <p:sldId id="262" r:id="rId3"/>
    <p:sldId id="263" r:id="rId4"/>
    <p:sldId id="288" r:id="rId5"/>
    <p:sldId id="362" r:id="rId6"/>
    <p:sldId id="351" r:id="rId7"/>
    <p:sldId id="371" r:id="rId8"/>
    <p:sldId id="390" r:id="rId9"/>
    <p:sldId id="377" r:id="rId10"/>
    <p:sldId id="386" r:id="rId11"/>
    <p:sldId id="392" r:id="rId12"/>
    <p:sldId id="393" r:id="rId13"/>
    <p:sldId id="387" r:id="rId14"/>
    <p:sldId id="350" r:id="rId15"/>
    <p:sldId id="388" r:id="rId16"/>
    <p:sldId id="270" r:id="rId17"/>
    <p:sldId id="394" r:id="rId18"/>
    <p:sldId id="287" r:id="rId19"/>
    <p:sldId id="342" r:id="rId20"/>
    <p:sldId id="343" r:id="rId21"/>
    <p:sldId id="3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66"/>
    <a:srgbClr val="FECAF8"/>
    <a:srgbClr val="FF00FF"/>
    <a:srgbClr val="5CFB37"/>
    <a:srgbClr val="EDC051"/>
    <a:srgbClr val="FFFF99"/>
    <a:srgbClr val="FFFFCC"/>
    <a:srgbClr val="E28E1E"/>
    <a:srgbClr val="E6E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9" autoAdjust="0"/>
    <p:restoredTop sz="92279" autoAdjust="0"/>
  </p:normalViewPr>
  <p:slideViewPr>
    <p:cSldViewPr snapToGrid="0">
      <p:cViewPr varScale="1">
        <p:scale>
          <a:sx n="65" d="100"/>
          <a:sy n="65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9AF8-0A22-4C8B-872E-7D9D79DF4584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70C83-6E4A-49B4-8CB3-18199919C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064AF-9BD5-428A-BF84-E564B951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38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8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7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00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2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4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38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9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8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7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5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8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9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0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70C83-6E4A-49B4-8CB3-18199919C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8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2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4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7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9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5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8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43486"/>
          </a:xfrm>
          <a:prstGeom prst="frame">
            <a:avLst>
              <a:gd name="adj1" fmla="val 4347"/>
            </a:avLst>
          </a:prstGeom>
          <a:solidFill>
            <a:srgbClr val="0070C0"/>
          </a:solidFill>
          <a:ln w="38100" cmpd="dbl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Freeform 14"/>
          <p:cNvSpPr/>
          <p:nvPr userDrawn="1"/>
        </p:nvSpPr>
        <p:spPr>
          <a:xfrm rot="5400000">
            <a:off x="1391091" y="5203675"/>
            <a:ext cx="263234" cy="3045417"/>
          </a:xfrm>
          <a:custGeom>
            <a:avLst/>
            <a:gdLst>
              <a:gd name="connsiteX0" fmla="*/ 433952 w 433952"/>
              <a:gd name="connsiteY0" fmla="*/ 0 h 1818644"/>
              <a:gd name="connsiteX1" fmla="*/ 433952 w 433952"/>
              <a:gd name="connsiteY1" fmla="*/ 1818644 h 1818644"/>
              <a:gd name="connsiteX2" fmla="*/ 0 w 433952"/>
              <a:gd name="connsiteY2" fmla="*/ 1818644 h 1818644"/>
              <a:gd name="connsiteX3" fmla="*/ 0 w 433952"/>
              <a:gd name="connsiteY3" fmla="*/ 524534 h 1818644"/>
              <a:gd name="connsiteX4" fmla="*/ 426930 w 433952"/>
              <a:gd name="connsiteY4" fmla="*/ 708 h 181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52" h="1818644">
                <a:moveTo>
                  <a:pt x="433952" y="0"/>
                </a:moveTo>
                <a:lnTo>
                  <a:pt x="433952" y="1818644"/>
                </a:lnTo>
                <a:lnTo>
                  <a:pt x="0" y="1818644"/>
                </a:lnTo>
                <a:lnTo>
                  <a:pt x="0" y="524534"/>
                </a:lnTo>
                <a:cubicBezTo>
                  <a:pt x="0" y="266146"/>
                  <a:pt x="183281" y="50566"/>
                  <a:pt x="426930" y="70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 flipH="1">
            <a:off x="-48987" y="6598246"/>
            <a:ext cx="2867746" cy="290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Litan, </a:t>
            </a:r>
            <a:r>
              <a:rPr lang="en-US" dirty="0" err="1" smtClean="0">
                <a:solidFill>
                  <a:prstClr val="black"/>
                </a:solidFill>
              </a:rPr>
              <a:t>Islampur</a:t>
            </a:r>
            <a:r>
              <a:rPr lang="en-US" dirty="0" smtClean="0">
                <a:solidFill>
                  <a:prstClr val="black"/>
                </a:solidFill>
              </a:rPr>
              <a:t> GPS, </a:t>
            </a:r>
            <a:r>
              <a:rPr lang="en-US" dirty="0" err="1" smtClean="0">
                <a:solidFill>
                  <a:prstClr val="black"/>
                </a:solidFill>
              </a:rPr>
              <a:t>Dhamrai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Dhaka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021139" y="6519379"/>
            <a:ext cx="2380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litankumarsarker@gmail.com</a:t>
            </a:r>
            <a:endParaRPr lang="en-US" dirty="0"/>
          </a:p>
        </p:txBody>
      </p:sp>
      <p:sp>
        <p:nvSpPr>
          <p:cNvPr id="12" name="Flowchart: Stored Data 11"/>
          <p:cNvSpPr/>
          <p:nvPr userDrawn="1"/>
        </p:nvSpPr>
        <p:spPr>
          <a:xfrm>
            <a:off x="5691814" y="6553200"/>
            <a:ext cx="490329" cy="304800"/>
          </a:xfrm>
          <a:prstGeom prst="flowChartOnlineStorag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Stored Data 12"/>
          <p:cNvSpPr/>
          <p:nvPr userDrawn="1"/>
        </p:nvSpPr>
        <p:spPr>
          <a:xfrm>
            <a:off x="6228527" y="6553200"/>
            <a:ext cx="490329" cy="304800"/>
          </a:xfrm>
          <a:prstGeom prst="flowChartOnlineStorag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Stored Data 13"/>
          <p:cNvSpPr/>
          <p:nvPr userDrawn="1"/>
        </p:nvSpPr>
        <p:spPr>
          <a:xfrm rot="16200000">
            <a:off x="11794436" y="3787108"/>
            <a:ext cx="490329" cy="304800"/>
          </a:xfrm>
          <a:prstGeom prst="flowChartOnlineStorag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owchart: Stored Data 15"/>
          <p:cNvSpPr/>
          <p:nvPr userDrawn="1"/>
        </p:nvSpPr>
        <p:spPr>
          <a:xfrm rot="16200000">
            <a:off x="11794436" y="3204012"/>
            <a:ext cx="490329" cy="304800"/>
          </a:xfrm>
          <a:prstGeom prst="flowChartOnlineStorag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Stored Data 16"/>
          <p:cNvSpPr/>
          <p:nvPr userDrawn="1"/>
        </p:nvSpPr>
        <p:spPr>
          <a:xfrm rot="16200000">
            <a:off x="-92767" y="3714221"/>
            <a:ext cx="490329" cy="304800"/>
          </a:xfrm>
          <a:prstGeom prst="flowChartOnlineStorag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lowchart: Stored Data 17"/>
          <p:cNvSpPr/>
          <p:nvPr userDrawn="1"/>
        </p:nvSpPr>
        <p:spPr>
          <a:xfrm rot="16200000">
            <a:off x="-92767" y="3131125"/>
            <a:ext cx="490329" cy="304800"/>
          </a:xfrm>
          <a:prstGeom prst="flowChartOnlineStorag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Stored Data 18"/>
          <p:cNvSpPr/>
          <p:nvPr userDrawn="1"/>
        </p:nvSpPr>
        <p:spPr>
          <a:xfrm>
            <a:off x="5512909" y="0"/>
            <a:ext cx="490329" cy="304800"/>
          </a:xfrm>
          <a:prstGeom prst="flowChartOnlineStorag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lowchart: Stored Data 19"/>
          <p:cNvSpPr/>
          <p:nvPr userDrawn="1"/>
        </p:nvSpPr>
        <p:spPr>
          <a:xfrm>
            <a:off x="6049622" y="0"/>
            <a:ext cx="490329" cy="304800"/>
          </a:xfrm>
          <a:prstGeom prst="flowChartOnlineStorage">
            <a:avLst/>
          </a:prstGeom>
          <a:solidFill>
            <a:srgbClr val="FFFF0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4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0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2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43AB-B1EF-41FD-BA70-44B50A1125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CAB1-5C78-46EE-A2FB-D4B9368FA8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izanur%20Rahman\Downloads\Water%20Pollution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1">
                <a:lumMod val="45000"/>
                <a:lumOff val="55000"/>
              </a:schemeClr>
            </a:gs>
            <a:gs pos="3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" y="221226"/>
            <a:ext cx="11621728" cy="637130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047136" y="1048059"/>
            <a:ext cx="10393926" cy="5087270"/>
          </a:xfrm>
          <a:prstGeom prst="rect">
            <a:avLst/>
          </a:prstGeom>
          <a:noFill/>
          <a:effectLst>
            <a:glow rad="660400">
              <a:srgbClr val="FFFF00">
                <a:alpha val="0"/>
              </a:srgbClr>
            </a:glow>
            <a:outerShdw blurRad="50800" dir="5400000" sx="34000" sy="34000" algn="ctr" rotWithShape="0">
              <a:srgbClr val="FFFF00"/>
            </a:outerShdw>
          </a:effectLst>
        </p:spPr>
        <p:txBody>
          <a:bodyPr wrap="none" lIns="91440" tIns="45720" rIns="91440" bIns="45720">
            <a:prstTxWarp prst="textInflateBottom">
              <a:avLst>
                <a:gd name="adj" fmla="val 6000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19900" b="1" dirty="0" err="1" smtClean="0">
                <a:ln w="762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সুপ্রভাত</a:t>
            </a:r>
            <a:r>
              <a:rPr lang="en-US" sz="19900" b="1" dirty="0" smtClean="0">
                <a:ln w="762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  <a:endParaRPr lang="en-US" sz="5400" b="1" cap="none" spc="0" dirty="0">
              <a:ln w="762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12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20000"/>
                <a:lumOff val="8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7175" y="285750"/>
            <a:ext cx="5986463" cy="6300788"/>
            <a:chOff x="257175" y="285750"/>
            <a:chExt cx="5986463" cy="6300788"/>
          </a:xfrm>
        </p:grpSpPr>
        <p:sp>
          <p:nvSpPr>
            <p:cNvPr id="3" name="Rounded Rectangle 2"/>
            <p:cNvSpPr/>
            <p:nvPr/>
          </p:nvSpPr>
          <p:spPr>
            <a:xfrm>
              <a:off x="3347883" y="840658"/>
              <a:ext cx="206477" cy="5161935"/>
            </a:xfrm>
            <a:prstGeom prst="roundRect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/>
            <p:cNvSpPr/>
            <p:nvPr/>
          </p:nvSpPr>
          <p:spPr>
            <a:xfrm>
              <a:off x="257175" y="285750"/>
              <a:ext cx="5986463" cy="6300788"/>
            </a:xfrm>
            <a:prstGeom prst="frame">
              <a:avLst>
                <a:gd name="adj1" fmla="val 13455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291868" y="1401098"/>
              <a:ext cx="3899565" cy="4041058"/>
            </a:xfrm>
            <a:prstGeom prst="roundRect">
              <a:avLst>
                <a:gd name="adj" fmla="val 748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84258" y="294969"/>
            <a:ext cx="4454014" cy="1125498"/>
          </a:xfrm>
          <a:prstGeom prst="downArrow">
            <a:avLst>
              <a:gd name="adj1" fmla="val 74803"/>
              <a:gd name="adj2" fmla="val 50000"/>
            </a:avLst>
          </a:prstGeom>
          <a:gradFill>
            <a:gsLst>
              <a:gs pos="92000">
                <a:schemeClr val="accent4">
                  <a:lumMod val="20000"/>
                  <a:lumOff val="80000"/>
                </a:schemeClr>
              </a:gs>
              <a:gs pos="81000">
                <a:schemeClr val="tx2">
                  <a:lumMod val="20000"/>
                  <a:lumOff val="80000"/>
                </a:schemeClr>
              </a:gs>
              <a:gs pos="69000">
                <a:schemeClr val="bg1">
                  <a:lumMod val="9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2639" y="1482780"/>
            <a:ext cx="252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9221" y="2490587"/>
            <a:ext cx="91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6136" y="4584857"/>
            <a:ext cx="247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43441" y="5504171"/>
            <a:ext cx="125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83348" y="3483644"/>
            <a:ext cx="105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6489290" y="1681316"/>
            <a:ext cx="648929" cy="412954"/>
          </a:xfrm>
          <a:prstGeom prst="cube">
            <a:avLst/>
          </a:prstGeom>
          <a:blipFill dpi="0" rotWithShape="1">
            <a:blip r:embed="rId4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7054645" y="2718620"/>
            <a:ext cx="648929" cy="412954"/>
          </a:xfrm>
          <a:prstGeom prst="cube">
            <a:avLst/>
          </a:prstGeom>
          <a:blipFill dpi="0" rotWithShape="1">
            <a:blip r:embed="rId4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16761" y="3623187"/>
            <a:ext cx="648929" cy="412954"/>
          </a:xfrm>
          <a:prstGeom prst="cube">
            <a:avLst/>
          </a:prstGeom>
          <a:blipFill dpi="0" rotWithShape="1">
            <a:blip r:embed="rId4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8082115" y="4675238"/>
            <a:ext cx="648929" cy="412954"/>
          </a:xfrm>
          <a:prstGeom prst="cube">
            <a:avLst/>
          </a:prstGeom>
          <a:blipFill dpi="0" rotWithShape="1">
            <a:blip r:embed="rId4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8898193" y="5653548"/>
            <a:ext cx="648929" cy="412954"/>
          </a:xfrm>
          <a:prstGeom prst="cube">
            <a:avLst/>
          </a:prstGeom>
          <a:blipFill dpi="0" rotWithShape="1">
            <a:blip r:embed="rId4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20000"/>
                <a:lumOff val="8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16167" y="256255"/>
            <a:ext cx="6040388" cy="6300788"/>
          </a:xfrm>
          <a:prstGeom prst="frame">
            <a:avLst>
              <a:gd name="adj1" fmla="val 1235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88750" y="811163"/>
            <a:ext cx="2690196" cy="269895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33187" y="250723"/>
            <a:ext cx="4439264" cy="879038"/>
          </a:xfrm>
          <a:prstGeom prst="flowChartDocument">
            <a:avLst/>
          </a:prstGeom>
          <a:gradFill>
            <a:gsLst>
              <a:gs pos="92000">
                <a:schemeClr val="accent4">
                  <a:lumMod val="20000"/>
                  <a:lumOff val="80000"/>
                </a:schemeClr>
              </a:gs>
              <a:gs pos="81000">
                <a:schemeClr val="tx2">
                  <a:lumMod val="20000"/>
                  <a:lumOff val="80000"/>
                </a:schemeClr>
              </a:gs>
              <a:gs pos="69000">
                <a:schemeClr val="bg1">
                  <a:lumMod val="9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4653" y="1630264"/>
            <a:ext cx="418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5827" y="3110017"/>
            <a:ext cx="464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6496665" y="1696065"/>
            <a:ext cx="545690" cy="398206"/>
          </a:xfrm>
          <a:prstGeom prst="cube">
            <a:avLst/>
          </a:prstGeom>
          <a:blipFill dpi="0" rotWithShape="1">
            <a:blip r:embed="rId4" cstate="print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543369" y="3293808"/>
            <a:ext cx="521109" cy="408038"/>
          </a:xfrm>
          <a:prstGeom prst="cube">
            <a:avLst/>
          </a:prstGeom>
          <a:blipFill dpi="0" rotWithShape="1">
            <a:blip r:embed="rId5" cstate="print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6531079" y="5451987"/>
            <a:ext cx="535854" cy="388374"/>
          </a:xfrm>
          <a:prstGeom prst="cube">
            <a:avLst/>
          </a:prstGeom>
          <a:blipFill dpi="0" rotWithShape="1">
            <a:blip r:embed="rId6" cstate="print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88750" y="3485538"/>
            <a:ext cx="2690196" cy="2551469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317316" y="2128686"/>
            <a:ext cx="2690196" cy="269895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288729" y="5371437"/>
            <a:ext cx="4480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6563033" y="4345859"/>
            <a:ext cx="521109" cy="408038"/>
          </a:xfrm>
          <a:prstGeom prst="cube">
            <a:avLst/>
          </a:prstGeom>
          <a:blipFill dpi="0" rotWithShape="1">
            <a:blip r:embed="rId5" cstate="print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55994" y="4206313"/>
            <a:ext cx="3816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9" grpId="0" animBg="1"/>
      <p:bldP spid="11" grpId="0" animBg="1"/>
      <p:bldP spid="6" grpId="0"/>
      <p:bldP spid="15" grpId="0"/>
      <p:bldP spid="18" grpId="0" animBg="1"/>
      <p:bldP spid="19" grpId="0" animBg="1"/>
      <p:bldP spid="20" grpId="0" animBg="1"/>
      <p:bldP spid="23" grpId="0" animBg="1"/>
      <p:bldP spid="25" grpId="0" animBg="1"/>
      <p:bldP spid="29" grpId="0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20000"/>
                <a:lumOff val="8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30920" y="241506"/>
            <a:ext cx="6055131" cy="6300788"/>
          </a:xfrm>
          <a:prstGeom prst="frame">
            <a:avLst>
              <a:gd name="adj1" fmla="val 1305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33187" y="250723"/>
            <a:ext cx="4439264" cy="879038"/>
          </a:xfrm>
          <a:prstGeom prst="flowChartDocument">
            <a:avLst/>
          </a:prstGeom>
          <a:gradFill>
            <a:gsLst>
              <a:gs pos="92000">
                <a:schemeClr val="accent4">
                  <a:lumMod val="20000"/>
                  <a:lumOff val="80000"/>
                </a:schemeClr>
              </a:gs>
              <a:gs pos="81000">
                <a:schemeClr val="tx2">
                  <a:lumMod val="20000"/>
                  <a:lumOff val="80000"/>
                </a:schemeClr>
              </a:gs>
              <a:gs pos="69000">
                <a:schemeClr val="bg1">
                  <a:lumMod val="95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8730" y="3311581"/>
            <a:ext cx="4598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8058" y="4865078"/>
            <a:ext cx="4288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03496" y="762002"/>
            <a:ext cx="2690196" cy="255146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26399" y="3333138"/>
            <a:ext cx="2690196" cy="255146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76307" y="1995951"/>
            <a:ext cx="2690196" cy="255146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6572864" y="1681317"/>
            <a:ext cx="545690" cy="398206"/>
          </a:xfrm>
          <a:prstGeom prst="cube">
            <a:avLst/>
          </a:prstGeom>
          <a:blipFill dpi="0" rotWithShape="1">
            <a:blip r:embed="rId6" cstate="print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6572864" y="3470787"/>
            <a:ext cx="545690" cy="398206"/>
          </a:xfrm>
          <a:prstGeom prst="cube">
            <a:avLst/>
          </a:prstGeom>
          <a:blipFill dpi="0" rotWithShape="1">
            <a:blip r:embed="rId6" cstate="print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6572864" y="5053786"/>
            <a:ext cx="545690" cy="398206"/>
          </a:xfrm>
          <a:prstGeom prst="cube">
            <a:avLst/>
          </a:prstGeom>
          <a:blipFill dpi="0" rotWithShape="1">
            <a:blip r:embed="rId6" cstate="print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19904" y="1576187"/>
            <a:ext cx="4598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তিরিক্ত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15" grpId="0"/>
      <p:bldP spid="26" grpId="0" animBg="1"/>
      <p:bldP spid="27" grpId="0" animBg="1"/>
      <p:bldP spid="28" grpId="0" animBg="1"/>
      <p:bldP spid="24" grpId="0" animBg="1"/>
      <p:bldP spid="29" grpId="0" animBg="1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6">
                <a:lumMod val="60000"/>
                <a:lumOff val="4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84903" y="781665"/>
            <a:ext cx="10250129" cy="5412658"/>
          </a:xfrm>
          <a:prstGeom prst="frame">
            <a:avLst>
              <a:gd name="adj1" fmla="val 103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0903" y="327233"/>
            <a:ext cx="6297562" cy="810578"/>
          </a:xfrm>
          <a:prstGeom prst="roundRect">
            <a:avLst/>
          </a:prstGeom>
          <a:gradFill>
            <a:gsLst>
              <a:gs pos="92000">
                <a:srgbClr val="5CFB37"/>
              </a:gs>
              <a:gs pos="96000">
                <a:srgbClr val="FFFF00"/>
              </a:gs>
              <a:gs pos="69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3182" y="1531527"/>
            <a:ext cx="641044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হয়ঃ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3597" y="2415147"/>
            <a:ext cx="1523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উদরাময়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6555" y="2415147"/>
            <a:ext cx="176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3597" y="3299468"/>
            <a:ext cx="124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কলেরা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6555" y="3299468"/>
            <a:ext cx="1523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8602" y="4530365"/>
            <a:ext cx="659725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চর্মরোগ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3048001" y="2525742"/>
            <a:ext cx="486697" cy="486697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3048001" y="3410063"/>
            <a:ext cx="486697" cy="486697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7098893" y="2525742"/>
            <a:ext cx="486697" cy="486697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7098893" y="3410063"/>
            <a:ext cx="486697" cy="48669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4" grpId="0"/>
      <p:bldP spid="5" grpId="0"/>
      <p:bldP spid="6" grpId="0"/>
      <p:bldP spid="7" grpId="0"/>
      <p:bldP spid="8" grpId="0"/>
      <p:bldP spid="2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5400000" flipV="1">
            <a:off x="146846" y="417235"/>
            <a:ext cx="6256639" cy="60153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aque 20"/>
          <p:cNvSpPr/>
          <p:nvPr/>
        </p:nvSpPr>
        <p:spPr>
          <a:xfrm>
            <a:off x="1542758" y="337967"/>
            <a:ext cx="3383203" cy="612769"/>
          </a:xfrm>
          <a:prstGeom prst="plaque">
            <a:avLst>
              <a:gd name="adj" fmla="val 19285"/>
            </a:avLst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Plaque 19"/>
          <p:cNvSpPr/>
          <p:nvPr/>
        </p:nvSpPr>
        <p:spPr>
          <a:xfrm>
            <a:off x="7220981" y="302355"/>
            <a:ext cx="3589587" cy="612769"/>
          </a:xfrm>
          <a:prstGeom prst="plaque">
            <a:avLst>
              <a:gd name="adj" fmla="val 19285"/>
            </a:avLst>
          </a:prstGeom>
          <a:solidFill>
            <a:srgbClr val="5CFB37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6800" y="4402396"/>
            <a:ext cx="1938025" cy="183808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5653" y="1184792"/>
            <a:ext cx="1938025" cy="194433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0131" y="3045545"/>
            <a:ext cx="1938025" cy="183808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43691" y="4712111"/>
            <a:ext cx="1938025" cy="183808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39988" y="2895603"/>
            <a:ext cx="1938025" cy="183808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3191" y="4396497"/>
            <a:ext cx="1938025" cy="183808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72524" y="1163653"/>
            <a:ext cx="1938025" cy="194433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56042" y="3070126"/>
            <a:ext cx="1938025" cy="183808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50082" y="4690972"/>
            <a:ext cx="1938025" cy="183808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00659" y="2889704"/>
            <a:ext cx="1938025" cy="183808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8573729" y="1450258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726131" y="1460090"/>
            <a:ext cx="1523998" cy="1264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068232" y="3136491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0220634" y="3146323"/>
            <a:ext cx="1523998" cy="1264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08374" y="3185653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160776" y="3195485"/>
            <a:ext cx="1523998" cy="1264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35213" y="4576918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587615" y="4586750"/>
            <a:ext cx="1523998" cy="1264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932607" y="4980041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9085009" y="4989873"/>
            <a:ext cx="1523998" cy="1264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39215" y="1799307"/>
            <a:ext cx="1938025" cy="1944334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4129" y="1804222"/>
            <a:ext cx="1938025" cy="1944334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445045" y="1828800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479461" y="1814052"/>
            <a:ext cx="1632153" cy="12155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6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49115 -0.0458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48386 -0.0275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93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48516 -0.0305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8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4849 -0.028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0.4849 -0.028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4849 -0.0287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45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8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7" grpId="0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rot="5400000" flipV="1">
            <a:off x="36233" y="527849"/>
            <a:ext cx="6256639" cy="5794075"/>
          </a:xfrm>
          <a:prstGeom prst="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aque 20"/>
          <p:cNvSpPr/>
          <p:nvPr/>
        </p:nvSpPr>
        <p:spPr>
          <a:xfrm>
            <a:off x="929150" y="264226"/>
            <a:ext cx="4852218" cy="612769"/>
          </a:xfrm>
          <a:prstGeom prst="plaque">
            <a:avLst>
              <a:gd name="adj" fmla="val 19285"/>
            </a:avLst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66441" y="382060"/>
            <a:ext cx="489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6441" y="1688314"/>
            <a:ext cx="540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করানো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6441" y="2385421"/>
            <a:ext cx="553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থালা-বাসন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6441" y="3717694"/>
            <a:ext cx="487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6441" y="5003619"/>
            <a:ext cx="528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তিরিক্ত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8375" y="1641990"/>
            <a:ext cx="1938025" cy="194433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84815" y="1056973"/>
            <a:ext cx="1938025" cy="194433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029293" y="2917726"/>
            <a:ext cx="1938025" cy="183808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92853" y="4584292"/>
            <a:ext cx="1938025" cy="183808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89150" y="2767784"/>
            <a:ext cx="1938025" cy="1838085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98207" y="1946787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94855" y="2005781"/>
            <a:ext cx="1632153" cy="12155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18620" y="1450258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871022" y="1460090"/>
            <a:ext cx="1523998" cy="1264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53265" y="3185653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305667" y="3195485"/>
            <a:ext cx="1523998" cy="1264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77498" y="4980041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229900" y="4989873"/>
            <a:ext cx="1523998" cy="1264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54451" y="4259828"/>
            <a:ext cx="1938025" cy="1838085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80104" y="4576918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32506" y="4586750"/>
            <a:ext cx="1523998" cy="1264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77034" y="3038170"/>
            <a:ext cx="1725561" cy="12536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29436" y="3048002"/>
            <a:ext cx="1523998" cy="12647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8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CAF8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 rot="5400000" flipV="1">
            <a:off x="469608" y="41721"/>
            <a:ext cx="6256639" cy="6695995"/>
          </a:xfrm>
          <a:prstGeom prst="flowChartDocumen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Document 51"/>
          <p:cNvSpPr/>
          <p:nvPr/>
        </p:nvSpPr>
        <p:spPr>
          <a:xfrm>
            <a:off x="7350923" y="1277482"/>
            <a:ext cx="3668078" cy="1369053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7179099" y="3067665"/>
            <a:ext cx="3709295" cy="2069432"/>
          </a:xfrm>
          <a:prstGeom prst="hexagon">
            <a:avLst>
              <a:gd name="adj" fmla="val 47784"/>
              <a:gd name="vf" fmla="val 11547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208" y="483824"/>
            <a:ext cx="4435249" cy="5850989"/>
            <a:chOff x="855208" y="416092"/>
            <a:chExt cx="4435249" cy="585098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08" y="416092"/>
              <a:ext cx="4435249" cy="5850989"/>
            </a:xfrm>
            <a:prstGeom prst="rect">
              <a:avLst/>
            </a:prstGeom>
            <a:ln w="127000" cap="rnd">
              <a:solidFill>
                <a:srgbClr val="7030A0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958" y="1523999"/>
              <a:ext cx="4252575" cy="4573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0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50702" y="4303061"/>
            <a:ext cx="4172217" cy="2141201"/>
            <a:chOff x="3950702" y="4303061"/>
            <a:chExt cx="4172217" cy="2141201"/>
          </a:xfrm>
        </p:grpSpPr>
        <p:sp>
          <p:nvSpPr>
            <p:cNvPr id="5" name="Snip Same Side Corner Rectangle 4"/>
            <p:cNvSpPr/>
            <p:nvPr/>
          </p:nvSpPr>
          <p:spPr>
            <a:xfrm>
              <a:off x="4025520" y="5758463"/>
              <a:ext cx="3716400" cy="685799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effectLst>
              <a:glow rad="139700">
                <a:schemeClr val="accent1">
                  <a:satMod val="175000"/>
                  <a:alpha val="40000"/>
                </a:schemeClr>
              </a:glow>
              <a:innerShdw dist="50800" dir="7260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4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702" y="4303061"/>
              <a:ext cx="4172217" cy="154305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2529841" y="1825138"/>
            <a:ext cx="2164079" cy="1323439"/>
          </a:xfrm>
          <a:prstGeom prst="rect">
            <a:avLst/>
          </a:prstGeom>
          <a:noFill/>
          <a:ln w="57150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7713" y="1902858"/>
            <a:ext cx="3059288" cy="1323439"/>
          </a:xfrm>
          <a:prstGeom prst="rect">
            <a:avLst/>
          </a:prstGeom>
          <a:noFill/>
          <a:ln w="57150"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29138" y="391235"/>
            <a:ext cx="4593782" cy="2650019"/>
            <a:chOff x="3986338" y="1869515"/>
            <a:chExt cx="4593782" cy="2650019"/>
          </a:xfrm>
        </p:grpSpPr>
        <p:sp>
          <p:nvSpPr>
            <p:cNvPr id="13" name="Left-Right-Up Arrow 12"/>
            <p:cNvSpPr/>
            <p:nvPr/>
          </p:nvSpPr>
          <p:spPr>
            <a:xfrm flipH="1" flipV="1">
              <a:off x="4084320" y="1889760"/>
              <a:ext cx="4221480" cy="2629774"/>
            </a:xfrm>
            <a:prstGeom prst="leftRightUpArrow">
              <a:avLst>
                <a:gd name="adj1" fmla="val 16579"/>
                <a:gd name="adj2" fmla="val 25000"/>
                <a:gd name="adj3" fmla="val 1109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86338" y="1869515"/>
              <a:ext cx="936182" cy="1298377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43938" y="1945715"/>
              <a:ext cx="936182" cy="1298377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239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39392" y="773344"/>
            <a:ext cx="2766648" cy="631477"/>
            <a:chOff x="7270139" y="866776"/>
            <a:chExt cx="2766648" cy="519112"/>
          </a:xfrm>
        </p:grpSpPr>
        <p:sp>
          <p:nvSpPr>
            <p:cNvPr id="35" name="Rectangle 34"/>
            <p:cNvSpPr/>
            <p:nvPr/>
          </p:nvSpPr>
          <p:spPr>
            <a:xfrm>
              <a:off x="7412649" y="1097940"/>
              <a:ext cx="2624138" cy="10953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Direct Access Storage 33"/>
            <p:cNvSpPr/>
            <p:nvPr/>
          </p:nvSpPr>
          <p:spPr>
            <a:xfrm flipH="1">
              <a:off x="7270139" y="866776"/>
              <a:ext cx="885825" cy="519112"/>
            </a:xfrm>
            <a:prstGeom prst="flowChartMagneticDrum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92169" y="2377669"/>
            <a:ext cx="9733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________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106" name="Rectangle 105"/>
          <p:cNvSpPr/>
          <p:nvPr/>
        </p:nvSpPr>
        <p:spPr>
          <a:xfrm>
            <a:off x="1034088" y="3102076"/>
            <a:ext cx="8670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মিশলে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_______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137" name="Rectangle 136"/>
          <p:cNvSpPr/>
          <p:nvPr/>
        </p:nvSpPr>
        <p:spPr>
          <a:xfrm>
            <a:off x="1050133" y="3855634"/>
            <a:ext cx="7946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৩)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________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/>
          </a:p>
        </p:txBody>
      </p:sp>
      <p:sp>
        <p:nvSpPr>
          <p:cNvPr id="138" name="Rectangle 137"/>
          <p:cNvSpPr/>
          <p:nvPr/>
        </p:nvSpPr>
        <p:spPr>
          <a:xfrm>
            <a:off x="1090357" y="4647647"/>
            <a:ext cx="8894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_______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/>
          </a:p>
        </p:txBody>
      </p:sp>
      <p:sp>
        <p:nvSpPr>
          <p:cNvPr id="139" name="Rectangle 138"/>
          <p:cNvSpPr/>
          <p:nvPr/>
        </p:nvSpPr>
        <p:spPr>
          <a:xfrm>
            <a:off x="5889449" y="2345265"/>
            <a:ext cx="1568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/>
          </a:p>
        </p:txBody>
      </p:sp>
      <p:sp>
        <p:nvSpPr>
          <p:cNvPr id="140" name="Rectangle 139"/>
          <p:cNvSpPr/>
          <p:nvPr/>
        </p:nvSpPr>
        <p:spPr>
          <a:xfrm>
            <a:off x="7285705" y="3055636"/>
            <a:ext cx="1224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/>
          </a:p>
        </p:txBody>
      </p:sp>
      <p:sp>
        <p:nvSpPr>
          <p:cNvPr id="141" name="Rectangle 140"/>
          <p:cNvSpPr/>
          <p:nvPr/>
        </p:nvSpPr>
        <p:spPr>
          <a:xfrm>
            <a:off x="6371304" y="3831761"/>
            <a:ext cx="1386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চর্মরোগ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/>
          </a:p>
        </p:txBody>
      </p:sp>
      <p:sp>
        <p:nvSpPr>
          <p:cNvPr id="142" name="Rectangle 141"/>
          <p:cNvSpPr/>
          <p:nvPr/>
        </p:nvSpPr>
        <p:spPr>
          <a:xfrm>
            <a:off x="7504075" y="4590016"/>
            <a:ext cx="1374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" y="5102942"/>
            <a:ext cx="11630101" cy="14746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79083" y="800101"/>
            <a:ext cx="3764755" cy="707886"/>
            <a:chOff x="3939300" y="1800226"/>
            <a:chExt cx="4450558" cy="707886"/>
          </a:xfrm>
        </p:grpSpPr>
        <p:sp>
          <p:nvSpPr>
            <p:cNvPr id="6" name="Can 5"/>
            <p:cNvSpPr/>
            <p:nvPr/>
          </p:nvSpPr>
          <p:spPr>
            <a:xfrm rot="16200000">
              <a:off x="5843110" y="-96443"/>
              <a:ext cx="642937" cy="4450558"/>
            </a:xfrm>
            <a:prstGeom prst="can">
              <a:avLst>
                <a:gd name="adj" fmla="val 561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12749" y="1800226"/>
              <a:ext cx="3443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শূন্যস্থান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পূরণ</a:t>
              </a:r>
              <a:r>
                <a:rPr lang="en-US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4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60356" y="773207"/>
            <a:ext cx="2802697" cy="642805"/>
            <a:chOff x="1410434" y="857252"/>
            <a:chExt cx="2802697" cy="528424"/>
          </a:xfrm>
        </p:grpSpPr>
        <p:sp>
          <p:nvSpPr>
            <p:cNvPr id="3" name="Flowchart: Direct Access Storage 2"/>
            <p:cNvSpPr/>
            <p:nvPr/>
          </p:nvSpPr>
          <p:spPr>
            <a:xfrm flipH="1">
              <a:off x="3327306" y="857252"/>
              <a:ext cx="885825" cy="528424"/>
            </a:xfrm>
            <a:prstGeom prst="flowChartMagneticDrum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10434" y="1067282"/>
              <a:ext cx="2068907" cy="14019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1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14388 0.0034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319 0.003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100000">
              <a:schemeClr val="accent5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2669458" y="2529946"/>
            <a:ext cx="7905136" cy="2986177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00206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দূষনের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 </a:t>
            </a:r>
          </a:p>
          <a:p>
            <a:pPr marL="742950" indent="-742950">
              <a:buAutoNum type="arabicParenR"/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376489" y="1536729"/>
            <a:ext cx="5741301" cy="701352"/>
          </a:xfrm>
          <a:prstGeom prst="ribbon">
            <a:avLst>
              <a:gd name="adj1" fmla="val 18770"/>
              <a:gd name="adj2" fmla="val 75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7" name="Flowchart: Off-page Connector 56"/>
          <p:cNvSpPr/>
          <p:nvPr/>
        </p:nvSpPr>
        <p:spPr>
          <a:xfrm>
            <a:off x="5098851" y="320121"/>
            <a:ext cx="2035370" cy="1157467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C00000"/>
            </a:solidFill>
            <a:prstDash val="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5365913" y="393455"/>
            <a:ext cx="1518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81" b="94958" l="799" r="98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461" y="5112468"/>
            <a:ext cx="7135454" cy="174553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7" y="5112468"/>
            <a:ext cx="6398035" cy="17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1">
                <a:lumMod val="45000"/>
                <a:lumOff val="55000"/>
              </a:schemeClr>
            </a:gs>
            <a:gs pos="3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3244645"/>
            <a:ext cx="11807952" cy="3351207"/>
          </a:xfrm>
          <a:prstGeom prst="rect">
            <a:avLst/>
          </a:prstGeom>
        </p:spPr>
      </p:pic>
      <p:sp>
        <p:nvSpPr>
          <p:cNvPr id="2" name="Down Ribbon 1"/>
          <p:cNvSpPr/>
          <p:nvPr/>
        </p:nvSpPr>
        <p:spPr>
          <a:xfrm>
            <a:off x="486697" y="705256"/>
            <a:ext cx="6398471" cy="1079299"/>
          </a:xfrm>
          <a:prstGeom prst="ribbon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447" y="1990555"/>
            <a:ext cx="6636773" cy="2616101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scene3d>
            <a:camera prst="obliqueTop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bn-IN" sz="4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লিটন কুমার সরকার</a:t>
            </a:r>
          </a:p>
          <a:p>
            <a:pPr algn="ctr">
              <a:defRPr/>
            </a:pP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সহঃ শিক্ষক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r>
              <a:rPr lang="bn-IN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r>
              <a:rPr lang="en-US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IN" sz="4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ধামরাই, ঢাকা।</a:t>
            </a:r>
            <a:endParaRPr lang="en-US" sz="4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un 8"/>
          <p:cNvSpPr/>
          <p:nvPr/>
        </p:nvSpPr>
        <p:spPr>
          <a:xfrm>
            <a:off x="7359446" y="752168"/>
            <a:ext cx="4483510" cy="4748980"/>
          </a:xfrm>
          <a:prstGeom prst="roundRect">
            <a:avLst>
              <a:gd name="adj" fmla="val 265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1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" y="304800"/>
            <a:ext cx="11650135" cy="6248401"/>
          </a:xfrm>
          <a:prstGeom prst="rect">
            <a:avLst/>
          </a:prstGeom>
        </p:spPr>
      </p:pic>
      <p:sp>
        <p:nvSpPr>
          <p:cNvPr id="4" name="Cube 3"/>
          <p:cNvSpPr/>
          <p:nvPr/>
        </p:nvSpPr>
        <p:spPr>
          <a:xfrm>
            <a:off x="3008671" y="334297"/>
            <a:ext cx="4408129" cy="3120102"/>
          </a:xfrm>
          <a:prstGeom prst="cube">
            <a:avLst>
              <a:gd name="adj" fmla="val 752"/>
            </a:avLst>
          </a:prstGeom>
          <a:solidFill>
            <a:srgbClr val="FECAF8"/>
          </a:solidFill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922799" y="163928"/>
            <a:ext cx="3046336" cy="66412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FF00"/>
            </a:solidFill>
            <a:prstDash val="sysDash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1" y="6061587"/>
            <a:ext cx="6398035" cy="67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253" y="5992762"/>
            <a:ext cx="6110748" cy="6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0" y="4232787"/>
            <a:ext cx="11661648" cy="2304899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6164753" y="1180684"/>
            <a:ext cx="2302504" cy="3612289"/>
          </a:xfrm>
          <a:custGeom>
            <a:avLst/>
            <a:gdLst>
              <a:gd name="connsiteX0" fmla="*/ 1221637 w 2302504"/>
              <a:gd name="connsiteY0" fmla="*/ 119 h 3612289"/>
              <a:gd name="connsiteX1" fmla="*/ 22122 w 2302504"/>
              <a:gd name="connsiteY1" fmla="*/ 3612289 h 3612289"/>
              <a:gd name="connsiteX2" fmla="*/ 0 w 2302504"/>
              <a:gd name="connsiteY2" fmla="*/ 3598832 h 3612289"/>
              <a:gd name="connsiteX3" fmla="*/ 0 w 2302504"/>
              <a:gd name="connsiteY3" fmla="*/ 825901 h 3612289"/>
              <a:gd name="connsiteX4" fmla="*/ 22122 w 2302504"/>
              <a:gd name="connsiteY4" fmla="*/ 869089 h 3612289"/>
              <a:gd name="connsiteX5" fmla="*/ 1221637 w 2302504"/>
              <a:gd name="connsiteY5" fmla="*/ 119 h 361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504" h="3612289">
                <a:moveTo>
                  <a:pt x="1221637" y="119"/>
                </a:moveTo>
                <a:cubicBezTo>
                  <a:pt x="2378117" y="-16141"/>
                  <a:pt x="3344244" y="1640614"/>
                  <a:pt x="22122" y="3612289"/>
                </a:cubicBezTo>
                <a:lnTo>
                  <a:pt x="0" y="3598832"/>
                </a:lnTo>
                <a:lnTo>
                  <a:pt x="0" y="825901"/>
                </a:lnTo>
                <a:lnTo>
                  <a:pt x="22122" y="869089"/>
                </a:lnTo>
                <a:cubicBezTo>
                  <a:pt x="287420" y="269014"/>
                  <a:pt x="769102" y="6481"/>
                  <a:pt x="1221637" y="1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3857051" y="1202699"/>
            <a:ext cx="2302504" cy="3612289"/>
          </a:xfrm>
          <a:custGeom>
            <a:avLst/>
            <a:gdLst>
              <a:gd name="connsiteX0" fmla="*/ 1221637 w 2302504"/>
              <a:gd name="connsiteY0" fmla="*/ 119 h 3612289"/>
              <a:gd name="connsiteX1" fmla="*/ 22122 w 2302504"/>
              <a:gd name="connsiteY1" fmla="*/ 3612289 h 3612289"/>
              <a:gd name="connsiteX2" fmla="*/ 0 w 2302504"/>
              <a:gd name="connsiteY2" fmla="*/ 3598832 h 3612289"/>
              <a:gd name="connsiteX3" fmla="*/ 0 w 2302504"/>
              <a:gd name="connsiteY3" fmla="*/ 825901 h 3612289"/>
              <a:gd name="connsiteX4" fmla="*/ 22122 w 2302504"/>
              <a:gd name="connsiteY4" fmla="*/ 869089 h 3612289"/>
              <a:gd name="connsiteX5" fmla="*/ 1221637 w 2302504"/>
              <a:gd name="connsiteY5" fmla="*/ 119 h 361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2504" h="3612289">
                <a:moveTo>
                  <a:pt x="1221637" y="119"/>
                </a:moveTo>
                <a:cubicBezTo>
                  <a:pt x="2378117" y="-16141"/>
                  <a:pt x="3344244" y="1640614"/>
                  <a:pt x="22122" y="3612289"/>
                </a:cubicBezTo>
                <a:lnTo>
                  <a:pt x="0" y="3598832"/>
                </a:lnTo>
                <a:lnTo>
                  <a:pt x="0" y="825901"/>
                </a:lnTo>
                <a:lnTo>
                  <a:pt x="22122" y="869089"/>
                </a:lnTo>
                <a:cubicBezTo>
                  <a:pt x="287420" y="269014"/>
                  <a:pt x="769102" y="6481"/>
                  <a:pt x="1221637" y="11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31181" y="1149568"/>
            <a:ext cx="5956453" cy="315471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3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625 L -0.22435 -0.002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-41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24532 -0.0166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83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83D1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1.66667E-6 2.96296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1.04167E-6 4.44444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9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4000">
              <a:schemeClr val="accent4"/>
            </a:gs>
            <a:gs pos="3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52479" y="318546"/>
            <a:ext cx="10477521" cy="5984915"/>
          </a:xfrm>
          <a:prstGeom prst="frame">
            <a:avLst>
              <a:gd name="adj1" fmla="val 7216"/>
            </a:avLst>
          </a:prstGeom>
          <a:solidFill>
            <a:srgbClr val="5CFB37"/>
          </a:solidFill>
          <a:ln w="76200" cap="sq" cmpd="tri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n>
                <a:solidFill>
                  <a:schemeClr val="tx1"/>
                </a:solidFill>
                <a:prstDash val="sysDash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 smtClean="0">
              <a:ln>
                <a:solidFill>
                  <a:schemeClr val="tx1"/>
                </a:solidFill>
                <a:prstDash val="sysDash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৪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  <a:prstDash val="sysDash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     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….…                                                    </a:t>
            </a:r>
          </a:p>
          <a:p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>
                <a:solidFill>
                  <a:schemeClr val="tx1"/>
                </a:solidFill>
                <a:prstDash val="sysDash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err="1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000" b="1" dirty="0" smtClean="0">
                <a:ln>
                  <a:solidFill>
                    <a:schemeClr val="tx1"/>
                  </a:solidFill>
                  <a:prstDash val="sysDash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২৮। </a:t>
            </a:r>
            <a:endParaRPr lang="en-US" dirty="0">
              <a:ln>
                <a:solidFill>
                  <a:schemeClr val="tx1"/>
                </a:solidFill>
                <a:prstDash val="sysDash"/>
              </a:ln>
              <a:solidFill>
                <a:srgbClr val="00206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 rot="10800000">
            <a:off x="6610139" y="868139"/>
            <a:ext cx="4170932" cy="1049153"/>
          </a:xfrm>
          <a:prstGeom prst="rect">
            <a:avLst/>
          </a:prstGeom>
          <a:noFill/>
          <a:ln w="38100">
            <a:noFill/>
          </a:ln>
          <a:effectLst/>
        </p:spPr>
        <p:txBody>
          <a:bodyPr vert="vert270" wrap="none" rtlCol="0">
            <a:prstTxWarp prst="textInflateBottom">
              <a:avLst/>
            </a:prstTxWarp>
            <a:spAutoFit/>
          </a:bodyPr>
          <a:lstStyle/>
          <a:p>
            <a:r>
              <a:rPr lang="en-US" sz="6000" b="1" dirty="0" err="1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dmaOMJ" panose="01010600010101010101" pitchFamily="2" charset="0"/>
                <a:cs typeface="PadmaOMJ" panose="01010600010101010101" pitchFamily="2" charset="0"/>
              </a:rPr>
              <a:t>পাঠ</a:t>
            </a:r>
            <a:r>
              <a:rPr lang="en-US" sz="6000" b="1" dirty="0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dmaOMJ" panose="01010600010101010101" pitchFamily="2" charset="0"/>
                <a:cs typeface="PadmaOMJ" panose="01010600010101010101" pitchFamily="2" charset="0"/>
              </a:rPr>
              <a:t> </a:t>
            </a:r>
            <a:r>
              <a:rPr lang="en-US" sz="6000" b="1" dirty="0" err="1" smtClean="0">
                <a:ln w="13462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PadmaOMJ" panose="01010600010101010101" pitchFamily="2" charset="0"/>
                <a:cs typeface="PadmaOMJ" panose="01010600010101010101" pitchFamily="2" charset="0"/>
              </a:rPr>
              <a:t>পরিচিতি</a:t>
            </a:r>
            <a:endParaRPr lang="en-US" sz="6000" b="1" dirty="0">
              <a:ln w="13462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PadmaOMJ" panose="01010600010101010101" pitchFamily="2" charset="0"/>
              <a:cs typeface="PadmaOMJ" panose="01010600010101010101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5265174"/>
            <a:ext cx="11807952" cy="13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9" y="5206404"/>
            <a:ext cx="1238250" cy="11190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1835" y="610971"/>
            <a:ext cx="4117107" cy="844808"/>
          </a:xfrm>
          <a:prstGeom prst="ribb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" y="4849586"/>
            <a:ext cx="11661648" cy="172797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0719" y="1784029"/>
            <a:ext cx="9213889" cy="1374091"/>
            <a:chOff x="1673341" y="2914647"/>
            <a:chExt cx="9213889" cy="1374091"/>
          </a:xfrm>
        </p:grpSpPr>
        <p:sp>
          <p:nvSpPr>
            <p:cNvPr id="21" name="Rectangle 20"/>
            <p:cNvSpPr/>
            <p:nvPr/>
          </p:nvSpPr>
          <p:spPr>
            <a:xfrm rot="16200000">
              <a:off x="6489674" y="-108818"/>
              <a:ext cx="1374091" cy="74210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FF0000"/>
              </a:solidFill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পানীয়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পানের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অযোগ্য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জল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চিহ্নিত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                                 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673341" y="2973670"/>
              <a:ext cx="1742323" cy="107445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৩.২.1</a:t>
              </a:r>
            </a:p>
            <a:p>
              <a:pPr algn="ctr"/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" b="97927" l="2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4" r="31722"/>
          <a:stretch/>
        </p:blipFill>
        <p:spPr>
          <a:xfrm flipH="1">
            <a:off x="9085005" y="571501"/>
            <a:ext cx="2802193" cy="6286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29880" y="3573500"/>
            <a:ext cx="9213889" cy="1374091"/>
            <a:chOff x="1673341" y="2914647"/>
            <a:chExt cx="9213889" cy="1374091"/>
          </a:xfrm>
        </p:grpSpPr>
        <p:sp>
          <p:nvSpPr>
            <p:cNvPr id="16" name="Rectangle 15"/>
            <p:cNvSpPr/>
            <p:nvPr/>
          </p:nvSpPr>
          <p:spPr>
            <a:xfrm rot="16200000">
              <a:off x="6489674" y="-108818"/>
              <a:ext cx="1374091" cy="74210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FF0000"/>
              </a:solidFill>
              <a:prstDash val="sysDash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lvl="0"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                                    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673341" y="2973670"/>
              <a:ext cx="1742323" cy="107445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৩.৩.1</a:t>
              </a:r>
            </a:p>
            <a:p>
              <a:pPr algn="ctr"/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0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rgbClr val="FF0000"/>
            </a:gs>
            <a:gs pos="85000">
              <a:srgbClr val="92D050"/>
            </a:gs>
            <a:gs pos="69000">
              <a:schemeClr val="bg1"/>
            </a:gs>
            <a:gs pos="72000">
              <a:schemeClr val="accent3">
                <a:lumMod val="60000"/>
                <a:lumOff val="40000"/>
              </a:schemeClr>
            </a:gs>
            <a:gs pos="73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5400000">
            <a:off x="5367608" y="-326286"/>
            <a:ext cx="598531" cy="7240001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5400000">
            <a:off x="5236893" y="-1514277"/>
            <a:ext cx="598531" cy="9615982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স্বাদু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5014950" y="164019"/>
            <a:ext cx="598531" cy="6259391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rot="5400000">
            <a:off x="4408920" y="-1078468"/>
            <a:ext cx="1279716" cy="8744365"/>
          </a:xfrm>
          <a:prstGeom prst="roundRect">
            <a:avLst/>
          </a:prstGeom>
          <a:solidFill>
            <a:srgbClr val="FF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ফোটানো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Quad Arrow Callout 12"/>
          <p:cNvSpPr/>
          <p:nvPr/>
        </p:nvSpPr>
        <p:spPr>
          <a:xfrm rot="5400000">
            <a:off x="955766" y="218348"/>
            <a:ext cx="1755055" cy="2173776"/>
          </a:xfrm>
          <a:prstGeom prst="quadArrowCallout">
            <a:avLst>
              <a:gd name="adj1" fmla="val 56448"/>
              <a:gd name="adj2" fmla="val 41170"/>
              <a:gd name="adj3" fmla="val 0"/>
              <a:gd name="adj4" fmla="val 62970"/>
            </a:avLst>
          </a:prstGeom>
          <a:solidFill>
            <a:srgbClr val="FECAF8"/>
          </a:solidFill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720"/>
          <a:stretch/>
        </p:blipFill>
        <p:spPr>
          <a:xfrm>
            <a:off x="9150625" y="2444262"/>
            <a:ext cx="3164466" cy="3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exagon 51"/>
          <p:cNvSpPr/>
          <p:nvPr/>
        </p:nvSpPr>
        <p:spPr>
          <a:xfrm>
            <a:off x="324463" y="516194"/>
            <a:ext cx="4542503" cy="2595716"/>
          </a:xfrm>
          <a:prstGeom prst="hexagon">
            <a:avLst/>
          </a:prstGeom>
          <a:solidFill>
            <a:srgbClr val="CCFF99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8586" y="5353353"/>
            <a:ext cx="7539308" cy="461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https://www.youtube.com/watch?v=Wv1urTMSXak&amp;t=67s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46561" y="2255119"/>
            <a:ext cx="4222648" cy="2774079"/>
            <a:chOff x="4582140" y="2948295"/>
            <a:chExt cx="3072274" cy="2066156"/>
          </a:xfrm>
        </p:grpSpPr>
        <p:sp>
          <p:nvSpPr>
            <p:cNvPr id="8" name="Isosceles Triangle 7"/>
            <p:cNvSpPr/>
            <p:nvPr/>
          </p:nvSpPr>
          <p:spPr>
            <a:xfrm>
              <a:off x="5191432" y="3982064"/>
              <a:ext cx="1828800" cy="103238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82140" y="2948295"/>
              <a:ext cx="3072274" cy="1299240"/>
            </a:xfrm>
            <a:prstGeom prst="rect">
              <a:avLst/>
            </a:prstGeom>
            <a:solidFill>
              <a:srgbClr val="CCFF99"/>
            </a:solidFill>
            <a:ln w="76200"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 action="ppaction://hlinkfile"/>
                </a:rPr>
                <a:t>ক্লিক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 action="ppaction://hlinkfile"/>
                </a:rPr>
                <a:t> </a:t>
              </a:r>
              <a:r>
                <a:rPr lang="en-US" sz="4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5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0">
              <a:schemeClr val="bg1"/>
            </a:gs>
            <a:gs pos="2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 rot="5400000" flipV="1">
            <a:off x="-1778103" y="2312688"/>
            <a:ext cx="6256639" cy="210641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351690" y="422031"/>
            <a:ext cx="1477107" cy="5873261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>
            <a:prstTxWarp prst="textPlain">
              <a:avLst>
                <a:gd name="adj" fmla="val 52381"/>
              </a:avLst>
            </a:prstTxWarp>
          </a:bodyPr>
          <a:lstStyle/>
          <a:p>
            <a:pPr lvl="0"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2922640" y="357934"/>
            <a:ext cx="3875586" cy="2975202"/>
          </a:xfrm>
          <a:prstGeom prst="bevel">
            <a:avLst>
              <a:gd name="adj" fmla="val 505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2922640" y="3460012"/>
            <a:ext cx="3875586" cy="2975202"/>
          </a:xfrm>
          <a:prstGeom prst="bevel">
            <a:avLst>
              <a:gd name="adj" fmla="val 505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vel 10"/>
          <p:cNvSpPr/>
          <p:nvPr/>
        </p:nvSpPr>
        <p:spPr>
          <a:xfrm>
            <a:off x="7418686" y="303857"/>
            <a:ext cx="3875586" cy="2975202"/>
          </a:xfrm>
          <a:prstGeom prst="bevel">
            <a:avLst>
              <a:gd name="adj" fmla="val 5051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7418686" y="3389220"/>
            <a:ext cx="3875586" cy="2975202"/>
          </a:xfrm>
          <a:prstGeom prst="bevel">
            <a:avLst>
              <a:gd name="adj" fmla="val 5051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8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460">
              <a:schemeClr val="bg1"/>
            </a:gs>
            <a:gs pos="2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 rot="5400000" flipV="1">
            <a:off x="-1778103" y="2312688"/>
            <a:ext cx="6256639" cy="2106411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351690" y="422031"/>
            <a:ext cx="1477107" cy="5873261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>
            <a:prstTxWarp prst="textPlain">
              <a:avLst>
                <a:gd name="adj" fmla="val 52381"/>
              </a:avLst>
            </a:prstTxWarp>
          </a:bodyPr>
          <a:lstStyle/>
          <a:p>
            <a:pPr lvl="0"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5CFB37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5CFB37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2922640" y="357934"/>
            <a:ext cx="3875586" cy="2975202"/>
          </a:xfrm>
          <a:prstGeom prst="bevel">
            <a:avLst>
              <a:gd name="adj" fmla="val 505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2922640" y="3460012"/>
            <a:ext cx="3875586" cy="2975202"/>
          </a:xfrm>
          <a:prstGeom prst="bevel">
            <a:avLst>
              <a:gd name="adj" fmla="val 505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vel 10"/>
          <p:cNvSpPr/>
          <p:nvPr/>
        </p:nvSpPr>
        <p:spPr>
          <a:xfrm>
            <a:off x="7418686" y="303857"/>
            <a:ext cx="3875586" cy="2975202"/>
          </a:xfrm>
          <a:prstGeom prst="bevel">
            <a:avLst>
              <a:gd name="adj" fmla="val 5051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7418686" y="3389220"/>
            <a:ext cx="3875586" cy="2975202"/>
          </a:xfrm>
          <a:prstGeom prst="bevel">
            <a:avLst>
              <a:gd name="adj" fmla="val 5051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  <p:bldP spid="8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1">
                <a:lumMod val="20000"/>
                <a:lumOff val="8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1898" y="1520558"/>
            <a:ext cx="620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911" y="3015061"/>
            <a:ext cx="346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Cube 2"/>
          <p:cNvSpPr/>
          <p:nvPr/>
        </p:nvSpPr>
        <p:spPr>
          <a:xfrm>
            <a:off x="2433484" y="1607574"/>
            <a:ext cx="752168" cy="530942"/>
          </a:xfrm>
          <a:prstGeom prst="cube">
            <a:avLst/>
          </a:prstGeom>
          <a:blipFill dpi="0" rotWithShape="1">
            <a:blip r:embed="rId3">
              <a:alphaModFix amt="9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58556" y="2282559"/>
            <a:ext cx="833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81818"/>
              </p:ext>
            </p:extLst>
          </p:nvPr>
        </p:nvGraphicFramePr>
        <p:xfrm>
          <a:off x="3831302" y="3064660"/>
          <a:ext cx="5179961" cy="3032167"/>
        </p:xfrm>
        <a:graphic>
          <a:graphicData uri="http://schemas.openxmlformats.org/drawingml/2006/table">
            <a:tbl>
              <a:tblPr firstRow="1" bandRow="1"/>
              <a:tblGrid>
                <a:gridCol w="5179961"/>
              </a:tblGrid>
              <a:tr h="6666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654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32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 animBg="1"/>
      <p:bldP spid="12" grpId="0"/>
    </p:bldLst>
  </p:timing>
</p:sld>
</file>

<file path=ppt/theme/theme1.xml><?xml version="1.0" encoding="utf-8"?>
<a:theme xmlns:a="http://schemas.openxmlformats.org/drawingml/2006/main" name="Theme1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7247995-23C8-4EED-B1F6-6C8D18AA72F1}" vid="{327F6D52-B17F-486F-A585-21919E24DA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10216</TotalTime>
  <Words>455</Words>
  <Application>Microsoft Office PowerPoint</Application>
  <PresentationFormat>Widescreen</PresentationFormat>
  <Paragraphs>119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PadmaOMJ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928</cp:revision>
  <dcterms:created xsi:type="dcterms:W3CDTF">2021-07-19T12:09:46Z</dcterms:created>
  <dcterms:modified xsi:type="dcterms:W3CDTF">2021-10-16T16:16:34Z</dcterms:modified>
</cp:coreProperties>
</file>