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2490-2763-4E87-BE97-50842C4FE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0507C-5CCC-4803-9965-E45CEF180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D7F2-3D79-4FE3-A5EE-094FB505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A8090-DB82-43AD-9B24-26DB0720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9917-70BD-4ABE-8C36-B5E86104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78D0-1199-417E-B912-93EA964B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58DD5-F416-447D-81C2-6F0A991D6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8D91-CF65-4C97-B0A7-B362E0FF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4E54-F3FB-4F51-BC4D-93B03825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722C5-3731-4741-B228-6367B79C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9D25C-67D3-4CFF-AE70-733866E87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B0E7D-15F8-4013-8A69-5BB4CBD86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D07B-10B9-413A-B196-1FCDC4EB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F277-1AE3-43E1-A1AF-7DA6BF67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27D55-AC6F-429A-860C-00FD13EB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5081-1DAC-40BE-87B0-9A75EBE4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A036-7768-43FC-AB11-2E811D90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3DF3-474B-4CA4-B4F3-A9C4009F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D4D7C-AC28-467F-A6B5-7209034A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B6CD-7446-4D1A-8268-9F4FBFD0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D65C-2D0F-47ED-82AC-A59B2D5E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7A77-28ED-4682-AF53-8CE279365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C2D9-FE35-4519-95FF-97215A0F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884F7-F19E-401D-B201-BCE1D39F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D7FA-7556-421E-BFC5-DE6BD112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03A1-0B27-44B9-95A3-28A17020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CAD95-3886-4C22-B41B-D5611010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86BE1-4093-43D2-A675-1438D529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BA17C-D061-4994-B5FD-DB3734B0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8856E-6262-4943-AAAB-1B513CEE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EC89F-B41E-451F-B071-3B1D3451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093E-5F00-4FBD-8683-D71ED08D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0E5E-D118-4931-9AF7-63AB6D1E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091FA-4FDD-4542-8285-8D805E688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A2047-4278-494F-855E-D8F2AE568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638CB-C951-492C-8681-B91A78350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D4731-D0EA-4956-B84D-C50008A0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02299-D41A-4204-A8D7-5A23A0D3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A09DE-4BCC-47EC-B3C9-5F14A85F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0939-4ABB-4CB8-8D8E-55D345F7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DFE1-0EFF-4E48-874F-F83DE5B2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2E632-ADBC-4C4E-A172-C2629400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020C1-5F7C-4930-917D-24991FAE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EB316-83C7-4F02-AAB1-4A902676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C8B0C-1BB8-4FF5-8D60-13D97E05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8E809-11EE-4035-85DA-CDFBE101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7FEC-CE98-42B1-B47B-B38B8194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7140-10B4-4C19-AF43-0B6B66EE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CDA7-1D56-403E-8A21-0B5D16FC2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0CB1-D64E-4D3F-ADCF-601BD05D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6E62A-2F65-41A9-9FBF-3F18CE31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69F95-A9DF-4AFB-892A-61D10377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C81E-B3ED-494C-A247-238E88FC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C038-EB16-4490-B68E-3C1FDE944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D5A6-47E0-41BD-83CA-0C2F8D9C9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A512E-BEC8-420F-ABE7-39790C24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F79D8-71CC-45E5-BE65-F676EE96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51DB1-A4DC-4D04-850D-AE3379C2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F0480-B746-4EC0-BDEF-D81F1713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D70F4-F835-45AB-9068-8BB9FB1C8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98748-CB7D-4670-A488-5A772EB4E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2753-AA1B-4038-9D65-D0D3A169668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D95B-6629-478F-B62E-0C8DCDF5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813E-2737-45CD-8520-27AB72E44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8B55-ED08-455E-A471-31F9ECCF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142E1-C1D3-4DF1-8853-32BD143B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64"/>
            <a:ext cx="12191999" cy="65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1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43B3A-BF72-4AB4-B9F0-81A966AB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1"/>
            <a:ext cx="12192000" cy="65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F764A-EE16-43C7-97E1-D7028BA2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28"/>
            <a:ext cx="12192000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F9B4B-E0AB-486E-A9AF-74431476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0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1FE70-B6A1-46C8-98FC-9018F500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18D23C-27B4-48DF-9A70-9901954DD960}"/>
              </a:ext>
            </a:extLst>
          </p:cNvPr>
          <p:cNvGrpSpPr/>
          <p:nvPr/>
        </p:nvGrpSpPr>
        <p:grpSpPr>
          <a:xfrm>
            <a:off x="38733" y="191729"/>
            <a:ext cx="12079623" cy="6533536"/>
            <a:chOff x="38733" y="191729"/>
            <a:chExt cx="12079623" cy="65335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60CFF7-C04B-4417-BB27-8C49948F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3" y="191729"/>
              <a:ext cx="12079623" cy="653353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C6295E-D58C-4254-B5AB-86C7DE11728F}"/>
                </a:ext>
              </a:extLst>
            </p:cNvPr>
            <p:cNvSpPr txBox="1"/>
            <p:nvPr/>
          </p:nvSpPr>
          <p:spPr>
            <a:xfrm>
              <a:off x="2286000" y="191729"/>
              <a:ext cx="6459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ছকে প্রতিদিন রিপোর্ট দেয়া হয়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58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90825B-F0CD-40A5-9295-3B2F395A9308}"/>
              </a:ext>
            </a:extLst>
          </p:cNvPr>
          <p:cNvGrpSpPr/>
          <p:nvPr/>
        </p:nvGrpSpPr>
        <p:grpSpPr>
          <a:xfrm>
            <a:off x="0" y="175303"/>
            <a:ext cx="12192000" cy="6800684"/>
            <a:chOff x="0" y="175303"/>
            <a:chExt cx="12192000" cy="68006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B1A6F1-BFFC-4EC9-A7B3-D874229B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303"/>
              <a:ext cx="12192000" cy="68006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A8BE61-A7F5-4842-91AF-15A4B044BA7D}"/>
                </a:ext>
              </a:extLst>
            </p:cNvPr>
            <p:cNvSpPr txBox="1"/>
            <p:nvPr/>
          </p:nvSpPr>
          <p:spPr>
            <a:xfrm>
              <a:off x="7728155" y="353961"/>
              <a:ext cx="2846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</a:rPr>
                <a:t>নমুনা রিপোর্ট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6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883068-9EB6-4312-B039-465E7E9E3B29}"/>
              </a:ext>
            </a:extLst>
          </p:cNvPr>
          <p:cNvGrpSpPr/>
          <p:nvPr/>
        </p:nvGrpSpPr>
        <p:grpSpPr>
          <a:xfrm>
            <a:off x="2336978" y="695501"/>
            <a:ext cx="8078481" cy="5466998"/>
            <a:chOff x="2336978" y="695501"/>
            <a:chExt cx="8078481" cy="5466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BC2DE3-FA9A-4DAF-BC5A-12606AFA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978" y="3114235"/>
              <a:ext cx="8078481" cy="30482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90FDE6-2128-4C22-9FD7-15772358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8042" y="695501"/>
              <a:ext cx="6986980" cy="2266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7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6954BC-9B99-42CA-9D7C-56066EAF6EC2}"/>
              </a:ext>
            </a:extLst>
          </p:cNvPr>
          <p:cNvGrpSpPr/>
          <p:nvPr/>
        </p:nvGrpSpPr>
        <p:grpSpPr>
          <a:xfrm>
            <a:off x="-1" y="1"/>
            <a:ext cx="12192001" cy="6858000"/>
            <a:chOff x="-1" y="1"/>
            <a:chExt cx="12192001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2B89743-A87A-45CA-8ACC-7908356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1"/>
              <a:ext cx="12192001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8C384E-A217-47C7-815E-6FA4F14E8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184" y="5829899"/>
              <a:ext cx="7584081" cy="920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00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49C07-0C53-4C61-B4E7-2BACF49AB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2" y="0"/>
            <a:ext cx="101911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D5D8B-9538-4558-873C-12529F878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168" y="2296144"/>
            <a:ext cx="13233821" cy="15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E2BD2-B2DA-4030-9AC3-C6D8C534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BE223-A58E-4178-B952-10028BADE003}"/>
              </a:ext>
            </a:extLst>
          </p:cNvPr>
          <p:cNvSpPr txBox="1"/>
          <p:nvPr/>
        </p:nvSpPr>
        <p:spPr>
          <a:xfrm>
            <a:off x="501445" y="17698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১৫/০৪/২০২১ তারিখে ডিজি স্যারের সভাপতিত্বে সচিব স্যারের সভা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189FCF-1C2A-4C02-BF71-CDECFFB97BD7}"/>
              </a:ext>
            </a:extLst>
          </p:cNvPr>
          <p:cNvGrpSpPr/>
          <p:nvPr/>
        </p:nvGrpSpPr>
        <p:grpSpPr>
          <a:xfrm>
            <a:off x="56307" y="28876"/>
            <a:ext cx="12079386" cy="6430917"/>
            <a:chOff x="56307" y="28876"/>
            <a:chExt cx="12079386" cy="64309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20C250-FD0F-4DE8-A957-13D00793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7" y="280218"/>
              <a:ext cx="12079386" cy="61795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AE8A28-0DE0-4C2F-8233-A8EA1256C668}"/>
                </a:ext>
              </a:extLst>
            </p:cNvPr>
            <p:cNvSpPr txBox="1"/>
            <p:nvPr/>
          </p:nvSpPr>
          <p:spPr>
            <a:xfrm>
              <a:off x="2227006" y="28876"/>
              <a:ext cx="7374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অন্তরবর্তীকালীন পাঠ পরিকল্পনায় ৫ম শ্রেণির ক্লাস প্রতিদিন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4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B5AC7A-6284-460E-AF29-0A305752928E}"/>
              </a:ext>
            </a:extLst>
          </p:cNvPr>
          <p:cNvGrpSpPr/>
          <p:nvPr/>
        </p:nvGrpSpPr>
        <p:grpSpPr>
          <a:xfrm>
            <a:off x="56307" y="0"/>
            <a:ext cx="12079386" cy="6858000"/>
            <a:chOff x="56307" y="0"/>
            <a:chExt cx="1207938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463FF7-9C7C-4657-B096-B9FC824D0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7" y="206477"/>
              <a:ext cx="12079386" cy="665152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05E080-568C-42DC-9089-840B625C6747}"/>
                </a:ext>
              </a:extLst>
            </p:cNvPr>
            <p:cNvSpPr txBox="1"/>
            <p:nvPr/>
          </p:nvSpPr>
          <p:spPr>
            <a:xfrm>
              <a:off x="1489587" y="0"/>
              <a:ext cx="505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২৬/০৪/২১ তারিখে ৫ম শ্রেণির পাঠ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51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86076-C5AB-4EBC-91B8-FDE471E9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" y="0"/>
            <a:ext cx="1208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F6AFF-5AF9-45EE-8E0A-515FF5A1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238"/>
            <a:ext cx="12300155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9937A-2BB8-4F6F-8955-2A86C1747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" y="0"/>
            <a:ext cx="1244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Alamgir Hossen</cp:lastModifiedBy>
  <cp:revision>1</cp:revision>
  <dcterms:created xsi:type="dcterms:W3CDTF">2021-04-25T16:44:27Z</dcterms:created>
  <dcterms:modified xsi:type="dcterms:W3CDTF">2021-04-25T16:44:43Z</dcterms:modified>
</cp:coreProperties>
</file>