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137A5-DC8D-4682-91A0-BF14CFF53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068931-DD66-4A26-A7A3-FABBE4B14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ED99D-16D5-4B57-A639-9EA633D1E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91AD-8B02-464E-AA8E-87BCF252D3E1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AE00D-31EF-4710-9406-781C653F3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D350A-93CD-44EF-B38B-05AF1A55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5B4-3FA3-4449-A096-F237F74E6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14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51DA4-0F06-4952-8C7F-3FB6FB756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C14EC2-AD5F-424D-9055-4BAB79765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B6AA1-CB7C-4BD1-BBA5-9CDDD3860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91AD-8B02-464E-AA8E-87BCF252D3E1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EA84C-7EEB-4CDE-B895-920944051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B8E73-878A-4831-807E-8191D814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5B4-3FA3-4449-A096-F237F74E6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007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B6C031-B961-420D-800F-546F028202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2A5EBA-E88F-43FA-B297-D03EC100F6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7F99B-EAD2-450F-8402-FCE9961D1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91AD-8B02-464E-AA8E-87BCF252D3E1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0C8E2-2FCC-42BB-A12E-12BA8DE6B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4EE34-E6E0-4186-9820-145A383A4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5B4-3FA3-4449-A096-F237F74E6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04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8206A-992F-4C0A-99D9-25BCFFE4C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AE500-F512-4B7F-9EC6-9B7EB9FF6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6D27C-C117-4721-87FD-E80023D68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91AD-8B02-464E-AA8E-87BCF252D3E1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EBDF6-7C07-4888-A882-0830D8894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FD450-66C9-4A34-8D22-F26A3B115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5B4-3FA3-4449-A096-F237F74E6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06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00EF7-FFEF-4FD8-A813-5C970DA88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A0A7E-9EA3-42B3-BE40-CF73DD83C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8DCE4-ABC3-41A1-8DA3-D2C758B7E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91AD-8B02-464E-AA8E-87BCF252D3E1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430F8-D888-4FC9-B0C0-B2ECCD799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5B61A-769A-4296-908D-9F02C4BE5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5B4-3FA3-4449-A096-F237F74E6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40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F185C-C7AC-4FC4-84BF-1E43DA6D4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4C158-85D0-49A3-88FB-AAE4C42223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B591E-3B6F-43D4-9820-7FDDB63D7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E2421F-92BE-4C18-B23C-B89FF2BD3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91AD-8B02-464E-AA8E-87BCF252D3E1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CA578-6559-4381-9631-0FB39A798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EB788-3291-4F59-98CA-B1B9AD2E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5B4-3FA3-4449-A096-F237F74E6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8A748-B2A5-42F1-BCCF-61CAE121C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D648D-D1B1-463C-ADD6-EDCFAC30F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F1F23B-703D-4237-B0CE-3A260A8C7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FE2685-5A5C-4E93-8192-1D20DB887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81A88-D0A4-4E6D-82D6-89851D5634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B1C04F-BCE6-4548-B97D-FB573138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91AD-8B02-464E-AA8E-87BCF252D3E1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BF7639-F0CE-4836-8F02-DD6DE2652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A68DFB-C8EB-4ADD-97DF-43721DF1C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5B4-3FA3-4449-A096-F237F74E6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40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D4870-EB9D-4E22-8000-4424658F8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5612C-78C0-43B7-9CEF-4084927E2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91AD-8B02-464E-AA8E-87BCF252D3E1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E81DFB-D968-4467-9BDD-94D0BC816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16AD48-A3EA-47C1-A655-82142EC0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5B4-3FA3-4449-A096-F237F74E6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83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0064F0-E124-455D-881F-D605AF4E1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91AD-8B02-464E-AA8E-87BCF252D3E1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EAF6EC-B723-4F6F-BA89-066AA5D81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3CA12-7F8A-4F20-A009-726047BE0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5B4-3FA3-4449-A096-F237F74E6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30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4CEBE-A3EF-4019-A6D7-E9A79C4C1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53C13-90CA-4A42-86F5-26531C46D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45045F-A19A-4227-A727-C765F057C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ADD28-5507-4505-A8D1-8AD1DE714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91AD-8B02-464E-AA8E-87BCF252D3E1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EC827-F0E3-46D1-8AB0-920D8D217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7117D-FCDE-4BE0-B688-376C2C963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5B4-3FA3-4449-A096-F237F74E6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201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3D23C-0287-480D-BD30-90851808E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EBFFD-E465-470F-AF7C-9B7C3C20B9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92263-339E-476D-97DD-46C70C653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CE8F9-A182-4FF3-A002-A3D71600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91AD-8B02-464E-AA8E-87BCF252D3E1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278B2-0300-4F5E-8EAB-13E186FA0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59DDE1-9212-4340-871A-2D1F589B2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75B4-3FA3-4449-A096-F237F74E6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04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EF0FB2-1D68-4D90-AFD9-5FD294BAE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847A64-1B4F-404C-9B32-2DD6CBE3A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2699B-BAD7-4803-A15F-6C02E1CCDD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391AD-8B02-464E-AA8E-87BCF252D3E1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A09A8-F197-4D30-9C9D-41D4430B54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7277C-7811-4EE4-AAA7-E13558AAB5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E75B4-3FA3-4449-A096-F237F74E69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58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27E10F4-EB83-4537-A89B-5F9A2423D4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566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9695A7-606A-4823-80E4-5451293D39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290512"/>
            <a:ext cx="7086600" cy="599212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384A254-5A08-4CB3-A0F1-EBBA53D3CE54}"/>
              </a:ext>
            </a:extLst>
          </p:cNvPr>
          <p:cNvSpPr/>
          <p:nvPr/>
        </p:nvSpPr>
        <p:spPr>
          <a:xfrm>
            <a:off x="7885868" y="1102441"/>
            <a:ext cx="4113627" cy="43396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13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3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রাসেল</a:t>
            </a:r>
            <a:r>
              <a:rPr lang="en-US" sz="13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1261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3</cp:revision>
  <dcterms:created xsi:type="dcterms:W3CDTF">2021-08-07T03:19:05Z</dcterms:created>
  <dcterms:modified xsi:type="dcterms:W3CDTF">2021-10-19T01:18:17Z</dcterms:modified>
</cp:coreProperties>
</file>