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460" r:id="rId4"/>
    <p:sldId id="461" r:id="rId5"/>
    <p:sldId id="271" r:id="rId6"/>
    <p:sldId id="283" r:id="rId7"/>
    <p:sldId id="462" r:id="rId8"/>
    <p:sldId id="463" r:id="rId9"/>
    <p:sldId id="465" r:id="rId10"/>
    <p:sldId id="466" r:id="rId11"/>
    <p:sldId id="468" r:id="rId12"/>
    <p:sldId id="469" r:id="rId13"/>
    <p:sldId id="470" r:id="rId14"/>
    <p:sldId id="471" r:id="rId15"/>
    <p:sldId id="273" r:id="rId16"/>
    <p:sldId id="280" r:id="rId17"/>
    <p:sldId id="4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jWxon4Nh2SV4MsiKRatJA==" hashData="uyZOiqInR8+V/gTzlKBpi3v/8ISa/koRCGaaowwfMgY+vcl3wpxSSV9cCXIGD5QNirgg9m/FzspSC5Z8tB9K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753B8-A3C1-4C6F-8518-FE0533B686C7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36B3570-EA78-4984-9D9A-C159ADCCF52D}">
      <dgm:prSet/>
      <dgm:spPr/>
      <dgm:t>
        <a:bodyPr/>
        <a:lstStyle/>
        <a:p>
          <a:r>
            <a:rPr lang="en-US" b="1" dirty="0"/>
            <a:t>Look at the underlined words and guess what you are going to read.</a:t>
          </a:r>
          <a:endParaRPr lang="en-US" dirty="0"/>
        </a:p>
      </dgm:t>
    </dgm:pt>
    <dgm:pt modelId="{8EAA2E3D-7B34-40E6-B791-B1BC0A63D404}" type="parTrans" cxnId="{FB5C2116-98A9-47E6-A8BF-805329249544}">
      <dgm:prSet/>
      <dgm:spPr/>
      <dgm:t>
        <a:bodyPr/>
        <a:lstStyle/>
        <a:p>
          <a:endParaRPr lang="en-US"/>
        </a:p>
      </dgm:t>
    </dgm:pt>
    <dgm:pt modelId="{50479C77-C610-43F1-B970-861A6457DB31}" type="sibTrans" cxnId="{FB5C2116-98A9-47E6-A8BF-805329249544}">
      <dgm:prSet/>
      <dgm:spPr/>
      <dgm:t>
        <a:bodyPr/>
        <a:lstStyle/>
        <a:p>
          <a:endParaRPr lang="en-US"/>
        </a:p>
      </dgm:t>
    </dgm:pt>
    <dgm:pt modelId="{DDA22195-7C5C-4E66-B150-EDFCF7C64550}" type="pres">
      <dgm:prSet presAssocID="{AD8753B8-A3C1-4C6F-8518-FE0533B686C7}" presName="linearFlow" presStyleCnt="0">
        <dgm:presLayoutVars>
          <dgm:dir/>
          <dgm:resizeHandles val="exact"/>
        </dgm:presLayoutVars>
      </dgm:prSet>
      <dgm:spPr/>
    </dgm:pt>
    <dgm:pt modelId="{0211E023-5975-40B1-A004-9A5E8B1DBCE6}" type="pres">
      <dgm:prSet presAssocID="{336B3570-EA78-4984-9D9A-C159ADCCF52D}" presName="composite" presStyleCnt="0"/>
      <dgm:spPr/>
    </dgm:pt>
    <dgm:pt modelId="{D79E1686-46C7-4215-979D-472C8C21D1F3}" type="pres">
      <dgm:prSet presAssocID="{336B3570-EA78-4984-9D9A-C159ADCCF52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BE599AA-821D-4BD0-8352-CEA9092DA6B5}" type="pres">
      <dgm:prSet presAssocID="{336B3570-EA78-4984-9D9A-C159ADCCF52D}" presName="txShp" presStyleLbl="node1" presStyleIdx="0" presStyleCnt="1">
        <dgm:presLayoutVars>
          <dgm:bulletEnabled val="1"/>
        </dgm:presLayoutVars>
      </dgm:prSet>
      <dgm:spPr/>
    </dgm:pt>
  </dgm:ptLst>
  <dgm:cxnLst>
    <dgm:cxn modelId="{FB5C2116-98A9-47E6-A8BF-805329249544}" srcId="{AD8753B8-A3C1-4C6F-8518-FE0533B686C7}" destId="{336B3570-EA78-4984-9D9A-C159ADCCF52D}" srcOrd="0" destOrd="0" parTransId="{8EAA2E3D-7B34-40E6-B791-B1BC0A63D404}" sibTransId="{50479C77-C610-43F1-B970-861A6457DB31}"/>
    <dgm:cxn modelId="{C7BFCE31-2644-4A2A-8052-C2DA88C1A3AF}" type="presOf" srcId="{336B3570-EA78-4984-9D9A-C159ADCCF52D}" destId="{2BE599AA-821D-4BD0-8352-CEA9092DA6B5}" srcOrd="0" destOrd="0" presId="urn:microsoft.com/office/officeart/2005/8/layout/vList3"/>
    <dgm:cxn modelId="{76785E65-626B-4693-BF4B-2305C3E66D23}" type="presOf" srcId="{AD8753B8-A3C1-4C6F-8518-FE0533B686C7}" destId="{DDA22195-7C5C-4E66-B150-EDFCF7C64550}" srcOrd="0" destOrd="0" presId="urn:microsoft.com/office/officeart/2005/8/layout/vList3"/>
    <dgm:cxn modelId="{F276E1F6-DE8F-477C-9E6C-0D8CE45C0B5F}" type="presParOf" srcId="{DDA22195-7C5C-4E66-B150-EDFCF7C64550}" destId="{0211E023-5975-40B1-A004-9A5E8B1DBCE6}" srcOrd="0" destOrd="0" presId="urn:microsoft.com/office/officeart/2005/8/layout/vList3"/>
    <dgm:cxn modelId="{856180EB-052D-4CA2-884C-1DB16B36A02B}" type="presParOf" srcId="{0211E023-5975-40B1-A004-9A5E8B1DBCE6}" destId="{D79E1686-46C7-4215-979D-472C8C21D1F3}" srcOrd="0" destOrd="0" presId="urn:microsoft.com/office/officeart/2005/8/layout/vList3"/>
    <dgm:cxn modelId="{6CF15A5E-3EF6-42B4-BD51-30E98DB90BA8}" type="presParOf" srcId="{0211E023-5975-40B1-A004-9A5E8B1DBCE6}" destId="{2BE599AA-821D-4BD0-8352-CEA9092DA6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F58BF6-ABD0-4BE3-ABAC-CA83E453E78D}" type="doc">
      <dgm:prSet loTypeId="urn:microsoft.com/office/officeart/2005/8/layout/hList6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7A2CBF-8DBD-4D0D-844C-749CA92DDBBE}">
      <dgm:prSet custT="1"/>
      <dgm:spPr/>
      <dgm:t>
        <a:bodyPr/>
        <a:lstStyle/>
        <a:p>
          <a:r>
            <a:rPr lang="en-US" sz="4800" b="1" i="0" dirty="0"/>
            <a:t>Types of Assertive Sentence.</a:t>
          </a:r>
          <a:endParaRPr lang="en-US" sz="4800" dirty="0"/>
        </a:p>
      </dgm:t>
    </dgm:pt>
    <dgm:pt modelId="{2953BB0A-09FA-4020-8D82-131DF72CE13A}" type="parTrans" cxnId="{1555195A-D05F-4AE4-BFBD-D688B8CF3A58}">
      <dgm:prSet/>
      <dgm:spPr/>
      <dgm:t>
        <a:bodyPr/>
        <a:lstStyle/>
        <a:p>
          <a:endParaRPr lang="en-US"/>
        </a:p>
      </dgm:t>
    </dgm:pt>
    <dgm:pt modelId="{B53F64D4-1BEB-474A-B866-16D650637D35}" type="sibTrans" cxnId="{1555195A-D05F-4AE4-BFBD-D688B8CF3A58}">
      <dgm:prSet/>
      <dgm:spPr/>
      <dgm:t>
        <a:bodyPr/>
        <a:lstStyle/>
        <a:p>
          <a:endParaRPr lang="en-US"/>
        </a:p>
      </dgm:t>
    </dgm:pt>
    <dgm:pt modelId="{BA444A74-A000-4C53-91B3-F8514E9757FA}">
      <dgm:prSet/>
      <dgm:spPr/>
      <dgm:t>
        <a:bodyPr/>
        <a:lstStyle/>
        <a:p>
          <a:r>
            <a:rPr lang="en-US" b="1" dirty="0"/>
            <a:t>There are two types of Assertive sentences.</a:t>
          </a:r>
        </a:p>
        <a:p>
          <a:r>
            <a:rPr lang="en-US" b="1" dirty="0"/>
            <a:t>1.Affirmative Sentence.</a:t>
          </a:r>
        </a:p>
        <a:p>
          <a:r>
            <a:rPr lang="en-US" b="1" dirty="0"/>
            <a:t>2.Negative Sentence.</a:t>
          </a:r>
        </a:p>
      </dgm:t>
    </dgm:pt>
    <dgm:pt modelId="{A9541546-0F9D-4469-B13E-6A6B82AF309F}" type="parTrans" cxnId="{B49CDABE-2696-4C7C-A80E-0208A0C19FB2}">
      <dgm:prSet/>
      <dgm:spPr/>
      <dgm:t>
        <a:bodyPr/>
        <a:lstStyle/>
        <a:p>
          <a:endParaRPr lang="en-US"/>
        </a:p>
      </dgm:t>
    </dgm:pt>
    <dgm:pt modelId="{CCF58D80-079B-48AA-982E-871C9EDDAA0B}" type="sibTrans" cxnId="{B49CDABE-2696-4C7C-A80E-0208A0C19FB2}">
      <dgm:prSet/>
      <dgm:spPr/>
      <dgm:t>
        <a:bodyPr/>
        <a:lstStyle/>
        <a:p>
          <a:endParaRPr lang="en-US"/>
        </a:p>
      </dgm:t>
    </dgm:pt>
    <dgm:pt modelId="{1FC63D4D-BC83-44CA-BF07-307232C2EF7A}" type="pres">
      <dgm:prSet presAssocID="{1AF58BF6-ABD0-4BE3-ABAC-CA83E453E78D}" presName="Name0" presStyleCnt="0">
        <dgm:presLayoutVars>
          <dgm:dir/>
          <dgm:resizeHandles val="exact"/>
        </dgm:presLayoutVars>
      </dgm:prSet>
      <dgm:spPr/>
    </dgm:pt>
    <dgm:pt modelId="{FB8D9188-93E7-486C-9F87-025DAB0D1D9A}" type="pres">
      <dgm:prSet presAssocID="{307A2CBF-8DBD-4D0D-844C-749CA92DDBBE}" presName="node" presStyleLbl="node1" presStyleIdx="0" presStyleCnt="2">
        <dgm:presLayoutVars>
          <dgm:bulletEnabled val="1"/>
        </dgm:presLayoutVars>
      </dgm:prSet>
      <dgm:spPr/>
    </dgm:pt>
    <dgm:pt modelId="{EF1F1539-C009-47E0-AE92-4B4D1D4D2B0D}" type="pres">
      <dgm:prSet presAssocID="{B53F64D4-1BEB-474A-B866-16D650637D35}" presName="sibTrans" presStyleCnt="0"/>
      <dgm:spPr/>
    </dgm:pt>
    <dgm:pt modelId="{3386CBE2-DD2B-42EB-83A2-98FA7FF71210}" type="pres">
      <dgm:prSet presAssocID="{BA444A74-A000-4C53-91B3-F8514E9757FA}" presName="node" presStyleLbl="node1" presStyleIdx="1" presStyleCnt="2">
        <dgm:presLayoutVars>
          <dgm:bulletEnabled val="1"/>
        </dgm:presLayoutVars>
      </dgm:prSet>
      <dgm:spPr/>
    </dgm:pt>
  </dgm:ptLst>
  <dgm:cxnLst>
    <dgm:cxn modelId="{6F339B68-DDA7-4B6D-A97A-FEFD2F7075D3}" type="presOf" srcId="{1AF58BF6-ABD0-4BE3-ABAC-CA83E453E78D}" destId="{1FC63D4D-BC83-44CA-BF07-307232C2EF7A}" srcOrd="0" destOrd="0" presId="urn:microsoft.com/office/officeart/2005/8/layout/hList6"/>
    <dgm:cxn modelId="{1555195A-D05F-4AE4-BFBD-D688B8CF3A58}" srcId="{1AF58BF6-ABD0-4BE3-ABAC-CA83E453E78D}" destId="{307A2CBF-8DBD-4D0D-844C-749CA92DDBBE}" srcOrd="0" destOrd="0" parTransId="{2953BB0A-09FA-4020-8D82-131DF72CE13A}" sibTransId="{B53F64D4-1BEB-474A-B866-16D650637D35}"/>
    <dgm:cxn modelId="{14815786-D210-4F93-96ED-F587D6159FD9}" type="presOf" srcId="{BA444A74-A000-4C53-91B3-F8514E9757FA}" destId="{3386CBE2-DD2B-42EB-83A2-98FA7FF71210}" srcOrd="0" destOrd="0" presId="urn:microsoft.com/office/officeart/2005/8/layout/hList6"/>
    <dgm:cxn modelId="{B49CDABE-2696-4C7C-A80E-0208A0C19FB2}" srcId="{1AF58BF6-ABD0-4BE3-ABAC-CA83E453E78D}" destId="{BA444A74-A000-4C53-91B3-F8514E9757FA}" srcOrd="1" destOrd="0" parTransId="{A9541546-0F9D-4469-B13E-6A6B82AF309F}" sibTransId="{CCF58D80-079B-48AA-982E-871C9EDDAA0B}"/>
    <dgm:cxn modelId="{9ACE8BFD-A6F9-4303-90F5-40B4A955E695}" type="presOf" srcId="{307A2CBF-8DBD-4D0D-844C-749CA92DDBBE}" destId="{FB8D9188-93E7-486C-9F87-025DAB0D1D9A}" srcOrd="0" destOrd="0" presId="urn:microsoft.com/office/officeart/2005/8/layout/hList6"/>
    <dgm:cxn modelId="{4ABB6217-503A-4E66-A255-5038B84A769C}" type="presParOf" srcId="{1FC63D4D-BC83-44CA-BF07-307232C2EF7A}" destId="{FB8D9188-93E7-486C-9F87-025DAB0D1D9A}" srcOrd="0" destOrd="0" presId="urn:microsoft.com/office/officeart/2005/8/layout/hList6"/>
    <dgm:cxn modelId="{3E147C60-7671-40A8-B44F-64C0DAE13620}" type="presParOf" srcId="{1FC63D4D-BC83-44CA-BF07-307232C2EF7A}" destId="{EF1F1539-C009-47E0-AE92-4B4D1D4D2B0D}" srcOrd="1" destOrd="0" presId="urn:microsoft.com/office/officeart/2005/8/layout/hList6"/>
    <dgm:cxn modelId="{367BC95A-5278-4E75-85F1-7D92D4B1535A}" type="presParOf" srcId="{1FC63D4D-BC83-44CA-BF07-307232C2EF7A}" destId="{3386CBE2-DD2B-42EB-83A2-98FA7FF7121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9E58BA-F532-4392-9591-72BB7E8C698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3ECE299-0FBD-4B92-BB83-420E302B6349}">
      <dgm:prSet/>
      <dgm:spPr/>
      <dgm:t>
        <a:bodyPr/>
        <a:lstStyle/>
        <a:p>
          <a:r>
            <a:rPr lang="en-US" b="1" i="0" dirty="0">
              <a:solidFill>
                <a:srgbClr val="0070C0"/>
              </a:solidFill>
            </a:rPr>
            <a:t>1.Affirmative Sentence : When an Assertive sentence refers to a positive statement ,then it is called an Affirmative Sentence.</a:t>
          </a:r>
          <a:endParaRPr lang="en-US" dirty="0">
            <a:solidFill>
              <a:srgbClr val="0070C0"/>
            </a:solidFill>
          </a:endParaRPr>
        </a:p>
      </dgm:t>
    </dgm:pt>
    <dgm:pt modelId="{C7E1008F-4537-4457-83C6-4125B1D9E7B4}" type="parTrans" cxnId="{1F1F9240-F40F-453F-B0B4-09D16E842E24}">
      <dgm:prSet/>
      <dgm:spPr/>
      <dgm:t>
        <a:bodyPr/>
        <a:lstStyle/>
        <a:p>
          <a:endParaRPr lang="en-US"/>
        </a:p>
      </dgm:t>
    </dgm:pt>
    <dgm:pt modelId="{AE07FFE1-D340-45D3-807F-7C1C1ADF7CE1}" type="sibTrans" cxnId="{1F1F9240-F40F-453F-B0B4-09D16E842E24}">
      <dgm:prSet/>
      <dgm:spPr/>
      <dgm:t>
        <a:bodyPr/>
        <a:lstStyle/>
        <a:p>
          <a:endParaRPr lang="en-US"/>
        </a:p>
      </dgm:t>
    </dgm:pt>
    <dgm:pt modelId="{C38069F8-CA79-46D9-B019-7B5B770903A1}">
      <dgm:prSet/>
      <dgm:spPr/>
      <dgm:t>
        <a:bodyPr/>
        <a:lstStyle/>
        <a:p>
          <a:r>
            <a:rPr lang="en-US" b="1" i="0" dirty="0"/>
            <a:t>Example:</a:t>
          </a:r>
          <a:r>
            <a:rPr lang="en-US" b="0" i="0" dirty="0"/>
            <a:t>-</a:t>
          </a:r>
        </a:p>
        <a:p>
          <a:r>
            <a:rPr lang="en-US" b="0" i="0" dirty="0">
              <a:solidFill>
                <a:srgbClr val="00B050"/>
              </a:solidFill>
            </a:rPr>
            <a:t>1</a:t>
          </a:r>
          <a:r>
            <a:rPr lang="en-US" b="1" i="1" dirty="0">
              <a:solidFill>
                <a:srgbClr val="00B050"/>
              </a:solidFill>
            </a:rPr>
            <a:t>.He does the work.</a:t>
          </a:r>
        </a:p>
        <a:p>
          <a:r>
            <a:rPr lang="en-US" b="1" i="1" dirty="0">
              <a:solidFill>
                <a:srgbClr val="00B050"/>
              </a:solidFill>
            </a:rPr>
            <a:t>2.We will go there.</a:t>
          </a:r>
        </a:p>
        <a:p>
          <a:r>
            <a:rPr lang="en-US" b="1" i="1" dirty="0">
              <a:solidFill>
                <a:srgbClr val="00B050"/>
              </a:solidFill>
            </a:rPr>
            <a:t>3.Masum works at office till night.</a:t>
          </a:r>
        </a:p>
      </dgm:t>
    </dgm:pt>
    <dgm:pt modelId="{FCF21751-5712-4A16-A63C-6197826184C4}" type="parTrans" cxnId="{5F8E453F-2E39-4BF4-B86B-E5E5CDBFDA7C}">
      <dgm:prSet/>
      <dgm:spPr/>
      <dgm:t>
        <a:bodyPr/>
        <a:lstStyle/>
        <a:p>
          <a:endParaRPr lang="en-US"/>
        </a:p>
      </dgm:t>
    </dgm:pt>
    <dgm:pt modelId="{D4F3EA7C-0869-4934-9B8E-EE86090409C1}" type="sibTrans" cxnId="{5F8E453F-2E39-4BF4-B86B-E5E5CDBFDA7C}">
      <dgm:prSet/>
      <dgm:spPr/>
      <dgm:t>
        <a:bodyPr/>
        <a:lstStyle/>
        <a:p>
          <a:endParaRPr lang="en-US"/>
        </a:p>
      </dgm:t>
    </dgm:pt>
    <dgm:pt modelId="{7835CB08-921E-4DE9-A213-44C49BFD730D}" type="pres">
      <dgm:prSet presAssocID="{239E58BA-F532-4392-9591-72BB7E8C6985}" presName="CompostProcess" presStyleCnt="0">
        <dgm:presLayoutVars>
          <dgm:dir/>
          <dgm:resizeHandles val="exact"/>
        </dgm:presLayoutVars>
      </dgm:prSet>
      <dgm:spPr/>
    </dgm:pt>
    <dgm:pt modelId="{783EDE49-2E1A-4BA0-BD2F-5183DD3DA3E0}" type="pres">
      <dgm:prSet presAssocID="{239E58BA-F532-4392-9591-72BB7E8C6985}" presName="arrow" presStyleLbl="bgShp" presStyleIdx="0" presStyleCnt="1"/>
      <dgm:spPr/>
    </dgm:pt>
    <dgm:pt modelId="{59510699-1E72-4DD2-BA7E-0B501EF80355}" type="pres">
      <dgm:prSet presAssocID="{239E58BA-F532-4392-9591-72BB7E8C6985}" presName="linearProcess" presStyleCnt="0"/>
      <dgm:spPr/>
    </dgm:pt>
    <dgm:pt modelId="{2F15DD54-C5D9-4C34-AD02-8C4EF6538B5A}" type="pres">
      <dgm:prSet presAssocID="{83ECE299-0FBD-4B92-BB83-420E302B6349}" presName="textNode" presStyleLbl="node1" presStyleIdx="0" presStyleCnt="2">
        <dgm:presLayoutVars>
          <dgm:bulletEnabled val="1"/>
        </dgm:presLayoutVars>
      </dgm:prSet>
      <dgm:spPr/>
    </dgm:pt>
    <dgm:pt modelId="{AC1CAD6F-C2E4-4A0C-93E3-04EE35391AA5}" type="pres">
      <dgm:prSet presAssocID="{AE07FFE1-D340-45D3-807F-7C1C1ADF7CE1}" presName="sibTrans" presStyleCnt="0"/>
      <dgm:spPr/>
    </dgm:pt>
    <dgm:pt modelId="{CD0A3408-C77A-4FFE-94B3-1A89A16C5DDD}" type="pres">
      <dgm:prSet presAssocID="{C38069F8-CA79-46D9-B019-7B5B770903A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35AD6021-7F45-422B-9216-AA02008A10E9}" type="presOf" srcId="{83ECE299-0FBD-4B92-BB83-420E302B6349}" destId="{2F15DD54-C5D9-4C34-AD02-8C4EF6538B5A}" srcOrd="0" destOrd="0" presId="urn:microsoft.com/office/officeart/2005/8/layout/hProcess9"/>
    <dgm:cxn modelId="{5F8E453F-2E39-4BF4-B86B-E5E5CDBFDA7C}" srcId="{239E58BA-F532-4392-9591-72BB7E8C6985}" destId="{C38069F8-CA79-46D9-B019-7B5B770903A1}" srcOrd="1" destOrd="0" parTransId="{FCF21751-5712-4A16-A63C-6197826184C4}" sibTransId="{D4F3EA7C-0869-4934-9B8E-EE86090409C1}"/>
    <dgm:cxn modelId="{1F1F9240-F40F-453F-B0B4-09D16E842E24}" srcId="{239E58BA-F532-4392-9591-72BB7E8C6985}" destId="{83ECE299-0FBD-4B92-BB83-420E302B6349}" srcOrd="0" destOrd="0" parTransId="{C7E1008F-4537-4457-83C6-4125B1D9E7B4}" sibTransId="{AE07FFE1-D340-45D3-807F-7C1C1ADF7CE1}"/>
    <dgm:cxn modelId="{8A3D7C46-08D2-469B-ACE5-66FFEF19CB51}" type="presOf" srcId="{C38069F8-CA79-46D9-B019-7B5B770903A1}" destId="{CD0A3408-C77A-4FFE-94B3-1A89A16C5DDD}" srcOrd="0" destOrd="0" presId="urn:microsoft.com/office/officeart/2005/8/layout/hProcess9"/>
    <dgm:cxn modelId="{2248A47C-27BC-4310-8A68-98DC98158135}" type="presOf" srcId="{239E58BA-F532-4392-9591-72BB7E8C6985}" destId="{7835CB08-921E-4DE9-A213-44C49BFD730D}" srcOrd="0" destOrd="0" presId="urn:microsoft.com/office/officeart/2005/8/layout/hProcess9"/>
    <dgm:cxn modelId="{7DD0A3A4-D074-4847-BC15-02CFA4BA075B}" type="presParOf" srcId="{7835CB08-921E-4DE9-A213-44C49BFD730D}" destId="{783EDE49-2E1A-4BA0-BD2F-5183DD3DA3E0}" srcOrd="0" destOrd="0" presId="urn:microsoft.com/office/officeart/2005/8/layout/hProcess9"/>
    <dgm:cxn modelId="{F9B60282-60DB-4786-8081-140D189AE1A9}" type="presParOf" srcId="{7835CB08-921E-4DE9-A213-44C49BFD730D}" destId="{59510699-1E72-4DD2-BA7E-0B501EF80355}" srcOrd="1" destOrd="0" presId="urn:microsoft.com/office/officeart/2005/8/layout/hProcess9"/>
    <dgm:cxn modelId="{6523F829-83EA-41D0-BE62-62D0778890CB}" type="presParOf" srcId="{59510699-1E72-4DD2-BA7E-0B501EF80355}" destId="{2F15DD54-C5D9-4C34-AD02-8C4EF6538B5A}" srcOrd="0" destOrd="0" presId="urn:microsoft.com/office/officeart/2005/8/layout/hProcess9"/>
    <dgm:cxn modelId="{616057E4-1957-4994-93EC-9812FEAED9ED}" type="presParOf" srcId="{59510699-1E72-4DD2-BA7E-0B501EF80355}" destId="{AC1CAD6F-C2E4-4A0C-93E3-04EE35391AA5}" srcOrd="1" destOrd="0" presId="urn:microsoft.com/office/officeart/2005/8/layout/hProcess9"/>
    <dgm:cxn modelId="{C18AD1B9-4ABA-45A3-9756-09DDC07E95C2}" type="presParOf" srcId="{59510699-1E72-4DD2-BA7E-0B501EF80355}" destId="{CD0A3408-C77A-4FFE-94B3-1A89A16C5DD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Different structures of Affirmative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8A5408FA-2E5B-4EEE-B90C-FDA1A07080E7}" type="pres">
      <dgm:prSet presAssocID="{650349B3-1A81-4ED6-91A8-B7B9884E7F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D369CE9-F326-46FA-90B2-54B74C397993}" type="pres">
      <dgm:prSet presAssocID="{549BA978-F0DC-4DF1-9608-F595D920859E}" presName="circle1" presStyleLbl="node1" presStyleIdx="0" presStyleCnt="1"/>
      <dgm:spPr/>
    </dgm:pt>
    <dgm:pt modelId="{3F3C1580-3408-411C-A0A7-8DEBD173293E}" type="pres">
      <dgm:prSet presAssocID="{549BA978-F0DC-4DF1-9608-F595D920859E}" presName="space" presStyleCnt="0"/>
      <dgm:spPr/>
    </dgm:pt>
    <dgm:pt modelId="{BB57AF63-1AD8-4D2E-8B8B-958B9718D795}" type="pres">
      <dgm:prSet presAssocID="{549BA978-F0DC-4DF1-9608-F595D920859E}" presName="rect1" presStyleLbl="alignAcc1" presStyleIdx="0" presStyleCnt="1"/>
      <dgm:spPr/>
    </dgm:pt>
    <dgm:pt modelId="{803CD8A5-0D14-4DFD-9405-9622DDE20B28}" type="pres">
      <dgm:prSet presAssocID="{549BA978-F0DC-4DF1-9608-F595D9208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8CBA61-8961-48F3-8FF8-7B40AAAF1D87}" type="presOf" srcId="{549BA978-F0DC-4DF1-9608-F595D920859E}" destId="{BB57AF63-1AD8-4D2E-8B8B-958B9718D795}" srcOrd="0" destOrd="0" presId="urn:microsoft.com/office/officeart/2005/8/layout/target3"/>
    <dgm:cxn modelId="{A13FEC6E-DEFE-474C-B0C8-0F0360BD534B}" type="presOf" srcId="{549BA978-F0DC-4DF1-9608-F595D920859E}" destId="{803CD8A5-0D14-4DFD-9405-9622DDE20B28}" srcOrd="1" destOrd="0" presId="urn:microsoft.com/office/officeart/2005/8/layout/target3"/>
    <dgm:cxn modelId="{53D1C773-4EFD-48B4-A6A6-7A3613459A41}" type="presOf" srcId="{650349B3-1A81-4ED6-91A8-B7B9884E7F09}" destId="{8A5408FA-2E5B-4EEE-B90C-FDA1A07080E7}" srcOrd="0" destOrd="0" presId="urn:microsoft.com/office/officeart/2005/8/layout/target3"/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C23E3BCF-36F6-4A80-8EA0-E725FC531140}" type="presParOf" srcId="{8A5408FA-2E5B-4EEE-B90C-FDA1A07080E7}" destId="{BD369CE9-F326-46FA-90B2-54B74C397993}" srcOrd="0" destOrd="0" presId="urn:microsoft.com/office/officeart/2005/8/layout/target3"/>
    <dgm:cxn modelId="{8C3880EA-5655-4BF1-9B99-251EC1979915}" type="presParOf" srcId="{8A5408FA-2E5B-4EEE-B90C-FDA1A07080E7}" destId="{3F3C1580-3408-411C-A0A7-8DEBD173293E}" srcOrd="1" destOrd="0" presId="urn:microsoft.com/office/officeart/2005/8/layout/target3"/>
    <dgm:cxn modelId="{63E1EE87-FB98-43B0-B64C-4BE1A48A792D}" type="presParOf" srcId="{8A5408FA-2E5B-4EEE-B90C-FDA1A07080E7}" destId="{BB57AF63-1AD8-4D2E-8B8B-958B9718D795}" srcOrd="2" destOrd="0" presId="urn:microsoft.com/office/officeart/2005/8/layout/target3"/>
    <dgm:cxn modelId="{E5239EA0-CCDC-4530-90D3-9B3BA9815A45}" type="presParOf" srcId="{8A5408FA-2E5B-4EEE-B90C-FDA1A07080E7}" destId="{803CD8A5-0D14-4DFD-9405-9622DDE20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BDC2BEC-6D53-47CB-B0DD-0413FBD15564}">
      <dgm:prSet/>
      <dgm:spPr/>
      <dgm:t>
        <a:bodyPr/>
        <a:lstStyle/>
        <a:p>
          <a:r>
            <a:rPr lang="en-US" b="1"/>
            <a:t>1.Subject + linking verb + Complement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b="1"/>
        </a:p>
      </dgm:t>
    </dgm:pt>
    <dgm:pt modelId="{44AA4E3C-FF19-4641-8446-EED7EC01F743}">
      <dgm:prSet/>
      <dgm:spPr/>
      <dgm:t>
        <a:bodyPr/>
        <a:lstStyle/>
        <a:p>
          <a:r>
            <a:rPr lang="en-US" b="1"/>
            <a:t>Example: She is Raju’s classmate.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b="1"/>
        </a:p>
      </dgm:t>
    </dgm:pt>
    <dgm:pt modelId="{1459CEFD-E723-4320-B63A-13E32A8245AA}">
      <dgm:prSet/>
      <dgm:spPr/>
      <dgm:t>
        <a:bodyPr/>
        <a:lstStyle/>
        <a:p>
          <a:r>
            <a:rPr lang="en-US" b="1"/>
            <a:t>she is a good dancer.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b="1"/>
        </a:p>
      </dgm:t>
    </dgm:pt>
    <dgm:pt modelId="{511F1770-113F-4D35-8B3F-F1BC28B07470}" type="pres">
      <dgm:prSet presAssocID="{5AE66815-AFCF-4AC0-8DB6-3D4AF1DB4A85}" presName="Name0" presStyleCnt="0">
        <dgm:presLayoutVars>
          <dgm:dir/>
          <dgm:resizeHandles val="exact"/>
        </dgm:presLayoutVars>
      </dgm:prSet>
      <dgm:spPr/>
    </dgm:pt>
    <dgm:pt modelId="{C66C50C2-0141-4E49-9410-92A9BA00EE92}" type="pres">
      <dgm:prSet presAssocID="{2BDC2BEC-6D53-47CB-B0DD-0413FBD15564}" presName="node" presStyleLbl="node1" presStyleIdx="0" presStyleCnt="3">
        <dgm:presLayoutVars>
          <dgm:bulletEnabled val="1"/>
        </dgm:presLayoutVars>
      </dgm:prSet>
      <dgm:spPr/>
    </dgm:pt>
    <dgm:pt modelId="{2538365F-2EE9-4312-B383-F8ED935C8C6F}" type="pres">
      <dgm:prSet presAssocID="{90676D4D-8011-4FA3-96B6-223B4DA656E5}" presName="sibTrans" presStyleCnt="0"/>
      <dgm:spPr/>
    </dgm:pt>
    <dgm:pt modelId="{87959821-1342-4700-93B2-1405734C57D0}" type="pres">
      <dgm:prSet presAssocID="{44AA4E3C-FF19-4641-8446-EED7EC01F743}" presName="node" presStyleLbl="node1" presStyleIdx="1" presStyleCnt="3">
        <dgm:presLayoutVars>
          <dgm:bulletEnabled val="1"/>
        </dgm:presLayoutVars>
      </dgm:prSet>
      <dgm:spPr/>
    </dgm:pt>
    <dgm:pt modelId="{E86BA047-E7FB-4045-9E40-4821A931AF4E}" type="pres">
      <dgm:prSet presAssocID="{4CEBB8E0-6597-46CA-901F-9FF8D592867E}" presName="sibTrans" presStyleCnt="0"/>
      <dgm:spPr/>
    </dgm:pt>
    <dgm:pt modelId="{83AA5C44-F341-4246-9113-4DEE740BC8BA}" type="pres">
      <dgm:prSet presAssocID="{1459CEFD-E723-4320-B63A-13E32A8245AA}" presName="node" presStyleLbl="node1" presStyleIdx="2" presStyleCnt="3">
        <dgm:presLayoutVars>
          <dgm:bulletEnabled val="1"/>
        </dgm:presLayoutVars>
      </dgm:prSet>
      <dgm:spPr/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1F51F585-3E88-43EF-90E7-E335CC006208}" type="presOf" srcId="{2BDC2BEC-6D53-47CB-B0DD-0413FBD15564}" destId="{C66C50C2-0141-4E49-9410-92A9BA00EE92}" srcOrd="0" destOrd="0" presId="urn:microsoft.com/office/officeart/2005/8/layout/hList6"/>
    <dgm:cxn modelId="{0E86BB8A-CE18-4F93-8446-091B330912BE}" type="presOf" srcId="{1459CEFD-E723-4320-B63A-13E32A8245AA}" destId="{83AA5C44-F341-4246-9113-4DEE740BC8BA}" srcOrd="0" destOrd="0" presId="urn:microsoft.com/office/officeart/2005/8/layout/hList6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C9BFEED2-3831-49CC-A5C4-FE167E601FF5}" type="presOf" srcId="{5AE66815-AFCF-4AC0-8DB6-3D4AF1DB4A85}" destId="{511F1770-113F-4D35-8B3F-F1BC28B07470}" srcOrd="0" destOrd="0" presId="urn:microsoft.com/office/officeart/2005/8/layout/hList6"/>
    <dgm:cxn modelId="{0CF156F3-6478-4322-AB20-45F2CB197BFD}" type="presOf" srcId="{44AA4E3C-FF19-4641-8446-EED7EC01F743}" destId="{87959821-1342-4700-93B2-1405734C57D0}" srcOrd="0" destOrd="0" presId="urn:microsoft.com/office/officeart/2005/8/layout/hList6"/>
    <dgm:cxn modelId="{FB1BD775-6D14-4032-99AD-40F9931BBD36}" type="presParOf" srcId="{511F1770-113F-4D35-8B3F-F1BC28B07470}" destId="{C66C50C2-0141-4E49-9410-92A9BA00EE92}" srcOrd="0" destOrd="0" presId="urn:microsoft.com/office/officeart/2005/8/layout/hList6"/>
    <dgm:cxn modelId="{0F7A6C08-5F81-41EB-8C23-4681625F5759}" type="presParOf" srcId="{511F1770-113F-4D35-8B3F-F1BC28B07470}" destId="{2538365F-2EE9-4312-B383-F8ED935C8C6F}" srcOrd="1" destOrd="0" presId="urn:microsoft.com/office/officeart/2005/8/layout/hList6"/>
    <dgm:cxn modelId="{6D1563AE-3245-42E2-8393-6CAAC85B89B1}" type="presParOf" srcId="{511F1770-113F-4D35-8B3F-F1BC28B07470}" destId="{87959821-1342-4700-93B2-1405734C57D0}" srcOrd="2" destOrd="0" presId="urn:microsoft.com/office/officeart/2005/8/layout/hList6"/>
    <dgm:cxn modelId="{0A72A6FB-DFF8-4B65-AA6E-929605AC7E98}" type="presParOf" srcId="{511F1770-113F-4D35-8B3F-F1BC28B07470}" destId="{E86BA047-E7FB-4045-9E40-4821A931AF4E}" srcOrd="3" destOrd="0" presId="urn:microsoft.com/office/officeart/2005/8/layout/hList6"/>
    <dgm:cxn modelId="{0A602D83-D8B5-4487-92EE-71BB0EF7D332}" type="presParOf" srcId="{511F1770-113F-4D35-8B3F-F1BC28B07470}" destId="{83AA5C44-F341-4246-9113-4DEE740BC8B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Different structures of Affirmative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8A5408FA-2E5B-4EEE-B90C-FDA1A07080E7}" type="pres">
      <dgm:prSet presAssocID="{650349B3-1A81-4ED6-91A8-B7B9884E7F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D369CE9-F326-46FA-90B2-54B74C397993}" type="pres">
      <dgm:prSet presAssocID="{549BA978-F0DC-4DF1-9608-F595D920859E}" presName="circle1" presStyleLbl="node1" presStyleIdx="0" presStyleCnt="1"/>
      <dgm:spPr/>
    </dgm:pt>
    <dgm:pt modelId="{3F3C1580-3408-411C-A0A7-8DEBD173293E}" type="pres">
      <dgm:prSet presAssocID="{549BA978-F0DC-4DF1-9608-F595D920859E}" presName="space" presStyleCnt="0"/>
      <dgm:spPr/>
    </dgm:pt>
    <dgm:pt modelId="{BB57AF63-1AD8-4D2E-8B8B-958B9718D795}" type="pres">
      <dgm:prSet presAssocID="{549BA978-F0DC-4DF1-9608-F595D920859E}" presName="rect1" presStyleLbl="alignAcc1" presStyleIdx="0" presStyleCnt="1"/>
      <dgm:spPr/>
    </dgm:pt>
    <dgm:pt modelId="{803CD8A5-0D14-4DFD-9405-9622DDE20B28}" type="pres">
      <dgm:prSet presAssocID="{549BA978-F0DC-4DF1-9608-F595D9208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8CBA61-8961-48F3-8FF8-7B40AAAF1D87}" type="presOf" srcId="{549BA978-F0DC-4DF1-9608-F595D920859E}" destId="{BB57AF63-1AD8-4D2E-8B8B-958B9718D795}" srcOrd="0" destOrd="0" presId="urn:microsoft.com/office/officeart/2005/8/layout/target3"/>
    <dgm:cxn modelId="{A13FEC6E-DEFE-474C-B0C8-0F0360BD534B}" type="presOf" srcId="{549BA978-F0DC-4DF1-9608-F595D920859E}" destId="{803CD8A5-0D14-4DFD-9405-9622DDE20B28}" srcOrd="1" destOrd="0" presId="urn:microsoft.com/office/officeart/2005/8/layout/target3"/>
    <dgm:cxn modelId="{53D1C773-4EFD-48B4-A6A6-7A3613459A41}" type="presOf" srcId="{650349B3-1A81-4ED6-91A8-B7B9884E7F09}" destId="{8A5408FA-2E5B-4EEE-B90C-FDA1A07080E7}" srcOrd="0" destOrd="0" presId="urn:microsoft.com/office/officeart/2005/8/layout/target3"/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C23E3BCF-36F6-4A80-8EA0-E725FC531140}" type="presParOf" srcId="{8A5408FA-2E5B-4EEE-B90C-FDA1A07080E7}" destId="{BD369CE9-F326-46FA-90B2-54B74C397993}" srcOrd="0" destOrd="0" presId="urn:microsoft.com/office/officeart/2005/8/layout/target3"/>
    <dgm:cxn modelId="{8C3880EA-5655-4BF1-9B99-251EC1979915}" type="presParOf" srcId="{8A5408FA-2E5B-4EEE-B90C-FDA1A07080E7}" destId="{3F3C1580-3408-411C-A0A7-8DEBD173293E}" srcOrd="1" destOrd="0" presId="urn:microsoft.com/office/officeart/2005/8/layout/target3"/>
    <dgm:cxn modelId="{63E1EE87-FB98-43B0-B64C-4BE1A48A792D}" type="presParOf" srcId="{8A5408FA-2E5B-4EEE-B90C-FDA1A07080E7}" destId="{BB57AF63-1AD8-4D2E-8B8B-958B9718D795}" srcOrd="2" destOrd="0" presId="urn:microsoft.com/office/officeart/2005/8/layout/target3"/>
    <dgm:cxn modelId="{E5239EA0-CCDC-4530-90D3-9B3BA9815A45}" type="presParOf" srcId="{8A5408FA-2E5B-4EEE-B90C-FDA1A07080E7}" destId="{803CD8A5-0D14-4DFD-9405-9622DDE20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C2BEC-6D53-47CB-B0DD-0413FBD15564}">
      <dgm:prSet/>
      <dgm:spPr/>
      <dgm:t>
        <a:bodyPr/>
        <a:lstStyle/>
        <a:p>
          <a:r>
            <a:rPr lang="en-US" b="1" dirty="0"/>
            <a:t>2.Subject + Intransitive Verb.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b="1"/>
        </a:p>
      </dgm:t>
    </dgm:pt>
    <dgm:pt modelId="{44AA4E3C-FF19-4641-8446-EED7EC01F743}">
      <dgm:prSet/>
      <dgm:spPr/>
      <dgm:t>
        <a:bodyPr/>
        <a:lstStyle/>
        <a:p>
          <a:r>
            <a:rPr lang="en-US" b="1" dirty="0"/>
            <a:t>Example: She also sings well.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b="1"/>
        </a:p>
      </dgm:t>
    </dgm:pt>
    <dgm:pt modelId="{1459CEFD-E723-4320-B63A-13E32A8245AA}">
      <dgm:prSet/>
      <dgm:spPr/>
      <dgm:t>
        <a:bodyPr/>
        <a:lstStyle/>
        <a:p>
          <a:r>
            <a:rPr lang="en-US" b="1" dirty="0"/>
            <a:t>She tells in secretly.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b="1"/>
        </a:p>
      </dgm:t>
    </dgm:pt>
    <dgm:pt modelId="{88BE1231-959B-4A9E-BCD1-445649643A05}" type="pres">
      <dgm:prSet presAssocID="{5AE66815-AFCF-4AC0-8DB6-3D4AF1DB4A85}" presName="Name0" presStyleCnt="0">
        <dgm:presLayoutVars>
          <dgm:dir/>
          <dgm:animLvl val="lvl"/>
          <dgm:resizeHandles val="exact"/>
        </dgm:presLayoutVars>
      </dgm:prSet>
      <dgm:spPr/>
    </dgm:pt>
    <dgm:pt modelId="{05D1BBCB-FCCB-414E-ABF4-D0D860ADA6A4}" type="pres">
      <dgm:prSet presAssocID="{1459CEFD-E723-4320-B63A-13E32A8245AA}" presName="boxAndChildren" presStyleCnt="0"/>
      <dgm:spPr/>
    </dgm:pt>
    <dgm:pt modelId="{F982309C-5E6F-4447-8AB1-E59686E8798F}" type="pres">
      <dgm:prSet presAssocID="{1459CEFD-E723-4320-B63A-13E32A8245AA}" presName="parentTextBox" presStyleLbl="node1" presStyleIdx="0" presStyleCnt="3" custLinFactNeighborX="-437" custLinFactNeighborY="-6086"/>
      <dgm:spPr/>
    </dgm:pt>
    <dgm:pt modelId="{F11ABED0-C881-4128-BE84-F5630D8A85C8}" type="pres">
      <dgm:prSet presAssocID="{4CEBB8E0-6597-46CA-901F-9FF8D592867E}" presName="sp" presStyleCnt="0"/>
      <dgm:spPr/>
    </dgm:pt>
    <dgm:pt modelId="{1E9FFEE4-209C-4AAB-8569-3B924943A8DA}" type="pres">
      <dgm:prSet presAssocID="{44AA4E3C-FF19-4641-8446-EED7EC01F743}" presName="arrowAndChildren" presStyleCnt="0"/>
      <dgm:spPr/>
    </dgm:pt>
    <dgm:pt modelId="{93B50DDF-1749-4AD0-AEC1-BF3DCD549234}" type="pres">
      <dgm:prSet presAssocID="{44AA4E3C-FF19-4641-8446-EED7EC01F743}" presName="parentTextArrow" presStyleLbl="node1" presStyleIdx="1" presStyleCnt="3"/>
      <dgm:spPr/>
    </dgm:pt>
    <dgm:pt modelId="{CCBAD6C0-BE84-4736-BE1C-992D9F72EA79}" type="pres">
      <dgm:prSet presAssocID="{90676D4D-8011-4FA3-96B6-223B4DA656E5}" presName="sp" presStyleCnt="0"/>
      <dgm:spPr/>
    </dgm:pt>
    <dgm:pt modelId="{18EDD0B5-173A-48AB-9C60-1E9DE39C0C36}" type="pres">
      <dgm:prSet presAssocID="{2BDC2BEC-6D53-47CB-B0DD-0413FBD15564}" presName="arrowAndChildren" presStyleCnt="0"/>
      <dgm:spPr/>
    </dgm:pt>
    <dgm:pt modelId="{C9662821-8822-4E40-BC91-8517CF34D517}" type="pres">
      <dgm:prSet presAssocID="{2BDC2BEC-6D53-47CB-B0DD-0413FBD15564}" presName="parentTextArrow" presStyleLbl="node1" presStyleIdx="2" presStyleCnt="3"/>
      <dgm:spPr/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FDD12E85-3197-42E0-9E65-C2363B9E4A51}" type="presOf" srcId="{44AA4E3C-FF19-4641-8446-EED7EC01F743}" destId="{93B50DDF-1749-4AD0-AEC1-BF3DCD549234}" srcOrd="0" destOrd="0" presId="urn:microsoft.com/office/officeart/2005/8/layout/process4"/>
    <dgm:cxn modelId="{9C737D99-CF43-4EF9-92A2-C2E63B7B6E04}" type="presOf" srcId="{2BDC2BEC-6D53-47CB-B0DD-0413FBD15564}" destId="{C9662821-8822-4E40-BC91-8517CF34D517}" srcOrd="0" destOrd="0" presId="urn:microsoft.com/office/officeart/2005/8/layout/process4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F7AC11BB-EBE2-4A36-954A-78046961246C}" type="presOf" srcId="{5AE66815-AFCF-4AC0-8DB6-3D4AF1DB4A85}" destId="{88BE1231-959B-4A9E-BCD1-445649643A05}" srcOrd="0" destOrd="0" presId="urn:microsoft.com/office/officeart/2005/8/layout/process4"/>
    <dgm:cxn modelId="{69AF5EE2-5A24-4DCB-841E-548D4F70BA44}" type="presOf" srcId="{1459CEFD-E723-4320-B63A-13E32A8245AA}" destId="{F982309C-5E6F-4447-8AB1-E59686E8798F}" srcOrd="0" destOrd="0" presId="urn:microsoft.com/office/officeart/2005/8/layout/process4"/>
    <dgm:cxn modelId="{4CA13B5A-8127-4E52-97EE-9D2648E822C6}" type="presParOf" srcId="{88BE1231-959B-4A9E-BCD1-445649643A05}" destId="{05D1BBCB-FCCB-414E-ABF4-D0D860ADA6A4}" srcOrd="0" destOrd="0" presId="urn:microsoft.com/office/officeart/2005/8/layout/process4"/>
    <dgm:cxn modelId="{5C5328CB-AF75-4727-9CD0-5C3F802BD9AA}" type="presParOf" srcId="{05D1BBCB-FCCB-414E-ABF4-D0D860ADA6A4}" destId="{F982309C-5E6F-4447-8AB1-E59686E8798F}" srcOrd="0" destOrd="0" presId="urn:microsoft.com/office/officeart/2005/8/layout/process4"/>
    <dgm:cxn modelId="{1F1A89D6-1975-4AEF-843D-07D610E43E1C}" type="presParOf" srcId="{88BE1231-959B-4A9E-BCD1-445649643A05}" destId="{F11ABED0-C881-4128-BE84-F5630D8A85C8}" srcOrd="1" destOrd="0" presId="urn:microsoft.com/office/officeart/2005/8/layout/process4"/>
    <dgm:cxn modelId="{679D4639-5025-49F5-B8AE-BEF399579C6F}" type="presParOf" srcId="{88BE1231-959B-4A9E-BCD1-445649643A05}" destId="{1E9FFEE4-209C-4AAB-8569-3B924943A8DA}" srcOrd="2" destOrd="0" presId="urn:microsoft.com/office/officeart/2005/8/layout/process4"/>
    <dgm:cxn modelId="{CAF26A86-F2DB-4CC6-AB8D-B49A93B3623E}" type="presParOf" srcId="{1E9FFEE4-209C-4AAB-8569-3B924943A8DA}" destId="{93B50DDF-1749-4AD0-AEC1-BF3DCD549234}" srcOrd="0" destOrd="0" presId="urn:microsoft.com/office/officeart/2005/8/layout/process4"/>
    <dgm:cxn modelId="{464BE6C7-CDDB-45C3-8799-BEEFD7987E1D}" type="presParOf" srcId="{88BE1231-959B-4A9E-BCD1-445649643A05}" destId="{CCBAD6C0-BE84-4736-BE1C-992D9F72EA79}" srcOrd="3" destOrd="0" presId="urn:microsoft.com/office/officeart/2005/8/layout/process4"/>
    <dgm:cxn modelId="{0FD083BC-5049-4C57-8385-8F680366E95D}" type="presParOf" srcId="{88BE1231-959B-4A9E-BCD1-445649643A05}" destId="{18EDD0B5-173A-48AB-9C60-1E9DE39C0C36}" srcOrd="4" destOrd="0" presId="urn:microsoft.com/office/officeart/2005/8/layout/process4"/>
    <dgm:cxn modelId="{7EBC7AE2-677A-4BBF-84B2-59B6E2B624D4}" type="presParOf" srcId="{18EDD0B5-173A-48AB-9C60-1E9DE39C0C36}" destId="{C9662821-8822-4E40-BC91-8517CF34D5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Different structures of Affirmative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8A5408FA-2E5B-4EEE-B90C-FDA1A07080E7}" type="pres">
      <dgm:prSet presAssocID="{650349B3-1A81-4ED6-91A8-B7B9884E7F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D369CE9-F326-46FA-90B2-54B74C397993}" type="pres">
      <dgm:prSet presAssocID="{549BA978-F0DC-4DF1-9608-F595D920859E}" presName="circle1" presStyleLbl="node1" presStyleIdx="0" presStyleCnt="1"/>
      <dgm:spPr/>
    </dgm:pt>
    <dgm:pt modelId="{3F3C1580-3408-411C-A0A7-8DEBD173293E}" type="pres">
      <dgm:prSet presAssocID="{549BA978-F0DC-4DF1-9608-F595D920859E}" presName="space" presStyleCnt="0"/>
      <dgm:spPr/>
    </dgm:pt>
    <dgm:pt modelId="{BB57AF63-1AD8-4D2E-8B8B-958B9718D795}" type="pres">
      <dgm:prSet presAssocID="{549BA978-F0DC-4DF1-9608-F595D920859E}" presName="rect1" presStyleLbl="alignAcc1" presStyleIdx="0" presStyleCnt="1"/>
      <dgm:spPr/>
    </dgm:pt>
    <dgm:pt modelId="{803CD8A5-0D14-4DFD-9405-9622DDE20B28}" type="pres">
      <dgm:prSet presAssocID="{549BA978-F0DC-4DF1-9608-F595D9208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8CBA61-8961-48F3-8FF8-7B40AAAF1D87}" type="presOf" srcId="{549BA978-F0DC-4DF1-9608-F595D920859E}" destId="{BB57AF63-1AD8-4D2E-8B8B-958B9718D795}" srcOrd="0" destOrd="0" presId="urn:microsoft.com/office/officeart/2005/8/layout/target3"/>
    <dgm:cxn modelId="{A13FEC6E-DEFE-474C-B0C8-0F0360BD534B}" type="presOf" srcId="{549BA978-F0DC-4DF1-9608-F595D920859E}" destId="{803CD8A5-0D14-4DFD-9405-9622DDE20B28}" srcOrd="1" destOrd="0" presId="urn:microsoft.com/office/officeart/2005/8/layout/target3"/>
    <dgm:cxn modelId="{53D1C773-4EFD-48B4-A6A6-7A3613459A41}" type="presOf" srcId="{650349B3-1A81-4ED6-91A8-B7B9884E7F09}" destId="{8A5408FA-2E5B-4EEE-B90C-FDA1A07080E7}" srcOrd="0" destOrd="0" presId="urn:microsoft.com/office/officeart/2005/8/layout/target3"/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C23E3BCF-36F6-4A80-8EA0-E725FC531140}" type="presParOf" srcId="{8A5408FA-2E5B-4EEE-B90C-FDA1A07080E7}" destId="{BD369CE9-F326-46FA-90B2-54B74C397993}" srcOrd="0" destOrd="0" presId="urn:microsoft.com/office/officeart/2005/8/layout/target3"/>
    <dgm:cxn modelId="{8C3880EA-5655-4BF1-9B99-251EC1979915}" type="presParOf" srcId="{8A5408FA-2E5B-4EEE-B90C-FDA1A07080E7}" destId="{3F3C1580-3408-411C-A0A7-8DEBD173293E}" srcOrd="1" destOrd="0" presId="urn:microsoft.com/office/officeart/2005/8/layout/target3"/>
    <dgm:cxn modelId="{63E1EE87-FB98-43B0-B64C-4BE1A48A792D}" type="presParOf" srcId="{8A5408FA-2E5B-4EEE-B90C-FDA1A07080E7}" destId="{BB57AF63-1AD8-4D2E-8B8B-958B9718D795}" srcOrd="2" destOrd="0" presId="urn:microsoft.com/office/officeart/2005/8/layout/target3"/>
    <dgm:cxn modelId="{E5239EA0-CCDC-4530-90D3-9B3BA9815A45}" type="presParOf" srcId="{8A5408FA-2E5B-4EEE-B90C-FDA1A07080E7}" destId="{803CD8A5-0D14-4DFD-9405-9622DDE20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C2BEC-6D53-47CB-B0DD-0413FBD15564}">
      <dgm:prSet/>
      <dgm:spPr/>
      <dgm:t>
        <a:bodyPr/>
        <a:lstStyle/>
        <a:p>
          <a:r>
            <a:rPr lang="en-US" b="1" dirty="0"/>
            <a:t>3.Subject + transitive verb + object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b="1"/>
        </a:p>
      </dgm:t>
    </dgm:pt>
    <dgm:pt modelId="{44AA4E3C-FF19-4641-8446-EED7EC01F743}">
      <dgm:prSet/>
      <dgm:spPr/>
      <dgm:t>
        <a:bodyPr/>
        <a:lstStyle/>
        <a:p>
          <a:r>
            <a:rPr lang="en-US" b="1" dirty="0"/>
            <a:t>Example: She wants to be champion there.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b="1"/>
        </a:p>
      </dgm:t>
    </dgm:pt>
    <dgm:pt modelId="{1459CEFD-E723-4320-B63A-13E32A8245AA}">
      <dgm:prSet/>
      <dgm:spPr/>
      <dgm:t>
        <a:bodyPr/>
        <a:lstStyle/>
        <a:p>
          <a:r>
            <a:rPr lang="en-US" b="1" dirty="0"/>
            <a:t>She makes a good profit.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b="1"/>
        </a:p>
      </dgm:t>
    </dgm:pt>
    <dgm:pt modelId="{511F1770-113F-4D35-8B3F-F1BC28B07470}" type="pres">
      <dgm:prSet presAssocID="{5AE66815-AFCF-4AC0-8DB6-3D4AF1DB4A85}" presName="Name0" presStyleCnt="0">
        <dgm:presLayoutVars>
          <dgm:dir/>
          <dgm:resizeHandles val="exact"/>
        </dgm:presLayoutVars>
      </dgm:prSet>
      <dgm:spPr/>
    </dgm:pt>
    <dgm:pt modelId="{C66C50C2-0141-4E49-9410-92A9BA00EE92}" type="pres">
      <dgm:prSet presAssocID="{2BDC2BEC-6D53-47CB-B0DD-0413FBD15564}" presName="node" presStyleLbl="node1" presStyleIdx="0" presStyleCnt="3">
        <dgm:presLayoutVars>
          <dgm:bulletEnabled val="1"/>
        </dgm:presLayoutVars>
      </dgm:prSet>
      <dgm:spPr/>
    </dgm:pt>
    <dgm:pt modelId="{2538365F-2EE9-4312-B383-F8ED935C8C6F}" type="pres">
      <dgm:prSet presAssocID="{90676D4D-8011-4FA3-96B6-223B4DA656E5}" presName="sibTrans" presStyleCnt="0"/>
      <dgm:spPr/>
    </dgm:pt>
    <dgm:pt modelId="{87959821-1342-4700-93B2-1405734C57D0}" type="pres">
      <dgm:prSet presAssocID="{44AA4E3C-FF19-4641-8446-EED7EC01F743}" presName="node" presStyleLbl="node1" presStyleIdx="1" presStyleCnt="3">
        <dgm:presLayoutVars>
          <dgm:bulletEnabled val="1"/>
        </dgm:presLayoutVars>
      </dgm:prSet>
      <dgm:spPr/>
    </dgm:pt>
    <dgm:pt modelId="{E86BA047-E7FB-4045-9E40-4821A931AF4E}" type="pres">
      <dgm:prSet presAssocID="{4CEBB8E0-6597-46CA-901F-9FF8D592867E}" presName="sibTrans" presStyleCnt="0"/>
      <dgm:spPr/>
    </dgm:pt>
    <dgm:pt modelId="{83AA5C44-F341-4246-9113-4DEE740BC8BA}" type="pres">
      <dgm:prSet presAssocID="{1459CEFD-E723-4320-B63A-13E32A8245AA}" presName="node" presStyleLbl="node1" presStyleIdx="2" presStyleCnt="3">
        <dgm:presLayoutVars>
          <dgm:bulletEnabled val="1"/>
        </dgm:presLayoutVars>
      </dgm:prSet>
      <dgm:spPr/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1F51F585-3E88-43EF-90E7-E335CC006208}" type="presOf" srcId="{2BDC2BEC-6D53-47CB-B0DD-0413FBD15564}" destId="{C66C50C2-0141-4E49-9410-92A9BA00EE92}" srcOrd="0" destOrd="0" presId="urn:microsoft.com/office/officeart/2005/8/layout/hList6"/>
    <dgm:cxn modelId="{0E86BB8A-CE18-4F93-8446-091B330912BE}" type="presOf" srcId="{1459CEFD-E723-4320-B63A-13E32A8245AA}" destId="{83AA5C44-F341-4246-9113-4DEE740BC8BA}" srcOrd="0" destOrd="0" presId="urn:microsoft.com/office/officeart/2005/8/layout/hList6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C9BFEED2-3831-49CC-A5C4-FE167E601FF5}" type="presOf" srcId="{5AE66815-AFCF-4AC0-8DB6-3D4AF1DB4A85}" destId="{511F1770-113F-4D35-8B3F-F1BC28B07470}" srcOrd="0" destOrd="0" presId="urn:microsoft.com/office/officeart/2005/8/layout/hList6"/>
    <dgm:cxn modelId="{0CF156F3-6478-4322-AB20-45F2CB197BFD}" type="presOf" srcId="{44AA4E3C-FF19-4641-8446-EED7EC01F743}" destId="{87959821-1342-4700-93B2-1405734C57D0}" srcOrd="0" destOrd="0" presId="urn:microsoft.com/office/officeart/2005/8/layout/hList6"/>
    <dgm:cxn modelId="{FB1BD775-6D14-4032-99AD-40F9931BBD36}" type="presParOf" srcId="{511F1770-113F-4D35-8B3F-F1BC28B07470}" destId="{C66C50C2-0141-4E49-9410-92A9BA00EE92}" srcOrd="0" destOrd="0" presId="urn:microsoft.com/office/officeart/2005/8/layout/hList6"/>
    <dgm:cxn modelId="{0F7A6C08-5F81-41EB-8C23-4681625F5759}" type="presParOf" srcId="{511F1770-113F-4D35-8B3F-F1BC28B07470}" destId="{2538365F-2EE9-4312-B383-F8ED935C8C6F}" srcOrd="1" destOrd="0" presId="urn:microsoft.com/office/officeart/2005/8/layout/hList6"/>
    <dgm:cxn modelId="{6D1563AE-3245-42E2-8393-6CAAC85B89B1}" type="presParOf" srcId="{511F1770-113F-4D35-8B3F-F1BC28B07470}" destId="{87959821-1342-4700-93B2-1405734C57D0}" srcOrd="2" destOrd="0" presId="urn:microsoft.com/office/officeart/2005/8/layout/hList6"/>
    <dgm:cxn modelId="{0A72A6FB-DFF8-4B65-AA6E-929605AC7E98}" type="presParOf" srcId="{511F1770-113F-4D35-8B3F-F1BC28B07470}" destId="{E86BA047-E7FB-4045-9E40-4821A931AF4E}" srcOrd="3" destOrd="0" presId="urn:microsoft.com/office/officeart/2005/8/layout/hList6"/>
    <dgm:cxn modelId="{0A602D83-D8B5-4487-92EE-71BB0EF7D332}" type="presParOf" srcId="{511F1770-113F-4D35-8B3F-F1BC28B07470}" destId="{83AA5C44-F341-4246-9113-4DEE740BC8B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D2C6F8-BEAA-4EAC-9825-E6BCB34DEE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6AC03-5543-4063-8C63-F472A7237589}">
      <dgm:prSet custT="1"/>
      <dgm:spPr/>
      <dgm:t>
        <a:bodyPr/>
        <a:lstStyle/>
        <a:p>
          <a:r>
            <a: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Group Work</a:t>
          </a:r>
        </a:p>
      </dgm:t>
    </dgm:pt>
    <dgm:pt modelId="{FE0E7D2A-05C5-402C-A3AE-42327DC6B776}" type="par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AA85E873-9FEE-4413-96D7-38382FB47402}" type="sib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0270479B-CAE8-4263-ACBE-47F99DA46979}" type="pres">
      <dgm:prSet presAssocID="{A7D2C6F8-BEAA-4EAC-9825-E6BCB34DEEA9}" presName="vert0" presStyleCnt="0">
        <dgm:presLayoutVars>
          <dgm:dir/>
          <dgm:animOne val="branch"/>
          <dgm:animLvl val="lvl"/>
        </dgm:presLayoutVars>
      </dgm:prSet>
      <dgm:spPr/>
    </dgm:pt>
    <dgm:pt modelId="{E25FB4F7-DBBC-44DE-89E5-4A1D2FBE0EA4}" type="pres">
      <dgm:prSet presAssocID="{6646AC03-5543-4063-8C63-F472A7237589}" presName="thickLine" presStyleLbl="alignNode1" presStyleIdx="0" presStyleCnt="1"/>
      <dgm:spPr/>
    </dgm:pt>
    <dgm:pt modelId="{4C0AE325-A56C-4531-AA21-61C9DAAB8C0E}" type="pres">
      <dgm:prSet presAssocID="{6646AC03-5543-4063-8C63-F472A7237589}" presName="horz1" presStyleCnt="0"/>
      <dgm:spPr/>
    </dgm:pt>
    <dgm:pt modelId="{4D7C0F53-AED0-416B-8F5A-5E793EDA6A00}" type="pres">
      <dgm:prSet presAssocID="{6646AC03-5543-4063-8C63-F472A7237589}" presName="tx1" presStyleLbl="revTx" presStyleIdx="0" presStyleCnt="1" custLinFactNeighborX="-8633" custLinFactNeighborY="7228"/>
      <dgm:spPr/>
    </dgm:pt>
    <dgm:pt modelId="{9B157933-90D5-4BD6-B577-75474A80934B}" type="pres">
      <dgm:prSet presAssocID="{6646AC03-5543-4063-8C63-F472A7237589}" presName="vert1" presStyleCnt="0"/>
      <dgm:spPr/>
    </dgm:pt>
  </dgm:ptLst>
  <dgm:cxnLst>
    <dgm:cxn modelId="{1AF6224C-D2F7-4C58-88B7-44B9153E6089}" srcId="{A7D2C6F8-BEAA-4EAC-9825-E6BCB34DEEA9}" destId="{6646AC03-5543-4063-8C63-F472A7237589}" srcOrd="0" destOrd="0" parTransId="{FE0E7D2A-05C5-402C-A3AE-42327DC6B776}" sibTransId="{AA85E873-9FEE-4413-96D7-38382FB47402}"/>
    <dgm:cxn modelId="{E4A3BC81-FC58-49FC-BB54-862EED08B7C0}" type="presOf" srcId="{6646AC03-5543-4063-8C63-F472A7237589}" destId="{4D7C0F53-AED0-416B-8F5A-5E793EDA6A00}" srcOrd="0" destOrd="0" presId="urn:microsoft.com/office/officeart/2008/layout/LinedList"/>
    <dgm:cxn modelId="{2857C8DC-0F72-41ED-9DEF-A0C8D4B698F2}" type="presOf" srcId="{A7D2C6F8-BEAA-4EAC-9825-E6BCB34DEEA9}" destId="{0270479B-CAE8-4263-ACBE-47F99DA46979}" srcOrd="0" destOrd="0" presId="urn:microsoft.com/office/officeart/2008/layout/LinedList"/>
    <dgm:cxn modelId="{26C0D7B2-F68B-44EB-98B0-B19D2240E16B}" type="presParOf" srcId="{0270479B-CAE8-4263-ACBE-47F99DA46979}" destId="{E25FB4F7-DBBC-44DE-89E5-4A1D2FBE0EA4}" srcOrd="0" destOrd="0" presId="urn:microsoft.com/office/officeart/2008/layout/LinedList"/>
    <dgm:cxn modelId="{ACEDE2A0-F6E2-4C02-B5D7-69D6FBF7753D}" type="presParOf" srcId="{0270479B-CAE8-4263-ACBE-47F99DA46979}" destId="{4C0AE325-A56C-4531-AA21-61C9DAAB8C0E}" srcOrd="1" destOrd="0" presId="urn:microsoft.com/office/officeart/2008/layout/LinedList"/>
    <dgm:cxn modelId="{2E2BC151-6635-4CB2-8880-60686CFDB2E7}" type="presParOf" srcId="{4C0AE325-A56C-4531-AA21-61C9DAAB8C0E}" destId="{4D7C0F53-AED0-416B-8F5A-5E793EDA6A00}" srcOrd="0" destOrd="0" presId="urn:microsoft.com/office/officeart/2008/layout/LinedList"/>
    <dgm:cxn modelId="{3807411F-B6A2-487B-A251-69C5796471BD}" type="presParOf" srcId="{4C0AE325-A56C-4531-AA21-61C9DAAB8C0E}" destId="{9B157933-90D5-4BD6-B577-75474A8093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5B3F1E-615F-4CCB-9821-95A242D426D3}" type="doc">
      <dgm:prSet loTypeId="urn:microsoft.com/office/officeart/2005/8/layout/hList7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3A4836E-CF4A-4D8E-9078-8247F6145EF1}">
      <dgm:prSet custT="1"/>
      <dgm:spPr/>
      <dgm:t>
        <a:bodyPr/>
        <a:lstStyle/>
        <a:p>
          <a:r>
            <a:rPr lang="en-US" sz="4800" b="1" dirty="0"/>
            <a:t>Write ten sentences from affirmative Sentences.</a:t>
          </a:r>
        </a:p>
      </dgm:t>
    </dgm:pt>
    <dgm:pt modelId="{9E7E154B-8FA7-4B3E-96DA-0B29D21DF952}" type="parTrans" cxnId="{59AA9D06-E1C4-4C9D-8A10-D8CC5CADC136}">
      <dgm:prSet/>
      <dgm:spPr/>
      <dgm:t>
        <a:bodyPr/>
        <a:lstStyle/>
        <a:p>
          <a:endParaRPr lang="en-US" sz="3600"/>
        </a:p>
      </dgm:t>
    </dgm:pt>
    <dgm:pt modelId="{CFEC46E5-91CE-4DFA-B581-D0FC841A98D4}" type="sibTrans" cxnId="{59AA9D06-E1C4-4C9D-8A10-D8CC5CADC136}">
      <dgm:prSet/>
      <dgm:spPr/>
      <dgm:t>
        <a:bodyPr/>
        <a:lstStyle/>
        <a:p>
          <a:endParaRPr lang="en-US" sz="3600"/>
        </a:p>
      </dgm:t>
    </dgm:pt>
    <dgm:pt modelId="{1235E410-1A96-41B6-B1B1-DA6E5096AC57}" type="pres">
      <dgm:prSet presAssocID="{7E5B3F1E-615F-4CCB-9821-95A242D426D3}" presName="Name0" presStyleCnt="0">
        <dgm:presLayoutVars>
          <dgm:dir/>
          <dgm:resizeHandles val="exact"/>
        </dgm:presLayoutVars>
      </dgm:prSet>
      <dgm:spPr/>
    </dgm:pt>
    <dgm:pt modelId="{B41B4942-6775-431F-B1DB-007E66F4DD7C}" type="pres">
      <dgm:prSet presAssocID="{7E5B3F1E-615F-4CCB-9821-95A242D426D3}" presName="fgShape" presStyleLbl="fgShp" presStyleIdx="0" presStyleCnt="1"/>
      <dgm:spPr/>
    </dgm:pt>
    <dgm:pt modelId="{BCA16B1B-2AEE-4CBF-8E0C-D80A46DC1703}" type="pres">
      <dgm:prSet presAssocID="{7E5B3F1E-615F-4CCB-9821-95A242D426D3}" presName="linComp" presStyleCnt="0"/>
      <dgm:spPr/>
    </dgm:pt>
    <dgm:pt modelId="{F2E45767-F231-44E2-B062-1197DD1E3211}" type="pres">
      <dgm:prSet presAssocID="{23A4836E-CF4A-4D8E-9078-8247F6145EF1}" presName="compNode" presStyleCnt="0"/>
      <dgm:spPr/>
    </dgm:pt>
    <dgm:pt modelId="{80FB41E1-E3F9-4BAB-8E69-8E4948469E00}" type="pres">
      <dgm:prSet presAssocID="{23A4836E-CF4A-4D8E-9078-8247F6145EF1}" presName="bkgdShape" presStyleLbl="node1" presStyleIdx="0" presStyleCnt="1" custLinFactNeighborY="-4138"/>
      <dgm:spPr/>
    </dgm:pt>
    <dgm:pt modelId="{8F0E365D-9A80-470C-B1CD-0DC696CDAA41}" type="pres">
      <dgm:prSet presAssocID="{23A4836E-CF4A-4D8E-9078-8247F6145EF1}" presName="nodeTx" presStyleLbl="node1" presStyleIdx="0" presStyleCnt="1">
        <dgm:presLayoutVars>
          <dgm:bulletEnabled val="1"/>
        </dgm:presLayoutVars>
      </dgm:prSet>
      <dgm:spPr/>
    </dgm:pt>
    <dgm:pt modelId="{7C38DE36-CBDC-464C-8405-8E7DF5EE86B8}" type="pres">
      <dgm:prSet presAssocID="{23A4836E-CF4A-4D8E-9078-8247F6145EF1}" presName="invisiNode" presStyleLbl="node1" presStyleIdx="0" presStyleCnt="1"/>
      <dgm:spPr/>
    </dgm:pt>
    <dgm:pt modelId="{6B8D21FA-A0B6-4069-9F57-4071B5538906}" type="pres">
      <dgm:prSet presAssocID="{23A4836E-CF4A-4D8E-9078-8247F6145EF1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</dgm:ptLst>
  <dgm:cxnLst>
    <dgm:cxn modelId="{59AA9D06-E1C4-4C9D-8A10-D8CC5CADC136}" srcId="{7E5B3F1E-615F-4CCB-9821-95A242D426D3}" destId="{23A4836E-CF4A-4D8E-9078-8247F6145EF1}" srcOrd="0" destOrd="0" parTransId="{9E7E154B-8FA7-4B3E-96DA-0B29D21DF952}" sibTransId="{CFEC46E5-91CE-4DFA-B581-D0FC841A98D4}"/>
    <dgm:cxn modelId="{E5F1ED4A-B339-4EF3-A445-31F79C7A6C17}" type="presOf" srcId="{23A4836E-CF4A-4D8E-9078-8247F6145EF1}" destId="{80FB41E1-E3F9-4BAB-8E69-8E4948469E00}" srcOrd="0" destOrd="0" presId="urn:microsoft.com/office/officeart/2005/8/layout/hList7"/>
    <dgm:cxn modelId="{EF4F008A-3068-457F-8E7A-245537EC3564}" type="presOf" srcId="{23A4836E-CF4A-4D8E-9078-8247F6145EF1}" destId="{8F0E365D-9A80-470C-B1CD-0DC696CDAA41}" srcOrd="1" destOrd="0" presId="urn:microsoft.com/office/officeart/2005/8/layout/hList7"/>
    <dgm:cxn modelId="{EB6D128C-5A88-4835-9B25-624B91074615}" type="presOf" srcId="{7E5B3F1E-615F-4CCB-9821-95A242D426D3}" destId="{1235E410-1A96-41B6-B1B1-DA6E5096AC57}" srcOrd="0" destOrd="0" presId="urn:microsoft.com/office/officeart/2005/8/layout/hList7"/>
    <dgm:cxn modelId="{91A67E15-331A-4ABA-AB8D-F86ECF1F5E44}" type="presParOf" srcId="{1235E410-1A96-41B6-B1B1-DA6E5096AC57}" destId="{B41B4942-6775-431F-B1DB-007E66F4DD7C}" srcOrd="0" destOrd="0" presId="urn:microsoft.com/office/officeart/2005/8/layout/hList7"/>
    <dgm:cxn modelId="{B0580634-64E2-4888-967B-98853121701F}" type="presParOf" srcId="{1235E410-1A96-41B6-B1B1-DA6E5096AC57}" destId="{BCA16B1B-2AEE-4CBF-8E0C-D80A46DC1703}" srcOrd="1" destOrd="0" presId="urn:microsoft.com/office/officeart/2005/8/layout/hList7"/>
    <dgm:cxn modelId="{23EFB4E7-EA1D-4858-92A5-71B47122CEE7}" type="presParOf" srcId="{BCA16B1B-2AEE-4CBF-8E0C-D80A46DC1703}" destId="{F2E45767-F231-44E2-B062-1197DD1E3211}" srcOrd="0" destOrd="0" presId="urn:microsoft.com/office/officeart/2005/8/layout/hList7"/>
    <dgm:cxn modelId="{F7798E75-470A-4662-AED2-345DCBD603F1}" type="presParOf" srcId="{F2E45767-F231-44E2-B062-1197DD1E3211}" destId="{80FB41E1-E3F9-4BAB-8E69-8E4948469E00}" srcOrd="0" destOrd="0" presId="urn:microsoft.com/office/officeart/2005/8/layout/hList7"/>
    <dgm:cxn modelId="{19278AD2-8573-494C-A4A2-4B281EDA6ED6}" type="presParOf" srcId="{F2E45767-F231-44E2-B062-1197DD1E3211}" destId="{8F0E365D-9A80-470C-B1CD-0DC696CDAA41}" srcOrd="1" destOrd="0" presId="urn:microsoft.com/office/officeart/2005/8/layout/hList7"/>
    <dgm:cxn modelId="{768DF024-D613-499E-A636-7A75AB6CDAF2}" type="presParOf" srcId="{F2E45767-F231-44E2-B062-1197DD1E3211}" destId="{7C38DE36-CBDC-464C-8405-8E7DF5EE86B8}" srcOrd="2" destOrd="0" presId="urn:microsoft.com/office/officeart/2005/8/layout/hList7"/>
    <dgm:cxn modelId="{65272659-6D8B-4D2D-96F4-30924D9003A8}" type="presParOf" srcId="{F2E45767-F231-44E2-B062-1197DD1E3211}" destId="{6B8D21FA-A0B6-4069-9F57-4071B55389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5AD4D-0DF2-4A3C-847C-31286CCC589A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8F31B-8760-4710-B36E-3A1166CC9442}">
      <dgm:prSet custT="1"/>
      <dgm:spPr/>
      <dgm:t>
        <a:bodyPr/>
        <a:lstStyle/>
        <a:p>
          <a:r>
            <a:rPr lang="en-US" sz="3600" b="1" i="0" u="sng" dirty="0"/>
            <a:t>1.I</a:t>
          </a:r>
          <a:r>
            <a:rPr lang="en-US" sz="3600" b="1" i="0" u="sng" baseline="0" dirty="0"/>
            <a:t> have two pens.</a:t>
          </a:r>
        </a:p>
        <a:p>
          <a:r>
            <a:rPr lang="en-US" sz="3600" b="1" i="0" u="sng" dirty="0"/>
            <a:t>2.She works in an office.</a:t>
          </a:r>
        </a:p>
        <a:p>
          <a:r>
            <a:rPr lang="en-US" sz="3600" b="1" i="0" u="sng" dirty="0"/>
            <a:t>3.He can do the work</a:t>
          </a:r>
          <a:r>
            <a:rPr lang="en-US" sz="1900" i="1" u="sng" dirty="0"/>
            <a:t>.</a:t>
          </a:r>
        </a:p>
      </dgm:t>
    </dgm:pt>
    <dgm:pt modelId="{C066E168-568A-456F-B231-D3E88EADC858}" type="parTrans" cxnId="{81BA8E22-7602-4382-8497-25E3A4BEEF34}">
      <dgm:prSet/>
      <dgm:spPr/>
      <dgm:t>
        <a:bodyPr/>
        <a:lstStyle/>
        <a:p>
          <a:endParaRPr lang="en-US"/>
        </a:p>
      </dgm:t>
    </dgm:pt>
    <dgm:pt modelId="{119D254D-59A0-406E-B38F-95E1E17C0790}" type="sibTrans" cxnId="{81BA8E22-7602-4382-8497-25E3A4BEEF34}">
      <dgm:prSet/>
      <dgm:spPr/>
      <dgm:t>
        <a:bodyPr/>
        <a:lstStyle/>
        <a:p>
          <a:endParaRPr lang="en-US"/>
        </a:p>
      </dgm:t>
    </dgm:pt>
    <dgm:pt modelId="{81CF93F0-0C8F-4566-98AB-44E02DF1ED61}">
      <dgm:prSet/>
      <dgm:spPr/>
      <dgm:t>
        <a:bodyPr/>
        <a:lstStyle/>
        <a:p>
          <a:r>
            <a:rPr lang="en-US" b="1" dirty="0"/>
            <a:t>These all are the examples of positive statement.</a:t>
          </a:r>
        </a:p>
        <a:p>
          <a:r>
            <a:rPr lang="en-US" b="1" dirty="0"/>
            <a:t>Now tell……</a:t>
          </a:r>
        </a:p>
        <a:p>
          <a:r>
            <a:rPr lang="en-US" b="1" dirty="0"/>
            <a:t>What are you going to read today?</a:t>
          </a:r>
          <a:endParaRPr lang="en-US" dirty="0"/>
        </a:p>
      </dgm:t>
    </dgm:pt>
    <dgm:pt modelId="{A763DD6C-082D-42DF-9E0F-3C899FAE00D4}" type="parTrans" cxnId="{9776B0FD-4A49-479B-8975-8DC1FACB7CFA}">
      <dgm:prSet/>
      <dgm:spPr/>
      <dgm:t>
        <a:bodyPr/>
        <a:lstStyle/>
        <a:p>
          <a:endParaRPr lang="en-US"/>
        </a:p>
      </dgm:t>
    </dgm:pt>
    <dgm:pt modelId="{6B7B8E33-E84F-4D0D-953F-8DB323F1C6A5}" type="sibTrans" cxnId="{9776B0FD-4A49-479B-8975-8DC1FACB7CFA}">
      <dgm:prSet/>
      <dgm:spPr/>
      <dgm:t>
        <a:bodyPr/>
        <a:lstStyle/>
        <a:p>
          <a:endParaRPr lang="en-US"/>
        </a:p>
      </dgm:t>
    </dgm:pt>
    <dgm:pt modelId="{5493819A-750C-4C1B-8F94-34F51DDAE880}" type="pres">
      <dgm:prSet presAssocID="{D2F5AD4D-0DF2-4A3C-847C-31286CCC589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9B9BF22-E45E-443D-AB4B-27C615A631B3}" type="pres">
      <dgm:prSet presAssocID="{5BB8F31B-8760-4710-B36E-3A1166CC9442}" presName="circle1" presStyleLbl="node1" presStyleIdx="0" presStyleCnt="2"/>
      <dgm:spPr/>
    </dgm:pt>
    <dgm:pt modelId="{7E5F1E65-CDD7-46B5-8A37-30D9BE30919C}" type="pres">
      <dgm:prSet presAssocID="{5BB8F31B-8760-4710-B36E-3A1166CC9442}" presName="space" presStyleCnt="0"/>
      <dgm:spPr/>
    </dgm:pt>
    <dgm:pt modelId="{00E09EF7-A42E-41C3-A004-D28702C99914}" type="pres">
      <dgm:prSet presAssocID="{5BB8F31B-8760-4710-B36E-3A1166CC9442}" presName="rect1" presStyleLbl="alignAcc1" presStyleIdx="0" presStyleCnt="2"/>
      <dgm:spPr/>
    </dgm:pt>
    <dgm:pt modelId="{2C47AA74-6292-4538-AB45-A430E52FC374}" type="pres">
      <dgm:prSet presAssocID="{81CF93F0-0C8F-4566-98AB-44E02DF1ED61}" presName="vertSpace2" presStyleLbl="node1" presStyleIdx="0" presStyleCnt="2"/>
      <dgm:spPr/>
    </dgm:pt>
    <dgm:pt modelId="{A4E7A1E2-C96A-4240-8948-2750BD90FC89}" type="pres">
      <dgm:prSet presAssocID="{81CF93F0-0C8F-4566-98AB-44E02DF1ED61}" presName="circle2" presStyleLbl="node1" presStyleIdx="1" presStyleCnt="2"/>
      <dgm:spPr/>
    </dgm:pt>
    <dgm:pt modelId="{0107CBB6-01AD-4E93-902F-02345D92AF28}" type="pres">
      <dgm:prSet presAssocID="{81CF93F0-0C8F-4566-98AB-44E02DF1ED61}" presName="rect2" presStyleLbl="alignAcc1" presStyleIdx="1" presStyleCnt="2"/>
      <dgm:spPr/>
    </dgm:pt>
    <dgm:pt modelId="{18EF6A0E-CC78-497E-AC55-77B6787C88DB}" type="pres">
      <dgm:prSet presAssocID="{5BB8F31B-8760-4710-B36E-3A1166CC9442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931DE083-29ED-4BF3-99D9-0BB9370319F0}" type="pres">
      <dgm:prSet presAssocID="{81CF93F0-0C8F-4566-98AB-44E02DF1ED61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4613411-76A1-4902-BA67-558F81F57C44}" type="presOf" srcId="{81CF93F0-0C8F-4566-98AB-44E02DF1ED61}" destId="{0107CBB6-01AD-4E93-902F-02345D92AF28}" srcOrd="0" destOrd="0" presId="urn:microsoft.com/office/officeart/2005/8/layout/target3"/>
    <dgm:cxn modelId="{81BA8E22-7602-4382-8497-25E3A4BEEF34}" srcId="{D2F5AD4D-0DF2-4A3C-847C-31286CCC589A}" destId="{5BB8F31B-8760-4710-B36E-3A1166CC9442}" srcOrd="0" destOrd="0" parTransId="{C066E168-568A-456F-B231-D3E88EADC858}" sibTransId="{119D254D-59A0-406E-B38F-95E1E17C0790}"/>
    <dgm:cxn modelId="{9AE09D66-0B2D-4939-A1CB-8D58552D1A75}" type="presOf" srcId="{5BB8F31B-8760-4710-B36E-3A1166CC9442}" destId="{18EF6A0E-CC78-497E-AC55-77B6787C88DB}" srcOrd="1" destOrd="0" presId="urn:microsoft.com/office/officeart/2005/8/layout/target3"/>
    <dgm:cxn modelId="{9F68C057-8553-404D-8877-72C0145C0FB6}" type="presOf" srcId="{81CF93F0-0C8F-4566-98AB-44E02DF1ED61}" destId="{931DE083-29ED-4BF3-99D9-0BB9370319F0}" srcOrd="1" destOrd="0" presId="urn:microsoft.com/office/officeart/2005/8/layout/target3"/>
    <dgm:cxn modelId="{1C472379-54EB-423E-BBA0-4ED7602046C2}" type="presOf" srcId="{D2F5AD4D-0DF2-4A3C-847C-31286CCC589A}" destId="{5493819A-750C-4C1B-8F94-34F51DDAE880}" srcOrd="0" destOrd="0" presId="urn:microsoft.com/office/officeart/2005/8/layout/target3"/>
    <dgm:cxn modelId="{39E1AEB8-589E-4AD9-A397-0D0BB069119F}" type="presOf" srcId="{5BB8F31B-8760-4710-B36E-3A1166CC9442}" destId="{00E09EF7-A42E-41C3-A004-D28702C99914}" srcOrd="0" destOrd="0" presId="urn:microsoft.com/office/officeart/2005/8/layout/target3"/>
    <dgm:cxn modelId="{9776B0FD-4A49-479B-8975-8DC1FACB7CFA}" srcId="{D2F5AD4D-0DF2-4A3C-847C-31286CCC589A}" destId="{81CF93F0-0C8F-4566-98AB-44E02DF1ED61}" srcOrd="1" destOrd="0" parTransId="{A763DD6C-082D-42DF-9E0F-3C899FAE00D4}" sibTransId="{6B7B8E33-E84F-4D0D-953F-8DB323F1C6A5}"/>
    <dgm:cxn modelId="{EF89CC13-AFDF-4349-9652-FB601B486774}" type="presParOf" srcId="{5493819A-750C-4C1B-8F94-34F51DDAE880}" destId="{A9B9BF22-E45E-443D-AB4B-27C615A631B3}" srcOrd="0" destOrd="0" presId="urn:microsoft.com/office/officeart/2005/8/layout/target3"/>
    <dgm:cxn modelId="{62423C29-34F8-4B8F-B7DB-767319B2BB63}" type="presParOf" srcId="{5493819A-750C-4C1B-8F94-34F51DDAE880}" destId="{7E5F1E65-CDD7-46B5-8A37-30D9BE30919C}" srcOrd="1" destOrd="0" presId="urn:microsoft.com/office/officeart/2005/8/layout/target3"/>
    <dgm:cxn modelId="{BDD25270-A20E-4E00-B3F0-6746963EAD0C}" type="presParOf" srcId="{5493819A-750C-4C1B-8F94-34F51DDAE880}" destId="{00E09EF7-A42E-41C3-A004-D28702C99914}" srcOrd="2" destOrd="0" presId="urn:microsoft.com/office/officeart/2005/8/layout/target3"/>
    <dgm:cxn modelId="{742F1CE2-5F33-4E8F-A9A0-F4B6B99680DE}" type="presParOf" srcId="{5493819A-750C-4C1B-8F94-34F51DDAE880}" destId="{2C47AA74-6292-4538-AB45-A430E52FC374}" srcOrd="3" destOrd="0" presId="urn:microsoft.com/office/officeart/2005/8/layout/target3"/>
    <dgm:cxn modelId="{174FD702-C9A4-4F99-B57E-10B41C0A36D8}" type="presParOf" srcId="{5493819A-750C-4C1B-8F94-34F51DDAE880}" destId="{A4E7A1E2-C96A-4240-8948-2750BD90FC89}" srcOrd="4" destOrd="0" presId="urn:microsoft.com/office/officeart/2005/8/layout/target3"/>
    <dgm:cxn modelId="{462DAE6C-2C0F-452F-9878-AAF83B60B99A}" type="presParOf" srcId="{5493819A-750C-4C1B-8F94-34F51DDAE880}" destId="{0107CBB6-01AD-4E93-902F-02345D92AF28}" srcOrd="5" destOrd="0" presId="urn:microsoft.com/office/officeart/2005/8/layout/target3"/>
    <dgm:cxn modelId="{20909EDF-16DD-4631-8D73-823F2465831D}" type="presParOf" srcId="{5493819A-750C-4C1B-8F94-34F51DDAE880}" destId="{18EF6A0E-CC78-497E-AC55-77B6787C88DB}" srcOrd="6" destOrd="0" presId="urn:microsoft.com/office/officeart/2005/8/layout/target3"/>
    <dgm:cxn modelId="{C3296ABB-9F2B-46E9-82B4-C8FAEAC1E898}" type="presParOf" srcId="{5493819A-750C-4C1B-8F94-34F51DDAE880}" destId="{931DE083-29ED-4BF3-99D9-0BB9370319F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11739-CC7F-4500-B6AC-F2A492A013E5}" type="doc">
      <dgm:prSet loTypeId="urn:microsoft.com/office/officeart/2005/8/layout/hList7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0738B77-486C-4752-935D-C75083CCE2D1}">
      <dgm:prSet custT="1"/>
      <dgm:spPr/>
      <dgm:t>
        <a:bodyPr/>
        <a:lstStyle/>
        <a:p>
          <a:r>
            <a:rPr lang="en-US" sz="4800" b="1" dirty="0"/>
            <a:t>Today’s Topic is</a:t>
          </a:r>
          <a:endParaRPr lang="en-US" sz="4800" dirty="0"/>
        </a:p>
      </dgm:t>
    </dgm:pt>
    <dgm:pt modelId="{57660506-0840-4416-8674-EB2C05D7DBDD}" type="parTrans" cxnId="{6E7B0FF1-3780-49E8-BE46-32FD589764C1}">
      <dgm:prSet/>
      <dgm:spPr/>
      <dgm:t>
        <a:bodyPr/>
        <a:lstStyle/>
        <a:p>
          <a:endParaRPr lang="en-US"/>
        </a:p>
      </dgm:t>
    </dgm:pt>
    <dgm:pt modelId="{9E8F6732-B587-47BE-91ED-86BE8961A8A5}" type="sibTrans" cxnId="{6E7B0FF1-3780-49E8-BE46-32FD589764C1}">
      <dgm:prSet/>
      <dgm:spPr/>
      <dgm:t>
        <a:bodyPr/>
        <a:lstStyle/>
        <a:p>
          <a:endParaRPr lang="en-US"/>
        </a:p>
      </dgm:t>
    </dgm:pt>
    <dgm:pt modelId="{8BB4EF48-568C-4209-820A-262801C9730A}" type="pres">
      <dgm:prSet presAssocID="{BDB11739-CC7F-4500-B6AC-F2A492A013E5}" presName="Name0" presStyleCnt="0">
        <dgm:presLayoutVars>
          <dgm:dir/>
          <dgm:resizeHandles val="exact"/>
        </dgm:presLayoutVars>
      </dgm:prSet>
      <dgm:spPr/>
    </dgm:pt>
    <dgm:pt modelId="{02C9A2F0-A6FB-483A-823A-C36464DD8018}" type="pres">
      <dgm:prSet presAssocID="{BDB11739-CC7F-4500-B6AC-F2A492A013E5}" presName="fgShape" presStyleLbl="fgShp" presStyleIdx="0" presStyleCnt="1"/>
      <dgm:spPr/>
    </dgm:pt>
    <dgm:pt modelId="{39BEB2D3-C269-41CC-90BF-990137C7AD7D}" type="pres">
      <dgm:prSet presAssocID="{BDB11739-CC7F-4500-B6AC-F2A492A013E5}" presName="linComp" presStyleCnt="0"/>
      <dgm:spPr/>
    </dgm:pt>
    <dgm:pt modelId="{E2736B93-1027-4FA8-B75C-CFCC1E80A888}" type="pres">
      <dgm:prSet presAssocID="{70738B77-486C-4752-935D-C75083CCE2D1}" presName="compNode" presStyleCnt="0"/>
      <dgm:spPr/>
    </dgm:pt>
    <dgm:pt modelId="{6983CDDB-7E18-4AB5-9921-5E7BAC133EF9}" type="pres">
      <dgm:prSet presAssocID="{70738B77-486C-4752-935D-C75083CCE2D1}" presName="bkgdShape" presStyleLbl="node1" presStyleIdx="0" presStyleCnt="1"/>
      <dgm:spPr/>
    </dgm:pt>
    <dgm:pt modelId="{6338E711-2A15-4B7D-A8E0-55589FFF7366}" type="pres">
      <dgm:prSet presAssocID="{70738B77-486C-4752-935D-C75083CCE2D1}" presName="nodeTx" presStyleLbl="node1" presStyleIdx="0" presStyleCnt="1">
        <dgm:presLayoutVars>
          <dgm:bulletEnabled val="1"/>
        </dgm:presLayoutVars>
      </dgm:prSet>
      <dgm:spPr/>
    </dgm:pt>
    <dgm:pt modelId="{438C4D08-F25F-4BB4-8C2D-D138F77F9EC4}" type="pres">
      <dgm:prSet presAssocID="{70738B77-486C-4752-935D-C75083CCE2D1}" presName="invisiNode" presStyleLbl="node1" presStyleIdx="0" presStyleCnt="1"/>
      <dgm:spPr/>
    </dgm:pt>
    <dgm:pt modelId="{CD14F3BE-BCD7-4B3A-801E-78B062D3987D}" type="pres">
      <dgm:prSet presAssocID="{70738B77-486C-4752-935D-C75083CCE2D1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6451F004-FC07-4D50-BDD9-720E76580C23}" type="presOf" srcId="{BDB11739-CC7F-4500-B6AC-F2A492A013E5}" destId="{8BB4EF48-568C-4209-820A-262801C9730A}" srcOrd="0" destOrd="0" presId="urn:microsoft.com/office/officeart/2005/8/layout/hList7"/>
    <dgm:cxn modelId="{3078E726-DB16-47C8-955A-1F57B9C74872}" type="presOf" srcId="{70738B77-486C-4752-935D-C75083CCE2D1}" destId="{6338E711-2A15-4B7D-A8E0-55589FFF7366}" srcOrd="1" destOrd="0" presId="urn:microsoft.com/office/officeart/2005/8/layout/hList7"/>
    <dgm:cxn modelId="{C8E31AC2-EED8-43F5-848D-528864CE316C}" type="presOf" srcId="{70738B77-486C-4752-935D-C75083CCE2D1}" destId="{6983CDDB-7E18-4AB5-9921-5E7BAC133EF9}" srcOrd="0" destOrd="0" presId="urn:microsoft.com/office/officeart/2005/8/layout/hList7"/>
    <dgm:cxn modelId="{6E7B0FF1-3780-49E8-BE46-32FD589764C1}" srcId="{BDB11739-CC7F-4500-B6AC-F2A492A013E5}" destId="{70738B77-486C-4752-935D-C75083CCE2D1}" srcOrd="0" destOrd="0" parTransId="{57660506-0840-4416-8674-EB2C05D7DBDD}" sibTransId="{9E8F6732-B587-47BE-91ED-86BE8961A8A5}"/>
    <dgm:cxn modelId="{BCA5E73E-AFBD-48AF-929E-79E6BC433A9B}" type="presParOf" srcId="{8BB4EF48-568C-4209-820A-262801C9730A}" destId="{02C9A2F0-A6FB-483A-823A-C36464DD8018}" srcOrd="0" destOrd="0" presId="urn:microsoft.com/office/officeart/2005/8/layout/hList7"/>
    <dgm:cxn modelId="{14D8576F-298C-4852-A583-4ECFCA225F94}" type="presParOf" srcId="{8BB4EF48-568C-4209-820A-262801C9730A}" destId="{39BEB2D3-C269-41CC-90BF-990137C7AD7D}" srcOrd="1" destOrd="0" presId="urn:microsoft.com/office/officeart/2005/8/layout/hList7"/>
    <dgm:cxn modelId="{BA22B37B-F9DC-4694-8762-D9157B08E1FD}" type="presParOf" srcId="{39BEB2D3-C269-41CC-90BF-990137C7AD7D}" destId="{E2736B93-1027-4FA8-B75C-CFCC1E80A888}" srcOrd="0" destOrd="0" presId="urn:microsoft.com/office/officeart/2005/8/layout/hList7"/>
    <dgm:cxn modelId="{F67EF092-7939-4C00-A014-F7FF779CFC90}" type="presParOf" srcId="{E2736B93-1027-4FA8-B75C-CFCC1E80A888}" destId="{6983CDDB-7E18-4AB5-9921-5E7BAC133EF9}" srcOrd="0" destOrd="0" presId="urn:microsoft.com/office/officeart/2005/8/layout/hList7"/>
    <dgm:cxn modelId="{82D3DDA7-5C47-4AFE-B862-58107029F42A}" type="presParOf" srcId="{E2736B93-1027-4FA8-B75C-CFCC1E80A888}" destId="{6338E711-2A15-4B7D-A8E0-55589FFF7366}" srcOrd="1" destOrd="0" presId="urn:microsoft.com/office/officeart/2005/8/layout/hList7"/>
    <dgm:cxn modelId="{E29C89F9-CF83-4854-AF6A-81C207688431}" type="presParOf" srcId="{E2736B93-1027-4FA8-B75C-CFCC1E80A888}" destId="{438C4D08-F25F-4BB4-8C2D-D138F77F9EC4}" srcOrd="2" destOrd="0" presId="urn:microsoft.com/office/officeart/2005/8/layout/hList7"/>
    <dgm:cxn modelId="{6825B5EA-841A-42C8-8B2C-375C777F5EA3}" type="presParOf" srcId="{E2736B93-1027-4FA8-B75C-CFCC1E80A888}" destId="{CD14F3BE-BCD7-4B3A-801E-78B062D398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CB961-9E66-4958-A87A-B54A6A6D58D4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543B9B-007F-4E0C-AAA1-A282BC441A9F}">
      <dgm:prSet custT="1"/>
      <dgm:spPr/>
      <dgm:t>
        <a:bodyPr/>
        <a:lstStyle/>
        <a:p>
          <a:r>
            <a: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Affirmative</a:t>
          </a:r>
        </a:p>
        <a:p>
          <a:r>
            <a: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</a:p>
      </dgm:t>
    </dgm:pt>
    <dgm:pt modelId="{60A09D37-0C3B-4155-BD3C-8FB7CDC83A77}" type="parTrans" cxnId="{D3A31677-F723-409A-A59F-C0D58CD89FCC}">
      <dgm:prSet/>
      <dgm:spPr/>
      <dgm:t>
        <a:bodyPr/>
        <a:lstStyle/>
        <a:p>
          <a:endParaRPr lang="en-US"/>
        </a:p>
      </dgm:t>
    </dgm:pt>
    <dgm:pt modelId="{755AFF95-2637-4189-9D60-81E82CAD9702}" type="sibTrans" cxnId="{D3A31677-F723-409A-A59F-C0D58CD89FCC}">
      <dgm:prSet/>
      <dgm:spPr/>
      <dgm:t>
        <a:bodyPr/>
        <a:lstStyle/>
        <a:p>
          <a:endParaRPr lang="en-US"/>
        </a:p>
      </dgm:t>
    </dgm:pt>
    <dgm:pt modelId="{55A83F3F-81CA-4996-9907-ABC2EC997C9E}" type="pres">
      <dgm:prSet presAssocID="{55BCB961-9E66-4958-A87A-B54A6A6D58D4}" presName="compositeShape" presStyleCnt="0">
        <dgm:presLayoutVars>
          <dgm:dir/>
          <dgm:resizeHandles/>
        </dgm:presLayoutVars>
      </dgm:prSet>
      <dgm:spPr/>
    </dgm:pt>
    <dgm:pt modelId="{0FE44F77-C2CE-4DDB-8845-37458C0431AB}" type="pres">
      <dgm:prSet presAssocID="{55BCB961-9E66-4958-A87A-B54A6A6D58D4}" presName="pyramid" presStyleLbl="node1" presStyleIdx="0" presStyleCnt="1" custScaleX="192020" custLinFactNeighborY="0"/>
      <dgm:spPr/>
    </dgm:pt>
    <dgm:pt modelId="{E89969C7-CED0-45E6-B60D-09746730FD77}" type="pres">
      <dgm:prSet presAssocID="{55BCB961-9E66-4958-A87A-B54A6A6D58D4}" presName="theList" presStyleCnt="0"/>
      <dgm:spPr/>
    </dgm:pt>
    <dgm:pt modelId="{BD606FEE-D3DB-42AF-A0CA-686A42A7C7FF}" type="pres">
      <dgm:prSet presAssocID="{09543B9B-007F-4E0C-AAA1-A282BC441A9F}" presName="aNode" presStyleLbl="fgAcc1" presStyleIdx="0" presStyleCnt="1" custScaleX="299417">
        <dgm:presLayoutVars>
          <dgm:bulletEnabled val="1"/>
        </dgm:presLayoutVars>
      </dgm:prSet>
      <dgm:spPr/>
    </dgm:pt>
    <dgm:pt modelId="{E79BEA84-DD91-4059-B8F6-86B3F41C9545}" type="pres">
      <dgm:prSet presAssocID="{09543B9B-007F-4E0C-AAA1-A282BC441A9F}" presName="aSpace" presStyleCnt="0"/>
      <dgm:spPr/>
    </dgm:pt>
  </dgm:ptLst>
  <dgm:cxnLst>
    <dgm:cxn modelId="{7DF36F28-F804-478B-9FAF-FC9A3D7EAA70}" type="presOf" srcId="{55BCB961-9E66-4958-A87A-B54A6A6D58D4}" destId="{55A83F3F-81CA-4996-9907-ABC2EC997C9E}" srcOrd="0" destOrd="0" presId="urn:microsoft.com/office/officeart/2005/8/layout/pyramid2"/>
    <dgm:cxn modelId="{80E0ED3C-78BD-4071-8169-B0B13BF15CC8}" type="presOf" srcId="{09543B9B-007F-4E0C-AAA1-A282BC441A9F}" destId="{BD606FEE-D3DB-42AF-A0CA-686A42A7C7FF}" srcOrd="0" destOrd="0" presId="urn:microsoft.com/office/officeart/2005/8/layout/pyramid2"/>
    <dgm:cxn modelId="{D3A31677-F723-409A-A59F-C0D58CD89FCC}" srcId="{55BCB961-9E66-4958-A87A-B54A6A6D58D4}" destId="{09543B9B-007F-4E0C-AAA1-A282BC441A9F}" srcOrd="0" destOrd="0" parTransId="{60A09D37-0C3B-4155-BD3C-8FB7CDC83A77}" sibTransId="{755AFF95-2637-4189-9D60-81E82CAD9702}"/>
    <dgm:cxn modelId="{A50C8F8A-AF47-4A6A-A5FD-1F4441AD3DB6}" type="presParOf" srcId="{55A83F3F-81CA-4996-9907-ABC2EC997C9E}" destId="{0FE44F77-C2CE-4DDB-8845-37458C0431AB}" srcOrd="0" destOrd="0" presId="urn:microsoft.com/office/officeart/2005/8/layout/pyramid2"/>
    <dgm:cxn modelId="{D3370633-97C4-4C9D-8E64-165B0466535F}" type="presParOf" srcId="{55A83F3F-81CA-4996-9907-ABC2EC997C9E}" destId="{E89969C7-CED0-45E6-B60D-09746730FD77}" srcOrd="1" destOrd="0" presId="urn:microsoft.com/office/officeart/2005/8/layout/pyramid2"/>
    <dgm:cxn modelId="{5E0D3962-098D-40D7-8234-C43D0D7E7A03}" type="presParOf" srcId="{E89969C7-CED0-45E6-B60D-09746730FD77}" destId="{BD606FEE-D3DB-42AF-A0CA-686A42A7C7FF}" srcOrd="0" destOrd="0" presId="urn:microsoft.com/office/officeart/2005/8/layout/pyramid2"/>
    <dgm:cxn modelId="{C9A78CEA-10B6-417E-B77B-0E7259165234}" type="presParOf" srcId="{E89969C7-CED0-45E6-B60D-09746730FD77}" destId="{E79BEA84-DD91-4059-B8F6-86B3F41C954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216EB-8A39-4BD0-9904-228AF07B36A7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2CFAFA-3128-4715-A849-05A46F75691F}">
      <dgm:prSet phldrT="[Text]"/>
      <dgm:spPr/>
      <dgm:t>
        <a:bodyPr/>
        <a:lstStyle/>
        <a:p>
          <a:r>
            <a:rPr lang="en-US" b="1" dirty="0"/>
            <a:t>1.</a:t>
          </a:r>
        </a:p>
      </dgm:t>
    </dgm:pt>
    <dgm:pt modelId="{36C0C8F4-213C-4671-AEB7-A3E7E1FFAFD9}" type="parTrans" cxnId="{EAE67BDA-2A6D-498E-9C2A-C3D9351188FE}">
      <dgm:prSet/>
      <dgm:spPr/>
      <dgm:t>
        <a:bodyPr/>
        <a:lstStyle/>
        <a:p>
          <a:endParaRPr lang="en-US" b="1"/>
        </a:p>
      </dgm:t>
    </dgm:pt>
    <dgm:pt modelId="{126A956C-3F0A-4C80-A52B-3D6C01E7F36B}" type="sibTrans" cxnId="{EAE67BDA-2A6D-498E-9C2A-C3D9351188FE}">
      <dgm:prSet/>
      <dgm:spPr/>
      <dgm:t>
        <a:bodyPr/>
        <a:lstStyle/>
        <a:p>
          <a:endParaRPr lang="en-US" b="1"/>
        </a:p>
      </dgm:t>
    </dgm:pt>
    <dgm:pt modelId="{077C060F-E83F-45BE-916B-0F0A7228E356}">
      <dgm:prSet phldrT="[Text]" custT="1"/>
      <dgm:spPr/>
      <dgm:t>
        <a:bodyPr/>
        <a:lstStyle/>
        <a:p>
          <a:r>
            <a:rPr lang="en-US" sz="2400" b="1" dirty="0"/>
            <a:t>Tell what is sentence.</a:t>
          </a:r>
        </a:p>
      </dgm:t>
    </dgm:pt>
    <dgm:pt modelId="{432C5E63-1D66-4D5C-9325-670732E35345}" type="parTrans" cxnId="{6EA23B8C-6A63-415E-B7F4-4D7EAF868BD9}">
      <dgm:prSet/>
      <dgm:spPr/>
      <dgm:t>
        <a:bodyPr/>
        <a:lstStyle/>
        <a:p>
          <a:endParaRPr lang="en-US" b="1"/>
        </a:p>
      </dgm:t>
    </dgm:pt>
    <dgm:pt modelId="{1D2282FC-7B1D-4744-8E12-9F21697D38D2}" type="sibTrans" cxnId="{6EA23B8C-6A63-415E-B7F4-4D7EAF868BD9}">
      <dgm:prSet/>
      <dgm:spPr/>
      <dgm:t>
        <a:bodyPr/>
        <a:lstStyle/>
        <a:p>
          <a:endParaRPr lang="en-US" b="1"/>
        </a:p>
      </dgm:t>
    </dgm:pt>
    <dgm:pt modelId="{DC131D2F-68A4-40AD-8453-F0BC9AB7629B}">
      <dgm:prSet phldrT="[Text]"/>
      <dgm:spPr/>
      <dgm:t>
        <a:bodyPr/>
        <a:lstStyle/>
        <a:p>
          <a:r>
            <a:rPr lang="en-US" b="1" dirty="0"/>
            <a:t>2.</a:t>
          </a:r>
        </a:p>
      </dgm:t>
    </dgm:pt>
    <dgm:pt modelId="{30197D2F-A839-47B5-B194-AA228BBFE6F8}" type="parTrans" cxnId="{06FF1822-C5FE-459B-9AB4-663DCD42BA57}">
      <dgm:prSet/>
      <dgm:spPr/>
      <dgm:t>
        <a:bodyPr/>
        <a:lstStyle/>
        <a:p>
          <a:endParaRPr lang="en-US" b="1"/>
        </a:p>
      </dgm:t>
    </dgm:pt>
    <dgm:pt modelId="{12373A5D-E546-4959-B95F-D2E043E4AF9E}" type="sibTrans" cxnId="{06FF1822-C5FE-459B-9AB4-663DCD42BA57}">
      <dgm:prSet/>
      <dgm:spPr/>
      <dgm:t>
        <a:bodyPr/>
        <a:lstStyle/>
        <a:p>
          <a:endParaRPr lang="en-US" b="1"/>
        </a:p>
      </dgm:t>
    </dgm:pt>
    <dgm:pt modelId="{80B13F94-B6C4-42D4-9C35-03C5AA2C92BC}">
      <dgm:prSet phldrT="[Text]" custT="1"/>
      <dgm:spPr/>
      <dgm:t>
        <a:bodyPr/>
        <a:lstStyle/>
        <a:p>
          <a:r>
            <a:rPr lang="en-US" sz="2400" b="1" dirty="0"/>
            <a:t>Write what is affirmative sentence.</a:t>
          </a:r>
        </a:p>
      </dgm:t>
    </dgm:pt>
    <dgm:pt modelId="{88904158-CD0B-4406-860E-DAB1E4D4C79A}" type="parTrans" cxnId="{B4B3E677-FF14-410F-9332-8FBF2A860156}">
      <dgm:prSet/>
      <dgm:spPr/>
      <dgm:t>
        <a:bodyPr/>
        <a:lstStyle/>
        <a:p>
          <a:endParaRPr lang="en-US" b="1"/>
        </a:p>
      </dgm:t>
    </dgm:pt>
    <dgm:pt modelId="{3B5C1176-472C-46DA-BC96-797BCEC9E0CB}" type="sibTrans" cxnId="{B4B3E677-FF14-410F-9332-8FBF2A860156}">
      <dgm:prSet/>
      <dgm:spPr/>
      <dgm:t>
        <a:bodyPr/>
        <a:lstStyle/>
        <a:p>
          <a:endParaRPr lang="en-US" b="1"/>
        </a:p>
      </dgm:t>
    </dgm:pt>
    <dgm:pt modelId="{326C7FF3-87E8-4302-A811-DC4436BD35FF}">
      <dgm:prSet phldrT="[Text]"/>
      <dgm:spPr/>
      <dgm:t>
        <a:bodyPr/>
        <a:lstStyle/>
        <a:p>
          <a:r>
            <a:rPr lang="en-US" b="1" dirty="0"/>
            <a:t>3.      </a:t>
          </a:r>
        </a:p>
      </dgm:t>
    </dgm:pt>
    <dgm:pt modelId="{D22EA00E-E7FD-4398-A8B5-BC151075C66D}" type="parTrans" cxnId="{AEB4A420-3DF7-42B7-9956-12F7F2BC2690}">
      <dgm:prSet/>
      <dgm:spPr/>
      <dgm:t>
        <a:bodyPr/>
        <a:lstStyle/>
        <a:p>
          <a:endParaRPr lang="en-US" b="1"/>
        </a:p>
      </dgm:t>
    </dgm:pt>
    <dgm:pt modelId="{96A17B2B-E820-42EA-9418-A21FEA4B8734}" type="sibTrans" cxnId="{AEB4A420-3DF7-42B7-9956-12F7F2BC2690}">
      <dgm:prSet/>
      <dgm:spPr/>
      <dgm:t>
        <a:bodyPr/>
        <a:lstStyle/>
        <a:p>
          <a:endParaRPr lang="en-US" b="1"/>
        </a:p>
      </dgm:t>
    </dgm:pt>
    <dgm:pt modelId="{35D3C91A-B0B3-45FD-AC78-CDD214B14435}">
      <dgm:prSet custT="1"/>
      <dgm:spPr/>
      <dgm:t>
        <a:bodyPr/>
        <a:lstStyle/>
        <a:p>
          <a:r>
            <a:rPr lang="en-US" sz="2400" b="1" dirty="0"/>
            <a:t>Use affirmative sentences in writing anything in English.</a:t>
          </a:r>
        </a:p>
      </dgm:t>
    </dgm:pt>
    <dgm:pt modelId="{C7654136-BE95-4167-8AA3-64DCC3C0612B}" type="parTrans" cxnId="{D91DD40A-C0CD-4702-AD39-3C56651C5895}">
      <dgm:prSet/>
      <dgm:spPr/>
      <dgm:t>
        <a:bodyPr/>
        <a:lstStyle/>
        <a:p>
          <a:endParaRPr lang="en-US" b="1"/>
        </a:p>
      </dgm:t>
    </dgm:pt>
    <dgm:pt modelId="{B2D85D35-F0CC-403B-A488-74C4906CEE5E}" type="sibTrans" cxnId="{D91DD40A-C0CD-4702-AD39-3C56651C5895}">
      <dgm:prSet/>
      <dgm:spPr/>
      <dgm:t>
        <a:bodyPr/>
        <a:lstStyle/>
        <a:p>
          <a:endParaRPr lang="en-US" b="1"/>
        </a:p>
      </dgm:t>
    </dgm:pt>
    <dgm:pt modelId="{3CEBB9E7-22D7-4104-ADD2-B3E267DED9AB}" type="pres">
      <dgm:prSet presAssocID="{71B216EB-8A39-4BD0-9904-228AF07B36A7}" presName="Name0" presStyleCnt="0">
        <dgm:presLayoutVars>
          <dgm:dir/>
          <dgm:resizeHandles val="exact"/>
        </dgm:presLayoutVars>
      </dgm:prSet>
      <dgm:spPr/>
    </dgm:pt>
    <dgm:pt modelId="{C30D8ACB-4B1C-49FD-A548-B57A3DD114D6}" type="pres">
      <dgm:prSet presAssocID="{612CFAFA-3128-4715-A849-05A46F75691F}" presName="node" presStyleLbl="node1" presStyleIdx="0" presStyleCnt="3">
        <dgm:presLayoutVars>
          <dgm:bulletEnabled val="1"/>
        </dgm:presLayoutVars>
      </dgm:prSet>
      <dgm:spPr/>
    </dgm:pt>
    <dgm:pt modelId="{5880E40E-2180-4A49-B092-3DD1E10C1F4E}" type="pres">
      <dgm:prSet presAssocID="{126A956C-3F0A-4C80-A52B-3D6C01E7F36B}" presName="sibTrans" presStyleCnt="0"/>
      <dgm:spPr/>
    </dgm:pt>
    <dgm:pt modelId="{EB4F4370-9611-43AB-BF40-2455FAF8C897}" type="pres">
      <dgm:prSet presAssocID="{DC131D2F-68A4-40AD-8453-F0BC9AB7629B}" presName="node" presStyleLbl="node1" presStyleIdx="1" presStyleCnt="3">
        <dgm:presLayoutVars>
          <dgm:bulletEnabled val="1"/>
        </dgm:presLayoutVars>
      </dgm:prSet>
      <dgm:spPr/>
    </dgm:pt>
    <dgm:pt modelId="{0C0080CF-8848-4EAC-8652-8684C15C6575}" type="pres">
      <dgm:prSet presAssocID="{12373A5D-E546-4959-B95F-D2E043E4AF9E}" presName="sibTrans" presStyleCnt="0"/>
      <dgm:spPr/>
    </dgm:pt>
    <dgm:pt modelId="{17DEA597-D466-47E2-A004-19A3ABC35126}" type="pres">
      <dgm:prSet presAssocID="{326C7FF3-87E8-4302-A811-DC4436BD35FF}" presName="node" presStyleLbl="node1" presStyleIdx="2" presStyleCnt="3">
        <dgm:presLayoutVars>
          <dgm:bulletEnabled val="1"/>
        </dgm:presLayoutVars>
      </dgm:prSet>
      <dgm:spPr/>
    </dgm:pt>
  </dgm:ptLst>
  <dgm:cxnLst>
    <dgm:cxn modelId="{D91DD40A-C0CD-4702-AD39-3C56651C5895}" srcId="{326C7FF3-87E8-4302-A811-DC4436BD35FF}" destId="{35D3C91A-B0B3-45FD-AC78-CDD214B14435}" srcOrd="0" destOrd="0" parTransId="{C7654136-BE95-4167-8AA3-64DCC3C0612B}" sibTransId="{B2D85D35-F0CC-403B-A488-74C4906CEE5E}"/>
    <dgm:cxn modelId="{8E2C7B11-CE4E-4747-869D-61F2D875957B}" type="presOf" srcId="{71B216EB-8A39-4BD0-9904-228AF07B36A7}" destId="{3CEBB9E7-22D7-4104-ADD2-B3E267DED9AB}" srcOrd="0" destOrd="0" presId="urn:microsoft.com/office/officeart/2005/8/layout/hList6"/>
    <dgm:cxn modelId="{AEB4A420-3DF7-42B7-9956-12F7F2BC2690}" srcId="{71B216EB-8A39-4BD0-9904-228AF07B36A7}" destId="{326C7FF3-87E8-4302-A811-DC4436BD35FF}" srcOrd="2" destOrd="0" parTransId="{D22EA00E-E7FD-4398-A8B5-BC151075C66D}" sibTransId="{96A17B2B-E820-42EA-9418-A21FEA4B8734}"/>
    <dgm:cxn modelId="{06FF1822-C5FE-459B-9AB4-663DCD42BA57}" srcId="{71B216EB-8A39-4BD0-9904-228AF07B36A7}" destId="{DC131D2F-68A4-40AD-8453-F0BC9AB7629B}" srcOrd="1" destOrd="0" parTransId="{30197D2F-A839-47B5-B194-AA228BBFE6F8}" sibTransId="{12373A5D-E546-4959-B95F-D2E043E4AF9E}"/>
    <dgm:cxn modelId="{872F424F-A6BA-42F0-BB36-31D551615E1C}" type="presOf" srcId="{35D3C91A-B0B3-45FD-AC78-CDD214B14435}" destId="{17DEA597-D466-47E2-A004-19A3ABC35126}" srcOrd="0" destOrd="1" presId="urn:microsoft.com/office/officeart/2005/8/layout/hList6"/>
    <dgm:cxn modelId="{77976875-F74C-4306-B4F6-99558CF8B10B}" type="presOf" srcId="{077C060F-E83F-45BE-916B-0F0A7228E356}" destId="{C30D8ACB-4B1C-49FD-A548-B57A3DD114D6}" srcOrd="0" destOrd="1" presId="urn:microsoft.com/office/officeart/2005/8/layout/hList6"/>
    <dgm:cxn modelId="{B4B3E677-FF14-410F-9332-8FBF2A860156}" srcId="{DC131D2F-68A4-40AD-8453-F0BC9AB7629B}" destId="{80B13F94-B6C4-42D4-9C35-03C5AA2C92BC}" srcOrd="0" destOrd="0" parTransId="{88904158-CD0B-4406-860E-DAB1E4D4C79A}" sibTransId="{3B5C1176-472C-46DA-BC96-797BCEC9E0CB}"/>
    <dgm:cxn modelId="{FCDC7A85-7345-4C9C-8666-B791D3C7093E}" type="presOf" srcId="{DC131D2F-68A4-40AD-8453-F0BC9AB7629B}" destId="{EB4F4370-9611-43AB-BF40-2455FAF8C897}" srcOrd="0" destOrd="0" presId="urn:microsoft.com/office/officeart/2005/8/layout/hList6"/>
    <dgm:cxn modelId="{5E80EB87-5A0B-431B-92CC-8B1D61367D02}" type="presOf" srcId="{612CFAFA-3128-4715-A849-05A46F75691F}" destId="{C30D8ACB-4B1C-49FD-A548-B57A3DD114D6}" srcOrd="0" destOrd="0" presId="urn:microsoft.com/office/officeart/2005/8/layout/hList6"/>
    <dgm:cxn modelId="{6EA23B8C-6A63-415E-B7F4-4D7EAF868BD9}" srcId="{612CFAFA-3128-4715-A849-05A46F75691F}" destId="{077C060F-E83F-45BE-916B-0F0A7228E356}" srcOrd="0" destOrd="0" parTransId="{432C5E63-1D66-4D5C-9325-670732E35345}" sibTransId="{1D2282FC-7B1D-4744-8E12-9F21697D38D2}"/>
    <dgm:cxn modelId="{673B9CBB-119B-4424-9FC3-849542256240}" type="presOf" srcId="{80B13F94-B6C4-42D4-9C35-03C5AA2C92BC}" destId="{EB4F4370-9611-43AB-BF40-2455FAF8C897}" srcOrd="0" destOrd="1" presId="urn:microsoft.com/office/officeart/2005/8/layout/hList6"/>
    <dgm:cxn modelId="{EAE67BDA-2A6D-498E-9C2A-C3D9351188FE}" srcId="{71B216EB-8A39-4BD0-9904-228AF07B36A7}" destId="{612CFAFA-3128-4715-A849-05A46F75691F}" srcOrd="0" destOrd="0" parTransId="{36C0C8F4-213C-4671-AEB7-A3E7E1FFAFD9}" sibTransId="{126A956C-3F0A-4C80-A52B-3D6C01E7F36B}"/>
    <dgm:cxn modelId="{314632E9-6E9D-4D82-98E5-4EDA93278309}" type="presOf" srcId="{326C7FF3-87E8-4302-A811-DC4436BD35FF}" destId="{17DEA597-D466-47E2-A004-19A3ABC35126}" srcOrd="0" destOrd="0" presId="urn:microsoft.com/office/officeart/2005/8/layout/hList6"/>
    <dgm:cxn modelId="{BFE82568-1711-473D-9888-F3686003AE48}" type="presParOf" srcId="{3CEBB9E7-22D7-4104-ADD2-B3E267DED9AB}" destId="{C30D8ACB-4B1C-49FD-A548-B57A3DD114D6}" srcOrd="0" destOrd="0" presId="urn:microsoft.com/office/officeart/2005/8/layout/hList6"/>
    <dgm:cxn modelId="{30A617AB-CD85-42CE-A5EC-6C867A3D4EB0}" type="presParOf" srcId="{3CEBB9E7-22D7-4104-ADD2-B3E267DED9AB}" destId="{5880E40E-2180-4A49-B092-3DD1E10C1F4E}" srcOrd="1" destOrd="0" presId="urn:microsoft.com/office/officeart/2005/8/layout/hList6"/>
    <dgm:cxn modelId="{92D824FE-7741-4497-ADF4-5FF454D1779A}" type="presParOf" srcId="{3CEBB9E7-22D7-4104-ADD2-B3E267DED9AB}" destId="{EB4F4370-9611-43AB-BF40-2455FAF8C897}" srcOrd="2" destOrd="0" presId="urn:microsoft.com/office/officeart/2005/8/layout/hList6"/>
    <dgm:cxn modelId="{E4E4246A-0534-4E57-BF8B-A017495F2F8F}" type="presParOf" srcId="{3CEBB9E7-22D7-4104-ADD2-B3E267DED9AB}" destId="{0C0080CF-8848-4EAC-8652-8684C15C6575}" srcOrd="3" destOrd="0" presId="urn:microsoft.com/office/officeart/2005/8/layout/hList6"/>
    <dgm:cxn modelId="{072862D2-0C1A-4A4C-8C56-8DCA9E48E7EE}" type="presParOf" srcId="{3CEBB9E7-22D7-4104-ADD2-B3E267DED9AB}" destId="{17DEA597-D466-47E2-A004-19A3ABC3512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7946D1-C49E-4DD8-9276-8ABC3AF19C36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A77219-7BB5-4E0A-B0A7-F799F21FD461}">
      <dgm:prSet custT="1"/>
      <dgm:spPr/>
      <dgm:t>
        <a:bodyPr/>
        <a:lstStyle/>
        <a:p>
          <a:r>
            <a:rPr lang="en-US" sz="3600" b="1" dirty="0"/>
            <a:t>A</a:t>
          </a:r>
          <a:r>
            <a:rPr lang="en-US" sz="3600" b="1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dirty="0"/>
        </a:p>
      </dgm:t>
    </dgm:pt>
    <dgm:pt modelId="{2597521C-0128-4BE5-AD21-962879139977}" type="parTrans" cxnId="{10759A4A-9B66-492F-8FC7-9271B35CC48B}">
      <dgm:prSet/>
      <dgm:spPr/>
      <dgm:t>
        <a:bodyPr/>
        <a:lstStyle/>
        <a:p>
          <a:endParaRPr lang="en-US"/>
        </a:p>
      </dgm:t>
    </dgm:pt>
    <dgm:pt modelId="{5D49AAA0-AA7D-4D6D-85B5-713F68718344}" type="sibTrans" cxnId="{10759A4A-9B66-492F-8FC7-9271B35CC48B}">
      <dgm:prSet/>
      <dgm:spPr/>
      <dgm:t>
        <a:bodyPr/>
        <a:lstStyle/>
        <a:p>
          <a:endParaRPr lang="en-US"/>
        </a:p>
      </dgm:t>
    </dgm:pt>
    <dgm:pt modelId="{DC71A999-5726-4FA5-B5F1-C7EACDC52601}" type="pres">
      <dgm:prSet presAssocID="{107946D1-C49E-4DD8-9276-8ABC3AF19C36}" presName="Name0" presStyleCnt="0">
        <dgm:presLayoutVars>
          <dgm:dir/>
          <dgm:resizeHandles val="exact"/>
        </dgm:presLayoutVars>
      </dgm:prSet>
      <dgm:spPr/>
    </dgm:pt>
    <dgm:pt modelId="{787E9763-B2C8-4120-8484-07533DF9F0D0}" type="pres">
      <dgm:prSet presAssocID="{107946D1-C49E-4DD8-9276-8ABC3AF19C36}" presName="fgShape" presStyleLbl="fgShp" presStyleIdx="0" presStyleCnt="1"/>
      <dgm:spPr/>
    </dgm:pt>
    <dgm:pt modelId="{C638A49E-617C-4795-AFEE-8EBD8F7368F6}" type="pres">
      <dgm:prSet presAssocID="{107946D1-C49E-4DD8-9276-8ABC3AF19C36}" presName="linComp" presStyleCnt="0"/>
      <dgm:spPr/>
    </dgm:pt>
    <dgm:pt modelId="{F9914682-694A-49D6-95DF-71C0D461319D}" type="pres">
      <dgm:prSet presAssocID="{BBA77219-7BB5-4E0A-B0A7-F799F21FD461}" presName="compNode" presStyleCnt="0"/>
      <dgm:spPr/>
    </dgm:pt>
    <dgm:pt modelId="{03B70975-DF2C-4752-B76F-154D46E3101D}" type="pres">
      <dgm:prSet presAssocID="{BBA77219-7BB5-4E0A-B0A7-F799F21FD461}" presName="bkgdShape" presStyleLbl="node1" presStyleIdx="0" presStyleCnt="1"/>
      <dgm:spPr/>
    </dgm:pt>
    <dgm:pt modelId="{FD9D82F6-03B5-43DB-8153-406DEDF13936}" type="pres">
      <dgm:prSet presAssocID="{BBA77219-7BB5-4E0A-B0A7-F799F21FD461}" presName="nodeTx" presStyleLbl="node1" presStyleIdx="0" presStyleCnt="1">
        <dgm:presLayoutVars>
          <dgm:bulletEnabled val="1"/>
        </dgm:presLayoutVars>
      </dgm:prSet>
      <dgm:spPr/>
    </dgm:pt>
    <dgm:pt modelId="{8DF59BEC-DF2D-468A-9FB1-0F05731FF9F1}" type="pres">
      <dgm:prSet presAssocID="{BBA77219-7BB5-4E0A-B0A7-F799F21FD461}" presName="invisiNode" presStyleLbl="node1" presStyleIdx="0" presStyleCnt="1"/>
      <dgm:spPr/>
    </dgm:pt>
    <dgm:pt modelId="{9ED4BCA4-E713-4B49-96A4-D54719A13765}" type="pres">
      <dgm:prSet presAssocID="{BBA77219-7BB5-4E0A-B0A7-F799F21FD461}" presName="imagNode" presStyleLbl="fgImgPlace1" presStyleIdx="0" presStyleCnt="1" custLinFactNeighborX="0" custLinFactNeighborY="-109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FD8BF763-219C-4088-A476-44EB6DE852EC}" type="presOf" srcId="{107946D1-C49E-4DD8-9276-8ABC3AF19C36}" destId="{DC71A999-5726-4FA5-B5F1-C7EACDC52601}" srcOrd="0" destOrd="0" presId="urn:microsoft.com/office/officeart/2005/8/layout/hList7"/>
    <dgm:cxn modelId="{10759A4A-9B66-492F-8FC7-9271B35CC48B}" srcId="{107946D1-C49E-4DD8-9276-8ABC3AF19C36}" destId="{BBA77219-7BB5-4E0A-B0A7-F799F21FD461}" srcOrd="0" destOrd="0" parTransId="{2597521C-0128-4BE5-AD21-962879139977}" sibTransId="{5D49AAA0-AA7D-4D6D-85B5-713F68718344}"/>
    <dgm:cxn modelId="{ACD44CBD-D805-4AAD-B2D9-10E599BCEAFF}" type="presOf" srcId="{BBA77219-7BB5-4E0A-B0A7-F799F21FD461}" destId="{FD9D82F6-03B5-43DB-8153-406DEDF13936}" srcOrd="1" destOrd="0" presId="urn:microsoft.com/office/officeart/2005/8/layout/hList7"/>
    <dgm:cxn modelId="{862FDEFF-B95C-4307-BE02-FAFD7DE5B6E0}" type="presOf" srcId="{BBA77219-7BB5-4E0A-B0A7-F799F21FD461}" destId="{03B70975-DF2C-4752-B76F-154D46E3101D}" srcOrd="0" destOrd="0" presId="urn:microsoft.com/office/officeart/2005/8/layout/hList7"/>
    <dgm:cxn modelId="{AB6761F4-A3FF-469F-966C-3ACCEE97FD66}" type="presParOf" srcId="{DC71A999-5726-4FA5-B5F1-C7EACDC52601}" destId="{787E9763-B2C8-4120-8484-07533DF9F0D0}" srcOrd="0" destOrd="0" presId="urn:microsoft.com/office/officeart/2005/8/layout/hList7"/>
    <dgm:cxn modelId="{ACF8E16C-8F6B-467C-B111-2DA63A24D879}" type="presParOf" srcId="{DC71A999-5726-4FA5-B5F1-C7EACDC52601}" destId="{C638A49E-617C-4795-AFEE-8EBD8F7368F6}" srcOrd="1" destOrd="0" presId="urn:microsoft.com/office/officeart/2005/8/layout/hList7"/>
    <dgm:cxn modelId="{7A24943B-4380-4CB7-B66D-504613CB2584}" type="presParOf" srcId="{C638A49E-617C-4795-AFEE-8EBD8F7368F6}" destId="{F9914682-694A-49D6-95DF-71C0D461319D}" srcOrd="0" destOrd="0" presId="urn:microsoft.com/office/officeart/2005/8/layout/hList7"/>
    <dgm:cxn modelId="{C13769A5-7ACA-420F-9FB7-89DCDF7419ED}" type="presParOf" srcId="{F9914682-694A-49D6-95DF-71C0D461319D}" destId="{03B70975-DF2C-4752-B76F-154D46E3101D}" srcOrd="0" destOrd="0" presId="urn:microsoft.com/office/officeart/2005/8/layout/hList7"/>
    <dgm:cxn modelId="{1FA9F2B2-07C3-4CB4-B9D3-AF5C0806E39F}" type="presParOf" srcId="{F9914682-694A-49D6-95DF-71C0D461319D}" destId="{FD9D82F6-03B5-43DB-8153-406DEDF13936}" srcOrd="1" destOrd="0" presId="urn:microsoft.com/office/officeart/2005/8/layout/hList7"/>
    <dgm:cxn modelId="{89A71CC0-63C0-4F9C-9FB4-5F7F0D2E244F}" type="presParOf" srcId="{F9914682-694A-49D6-95DF-71C0D461319D}" destId="{8DF59BEC-DF2D-468A-9FB1-0F05731FF9F1}" srcOrd="2" destOrd="0" presId="urn:microsoft.com/office/officeart/2005/8/layout/hList7"/>
    <dgm:cxn modelId="{03DE4F92-5D36-4055-BB0C-2A0B0675CCFC}" type="presParOf" srcId="{F9914682-694A-49D6-95DF-71C0D461319D}" destId="{9ED4BCA4-E713-4B49-96A4-D54719A137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B5CAC9-B255-4941-9710-0285E7D9C25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05E97BC-F802-4079-82A8-07E9DC44519B}">
      <dgm:prSet/>
      <dgm:spPr/>
      <dgm:t>
        <a:bodyPr/>
        <a:lstStyle/>
        <a:p>
          <a:r>
            <a:rPr lang="en-US" b="1" i="1" dirty="0"/>
            <a:t>Examples of some sentences:</a:t>
          </a:r>
          <a:endParaRPr lang="en-US" dirty="0"/>
        </a:p>
      </dgm:t>
    </dgm:pt>
    <dgm:pt modelId="{065075DC-B76E-4DF1-ADF8-62A904E9164F}" type="parTrans" cxnId="{BECBDCBB-62E5-4E22-8DC1-74603B93C9C3}">
      <dgm:prSet/>
      <dgm:spPr/>
      <dgm:t>
        <a:bodyPr/>
        <a:lstStyle/>
        <a:p>
          <a:endParaRPr lang="en-US"/>
        </a:p>
      </dgm:t>
    </dgm:pt>
    <dgm:pt modelId="{8214D728-9311-42FC-AE3D-DCCDF620DB09}" type="sibTrans" cxnId="{BECBDCBB-62E5-4E22-8DC1-74603B93C9C3}">
      <dgm:prSet/>
      <dgm:spPr/>
      <dgm:t>
        <a:bodyPr/>
        <a:lstStyle/>
        <a:p>
          <a:endParaRPr lang="en-US"/>
        </a:p>
      </dgm:t>
    </dgm:pt>
    <dgm:pt modelId="{F1061A36-6260-413C-902E-118ABEA3812F}" type="pres">
      <dgm:prSet presAssocID="{06B5CAC9-B255-4941-9710-0285E7D9C25B}" presName="linearFlow" presStyleCnt="0">
        <dgm:presLayoutVars>
          <dgm:dir/>
          <dgm:resizeHandles val="exact"/>
        </dgm:presLayoutVars>
      </dgm:prSet>
      <dgm:spPr/>
    </dgm:pt>
    <dgm:pt modelId="{BAB56C9F-43BE-4F27-A33F-C3965CDC674D}" type="pres">
      <dgm:prSet presAssocID="{F05E97BC-F802-4079-82A8-07E9DC44519B}" presName="composite" presStyleCnt="0"/>
      <dgm:spPr/>
    </dgm:pt>
    <dgm:pt modelId="{616E706D-55F0-46AC-93CD-14BAE2C00D77}" type="pres">
      <dgm:prSet presAssocID="{F05E97BC-F802-4079-82A8-07E9DC44519B}" presName="imgShp" presStyleLbl="fgImgPlace1" presStyleIdx="0" presStyleCnt="1" custLinFactNeighborY="48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895B97C5-7EE3-4319-B6EE-3ABABA37116F}" type="pres">
      <dgm:prSet presAssocID="{F05E97BC-F802-4079-82A8-07E9DC44519B}" presName="txShp" presStyleLbl="node1" presStyleIdx="0" presStyleCnt="1">
        <dgm:presLayoutVars>
          <dgm:bulletEnabled val="1"/>
        </dgm:presLayoutVars>
      </dgm:prSet>
      <dgm:spPr/>
    </dgm:pt>
  </dgm:ptLst>
  <dgm:cxnLst>
    <dgm:cxn modelId="{1F758720-1341-4F0F-9A9E-A1FAE84DA97C}" type="presOf" srcId="{F05E97BC-F802-4079-82A8-07E9DC44519B}" destId="{895B97C5-7EE3-4319-B6EE-3ABABA37116F}" srcOrd="0" destOrd="0" presId="urn:microsoft.com/office/officeart/2005/8/layout/vList3"/>
    <dgm:cxn modelId="{C1BC0C58-10B3-487A-ADF9-8B13E88FCE7E}" type="presOf" srcId="{06B5CAC9-B255-4941-9710-0285E7D9C25B}" destId="{F1061A36-6260-413C-902E-118ABEA3812F}" srcOrd="0" destOrd="0" presId="urn:microsoft.com/office/officeart/2005/8/layout/vList3"/>
    <dgm:cxn modelId="{BECBDCBB-62E5-4E22-8DC1-74603B93C9C3}" srcId="{06B5CAC9-B255-4941-9710-0285E7D9C25B}" destId="{F05E97BC-F802-4079-82A8-07E9DC44519B}" srcOrd="0" destOrd="0" parTransId="{065075DC-B76E-4DF1-ADF8-62A904E9164F}" sibTransId="{8214D728-9311-42FC-AE3D-DCCDF620DB09}"/>
    <dgm:cxn modelId="{555B4EC6-4683-4CA8-B67D-C621D26D8DA8}" type="presParOf" srcId="{F1061A36-6260-413C-902E-118ABEA3812F}" destId="{BAB56C9F-43BE-4F27-A33F-C3965CDC674D}" srcOrd="0" destOrd="0" presId="urn:microsoft.com/office/officeart/2005/8/layout/vList3"/>
    <dgm:cxn modelId="{4A906697-4584-4ACB-8486-AEDCD7328CCB}" type="presParOf" srcId="{BAB56C9F-43BE-4F27-A33F-C3965CDC674D}" destId="{616E706D-55F0-46AC-93CD-14BAE2C00D77}" srcOrd="0" destOrd="0" presId="urn:microsoft.com/office/officeart/2005/8/layout/vList3"/>
    <dgm:cxn modelId="{4B1BFAC6-81CB-497F-AA6C-8D41369D7E1A}" type="presParOf" srcId="{BAB56C9F-43BE-4F27-A33F-C3965CDC674D}" destId="{895B97C5-7EE3-4319-B6EE-3ABABA3711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6F14E7-8779-4F42-9B96-F6BA090E0D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2AE84-93DF-47FE-9850-5D301223439F}">
      <dgm:prSet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1.We have done our duty.</a:t>
          </a:r>
        </a:p>
      </dgm:t>
    </dgm:pt>
    <dgm:pt modelId="{94107E0F-8A33-4DA8-B15B-DC4999EE7AC0}" type="parTrans" cxnId="{1D697458-F721-4615-AAEB-5A4C7C56CC36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84E332C5-2923-4E59-BAE9-90A6FB9A2DD6}" type="sibTrans" cxnId="{1D697458-F721-4615-AAEB-5A4C7C56CC36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69F58E6D-32A2-49D4-9FD5-112DD3C7FC7E}">
      <dgm:prSet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2.What a beautiful picture it is!</a:t>
          </a:r>
        </a:p>
      </dgm:t>
    </dgm:pt>
    <dgm:pt modelId="{7FD02F38-1334-4AF0-9D69-3BDD0F52543B}" type="parTrans" cxnId="{7A6EC110-3D0A-42D4-BBA6-7295A6373AE8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6CD97EE2-9C97-40CD-AC16-C13D9870B31C}" type="sibTrans" cxnId="{7A6EC110-3D0A-42D4-BBA6-7295A6373AE8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E259A565-6CB9-4DD4-BF5E-FC00A077ACD6}">
      <dgm:prSet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3.Do you Know me?</a:t>
          </a:r>
        </a:p>
      </dgm:t>
    </dgm:pt>
    <dgm:pt modelId="{941736E2-3349-4591-B511-F8D965E1FCAB}" type="parTrans" cxnId="{CD159171-E262-4715-8C6D-DA182E27549C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DA0D8448-F924-4DC3-98F4-B188DDBE0951}" type="sibTrans" cxnId="{CD159171-E262-4715-8C6D-DA182E27549C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A5C0C19D-F2BB-49EA-B533-0B0BF5EFB07D}">
      <dgm:prSet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4.Close the door.</a:t>
          </a:r>
        </a:p>
      </dgm:t>
    </dgm:pt>
    <dgm:pt modelId="{BB373248-939B-4635-BD5B-21B49C35B3CB}" type="parTrans" cxnId="{DC21A83A-28F7-4853-8BE1-55E2974413A8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9025D527-967F-4D73-A5F1-4FA553F54837}" type="sibTrans" cxnId="{DC21A83A-28F7-4853-8BE1-55E2974413A8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7F864A7E-2250-4078-88E4-C953C6C631B0}">
      <dgm:prSet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5.May Allah help you.</a:t>
          </a:r>
        </a:p>
      </dgm:t>
    </dgm:pt>
    <dgm:pt modelId="{A228B08C-88D9-4155-B0E6-D5D9EEFB0E01}" type="parTrans" cxnId="{922973EE-5C8F-43CF-9A98-D5A032DF6CCB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226EF933-7A3B-4972-9D2D-01F509897CB7}" type="sibTrans" cxnId="{922973EE-5C8F-43CF-9A98-D5A032DF6CCB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DE18C66E-1723-48F4-8F20-DD97AA23BDF0}">
      <dgm:prSet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6.Let them prepare it.</a:t>
          </a:r>
        </a:p>
      </dgm:t>
    </dgm:pt>
    <dgm:pt modelId="{3C410454-FFEE-4CB7-B300-4E01B06B658B}" type="parTrans" cxnId="{FBE29777-0D77-48BF-BF5E-DDFCD05EAC04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E5A43A24-D627-45B2-9CC2-99544853284A}" type="sibTrans" cxnId="{FBE29777-0D77-48BF-BF5E-DDFCD05EAC04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A1AD2BB2-774E-4176-BFAF-F4DECDB788F0}">
      <dgm:prSet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7.What is your father’s name?</a:t>
          </a:r>
        </a:p>
      </dgm:t>
    </dgm:pt>
    <dgm:pt modelId="{D02D7944-DC6E-4835-9B55-EFA3D1F593B9}" type="parTrans" cxnId="{1CE20151-3624-4CC1-9663-350F1B5148FC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02B63559-3C68-4B2F-ADB7-63CD3F54D8AF}" type="sibTrans" cxnId="{1CE20151-3624-4CC1-9663-350F1B5148FC}">
      <dgm:prSet/>
      <dgm:spPr/>
      <dgm:t>
        <a:bodyPr/>
        <a:lstStyle/>
        <a:p>
          <a:endParaRPr lang="en-US" sz="4800">
            <a:solidFill>
              <a:srgbClr val="002060"/>
            </a:solidFill>
          </a:endParaRPr>
        </a:p>
      </dgm:t>
    </dgm:pt>
    <dgm:pt modelId="{B4C647F8-0079-40F6-8BD8-694EBFCFA625}" type="pres">
      <dgm:prSet presAssocID="{8E6F14E7-8779-4F42-9B96-F6BA090E0D57}" presName="vert0" presStyleCnt="0">
        <dgm:presLayoutVars>
          <dgm:dir/>
          <dgm:animOne val="branch"/>
          <dgm:animLvl val="lvl"/>
        </dgm:presLayoutVars>
      </dgm:prSet>
      <dgm:spPr/>
    </dgm:pt>
    <dgm:pt modelId="{1606562D-4DB9-4DEB-86BC-2F2B69527836}" type="pres">
      <dgm:prSet presAssocID="{37D2AE84-93DF-47FE-9850-5D301223439F}" presName="thickLine" presStyleLbl="alignNode1" presStyleIdx="0" presStyleCnt="7"/>
      <dgm:spPr/>
    </dgm:pt>
    <dgm:pt modelId="{348C9138-9949-49BC-8B41-0F203619A54B}" type="pres">
      <dgm:prSet presAssocID="{37D2AE84-93DF-47FE-9850-5D301223439F}" presName="horz1" presStyleCnt="0"/>
      <dgm:spPr/>
    </dgm:pt>
    <dgm:pt modelId="{3899D122-FD64-4AD6-AD3D-835D7CA8FE02}" type="pres">
      <dgm:prSet presAssocID="{37D2AE84-93DF-47FE-9850-5D301223439F}" presName="tx1" presStyleLbl="revTx" presStyleIdx="0" presStyleCnt="7"/>
      <dgm:spPr/>
    </dgm:pt>
    <dgm:pt modelId="{C103FE7A-0544-4691-BEB9-F04D8753D437}" type="pres">
      <dgm:prSet presAssocID="{37D2AE84-93DF-47FE-9850-5D301223439F}" presName="vert1" presStyleCnt="0"/>
      <dgm:spPr/>
    </dgm:pt>
    <dgm:pt modelId="{98A5D0E0-FC36-40A5-B52F-67885EBE38D3}" type="pres">
      <dgm:prSet presAssocID="{69F58E6D-32A2-49D4-9FD5-112DD3C7FC7E}" presName="thickLine" presStyleLbl="alignNode1" presStyleIdx="1" presStyleCnt="7"/>
      <dgm:spPr/>
    </dgm:pt>
    <dgm:pt modelId="{280180C0-72AE-4552-AB93-1A6AEDB1F1A0}" type="pres">
      <dgm:prSet presAssocID="{69F58E6D-32A2-49D4-9FD5-112DD3C7FC7E}" presName="horz1" presStyleCnt="0"/>
      <dgm:spPr/>
    </dgm:pt>
    <dgm:pt modelId="{A2E7DA51-D0A0-4946-82DE-9E121298EB79}" type="pres">
      <dgm:prSet presAssocID="{69F58E6D-32A2-49D4-9FD5-112DD3C7FC7E}" presName="tx1" presStyleLbl="revTx" presStyleIdx="1" presStyleCnt="7"/>
      <dgm:spPr/>
    </dgm:pt>
    <dgm:pt modelId="{6D7E75AD-8963-4959-9351-93B46D1795A6}" type="pres">
      <dgm:prSet presAssocID="{69F58E6D-32A2-49D4-9FD5-112DD3C7FC7E}" presName="vert1" presStyleCnt="0"/>
      <dgm:spPr/>
    </dgm:pt>
    <dgm:pt modelId="{C74334B6-4332-4409-8BCC-83DFA37BAF74}" type="pres">
      <dgm:prSet presAssocID="{E259A565-6CB9-4DD4-BF5E-FC00A077ACD6}" presName="thickLine" presStyleLbl="alignNode1" presStyleIdx="2" presStyleCnt="7"/>
      <dgm:spPr/>
    </dgm:pt>
    <dgm:pt modelId="{6378C7B8-9EB6-46BB-87E1-626AD0C6F12A}" type="pres">
      <dgm:prSet presAssocID="{E259A565-6CB9-4DD4-BF5E-FC00A077ACD6}" presName="horz1" presStyleCnt="0"/>
      <dgm:spPr/>
    </dgm:pt>
    <dgm:pt modelId="{482E01C8-55EF-4DFE-827D-D79A8392A704}" type="pres">
      <dgm:prSet presAssocID="{E259A565-6CB9-4DD4-BF5E-FC00A077ACD6}" presName="tx1" presStyleLbl="revTx" presStyleIdx="2" presStyleCnt="7"/>
      <dgm:spPr/>
    </dgm:pt>
    <dgm:pt modelId="{287BAE5E-C821-4CEB-A08C-F81B86771042}" type="pres">
      <dgm:prSet presAssocID="{E259A565-6CB9-4DD4-BF5E-FC00A077ACD6}" presName="vert1" presStyleCnt="0"/>
      <dgm:spPr/>
    </dgm:pt>
    <dgm:pt modelId="{3C5448F3-41E8-46C6-B5BA-7697C3730CFE}" type="pres">
      <dgm:prSet presAssocID="{A5C0C19D-F2BB-49EA-B533-0B0BF5EFB07D}" presName="thickLine" presStyleLbl="alignNode1" presStyleIdx="3" presStyleCnt="7"/>
      <dgm:spPr/>
    </dgm:pt>
    <dgm:pt modelId="{69AC3F17-0F91-4926-92E7-1B6E699FF92E}" type="pres">
      <dgm:prSet presAssocID="{A5C0C19D-F2BB-49EA-B533-0B0BF5EFB07D}" presName="horz1" presStyleCnt="0"/>
      <dgm:spPr/>
    </dgm:pt>
    <dgm:pt modelId="{DAC58C4F-22BB-40D1-9D5C-1E56FA301CD8}" type="pres">
      <dgm:prSet presAssocID="{A5C0C19D-F2BB-49EA-B533-0B0BF5EFB07D}" presName="tx1" presStyleLbl="revTx" presStyleIdx="3" presStyleCnt="7"/>
      <dgm:spPr/>
    </dgm:pt>
    <dgm:pt modelId="{138F7A64-6B9B-4F20-850D-AA73972993AA}" type="pres">
      <dgm:prSet presAssocID="{A5C0C19D-F2BB-49EA-B533-0B0BF5EFB07D}" presName="vert1" presStyleCnt="0"/>
      <dgm:spPr/>
    </dgm:pt>
    <dgm:pt modelId="{4C130EDF-1B65-40D1-8751-B7B38AFDD054}" type="pres">
      <dgm:prSet presAssocID="{7F864A7E-2250-4078-88E4-C953C6C631B0}" presName="thickLine" presStyleLbl="alignNode1" presStyleIdx="4" presStyleCnt="7"/>
      <dgm:spPr/>
    </dgm:pt>
    <dgm:pt modelId="{96987DA6-7042-4CB6-B858-D448DD71F304}" type="pres">
      <dgm:prSet presAssocID="{7F864A7E-2250-4078-88E4-C953C6C631B0}" presName="horz1" presStyleCnt="0"/>
      <dgm:spPr/>
    </dgm:pt>
    <dgm:pt modelId="{C03770F5-1EB1-4554-A5ED-A7C9BAAA82B7}" type="pres">
      <dgm:prSet presAssocID="{7F864A7E-2250-4078-88E4-C953C6C631B0}" presName="tx1" presStyleLbl="revTx" presStyleIdx="4" presStyleCnt="7"/>
      <dgm:spPr/>
    </dgm:pt>
    <dgm:pt modelId="{8A448E31-9467-4C36-B60B-7931A24C6217}" type="pres">
      <dgm:prSet presAssocID="{7F864A7E-2250-4078-88E4-C953C6C631B0}" presName="vert1" presStyleCnt="0"/>
      <dgm:spPr/>
    </dgm:pt>
    <dgm:pt modelId="{22C740A8-0050-4D35-9403-8ABA0267BF95}" type="pres">
      <dgm:prSet presAssocID="{DE18C66E-1723-48F4-8F20-DD97AA23BDF0}" presName="thickLine" presStyleLbl="alignNode1" presStyleIdx="5" presStyleCnt="7"/>
      <dgm:spPr/>
    </dgm:pt>
    <dgm:pt modelId="{B0E84D41-A93C-4643-BFD3-FA37E449C3A5}" type="pres">
      <dgm:prSet presAssocID="{DE18C66E-1723-48F4-8F20-DD97AA23BDF0}" presName="horz1" presStyleCnt="0"/>
      <dgm:spPr/>
    </dgm:pt>
    <dgm:pt modelId="{DA3241DA-7335-4860-AB34-6C5FE6336234}" type="pres">
      <dgm:prSet presAssocID="{DE18C66E-1723-48F4-8F20-DD97AA23BDF0}" presName="tx1" presStyleLbl="revTx" presStyleIdx="5" presStyleCnt="7"/>
      <dgm:spPr/>
    </dgm:pt>
    <dgm:pt modelId="{124919AD-A365-4603-A90E-3573C1C9995A}" type="pres">
      <dgm:prSet presAssocID="{DE18C66E-1723-48F4-8F20-DD97AA23BDF0}" presName="vert1" presStyleCnt="0"/>
      <dgm:spPr/>
    </dgm:pt>
    <dgm:pt modelId="{D6B2955D-DE5A-453B-A0F5-0EF8E055E4B7}" type="pres">
      <dgm:prSet presAssocID="{A1AD2BB2-774E-4176-BFAF-F4DECDB788F0}" presName="thickLine" presStyleLbl="alignNode1" presStyleIdx="6" presStyleCnt="7"/>
      <dgm:spPr/>
    </dgm:pt>
    <dgm:pt modelId="{D74A3BDF-21A1-4811-BC0F-A113701A8770}" type="pres">
      <dgm:prSet presAssocID="{A1AD2BB2-774E-4176-BFAF-F4DECDB788F0}" presName="horz1" presStyleCnt="0"/>
      <dgm:spPr/>
    </dgm:pt>
    <dgm:pt modelId="{5A8F1CE2-96B0-4175-8F28-090230534440}" type="pres">
      <dgm:prSet presAssocID="{A1AD2BB2-774E-4176-BFAF-F4DECDB788F0}" presName="tx1" presStyleLbl="revTx" presStyleIdx="6" presStyleCnt="7"/>
      <dgm:spPr/>
    </dgm:pt>
    <dgm:pt modelId="{10EE1CA0-BB35-4084-B5D0-61E76EA93BEA}" type="pres">
      <dgm:prSet presAssocID="{A1AD2BB2-774E-4176-BFAF-F4DECDB788F0}" presName="vert1" presStyleCnt="0"/>
      <dgm:spPr/>
    </dgm:pt>
  </dgm:ptLst>
  <dgm:cxnLst>
    <dgm:cxn modelId="{7A6EC110-3D0A-42D4-BBA6-7295A6373AE8}" srcId="{8E6F14E7-8779-4F42-9B96-F6BA090E0D57}" destId="{69F58E6D-32A2-49D4-9FD5-112DD3C7FC7E}" srcOrd="1" destOrd="0" parTransId="{7FD02F38-1334-4AF0-9D69-3BDD0F52543B}" sibTransId="{6CD97EE2-9C97-40CD-AC16-C13D9870B31C}"/>
    <dgm:cxn modelId="{DC21A83A-28F7-4853-8BE1-55E2974413A8}" srcId="{8E6F14E7-8779-4F42-9B96-F6BA090E0D57}" destId="{A5C0C19D-F2BB-49EA-B533-0B0BF5EFB07D}" srcOrd="3" destOrd="0" parTransId="{BB373248-939B-4635-BD5B-21B49C35B3CB}" sibTransId="{9025D527-967F-4D73-A5F1-4FA553F54837}"/>
    <dgm:cxn modelId="{1CE20151-3624-4CC1-9663-350F1B5148FC}" srcId="{8E6F14E7-8779-4F42-9B96-F6BA090E0D57}" destId="{A1AD2BB2-774E-4176-BFAF-F4DECDB788F0}" srcOrd="6" destOrd="0" parTransId="{D02D7944-DC6E-4835-9B55-EFA3D1F593B9}" sibTransId="{02B63559-3C68-4B2F-ADB7-63CD3F54D8AF}"/>
    <dgm:cxn modelId="{CD159171-E262-4715-8C6D-DA182E27549C}" srcId="{8E6F14E7-8779-4F42-9B96-F6BA090E0D57}" destId="{E259A565-6CB9-4DD4-BF5E-FC00A077ACD6}" srcOrd="2" destOrd="0" parTransId="{941736E2-3349-4591-B511-F8D965E1FCAB}" sibTransId="{DA0D8448-F924-4DC3-98F4-B188DDBE0951}"/>
    <dgm:cxn modelId="{A8C8F055-BAF0-43FA-A54F-4A77C1F01B48}" type="presOf" srcId="{8E6F14E7-8779-4F42-9B96-F6BA090E0D57}" destId="{B4C647F8-0079-40F6-8BD8-694EBFCFA625}" srcOrd="0" destOrd="0" presId="urn:microsoft.com/office/officeart/2008/layout/LinedList"/>
    <dgm:cxn modelId="{FBE29777-0D77-48BF-BF5E-DDFCD05EAC04}" srcId="{8E6F14E7-8779-4F42-9B96-F6BA090E0D57}" destId="{DE18C66E-1723-48F4-8F20-DD97AA23BDF0}" srcOrd="5" destOrd="0" parTransId="{3C410454-FFEE-4CB7-B300-4E01B06B658B}" sibTransId="{E5A43A24-D627-45B2-9CC2-99544853284A}"/>
    <dgm:cxn modelId="{1D697458-F721-4615-AAEB-5A4C7C56CC36}" srcId="{8E6F14E7-8779-4F42-9B96-F6BA090E0D57}" destId="{37D2AE84-93DF-47FE-9850-5D301223439F}" srcOrd="0" destOrd="0" parTransId="{94107E0F-8A33-4DA8-B15B-DC4999EE7AC0}" sibTransId="{84E332C5-2923-4E59-BAE9-90A6FB9A2DD6}"/>
    <dgm:cxn modelId="{E4C8DC7C-DAAD-4041-9CE8-A2DDA164DEA8}" type="presOf" srcId="{69F58E6D-32A2-49D4-9FD5-112DD3C7FC7E}" destId="{A2E7DA51-D0A0-4946-82DE-9E121298EB79}" srcOrd="0" destOrd="0" presId="urn:microsoft.com/office/officeart/2008/layout/LinedList"/>
    <dgm:cxn modelId="{D590CA85-6F22-408F-9EA1-472F6680E59A}" type="presOf" srcId="{DE18C66E-1723-48F4-8F20-DD97AA23BDF0}" destId="{DA3241DA-7335-4860-AB34-6C5FE6336234}" srcOrd="0" destOrd="0" presId="urn:microsoft.com/office/officeart/2008/layout/LinedList"/>
    <dgm:cxn modelId="{B710CC86-2242-474F-A308-EC980A05F474}" type="presOf" srcId="{E259A565-6CB9-4DD4-BF5E-FC00A077ACD6}" destId="{482E01C8-55EF-4DFE-827D-D79A8392A704}" srcOrd="0" destOrd="0" presId="urn:microsoft.com/office/officeart/2008/layout/LinedList"/>
    <dgm:cxn modelId="{BB835E8D-0ECD-458C-8503-5D744F1FD438}" type="presOf" srcId="{A1AD2BB2-774E-4176-BFAF-F4DECDB788F0}" destId="{5A8F1CE2-96B0-4175-8F28-090230534440}" srcOrd="0" destOrd="0" presId="urn:microsoft.com/office/officeart/2008/layout/LinedList"/>
    <dgm:cxn modelId="{1A41928E-CD94-4E85-821D-7D48C790CE2E}" type="presOf" srcId="{7F864A7E-2250-4078-88E4-C953C6C631B0}" destId="{C03770F5-1EB1-4554-A5ED-A7C9BAAA82B7}" srcOrd="0" destOrd="0" presId="urn:microsoft.com/office/officeart/2008/layout/LinedList"/>
    <dgm:cxn modelId="{E46D20B4-1692-45C7-A02B-497218315368}" type="presOf" srcId="{A5C0C19D-F2BB-49EA-B533-0B0BF5EFB07D}" destId="{DAC58C4F-22BB-40D1-9D5C-1E56FA301CD8}" srcOrd="0" destOrd="0" presId="urn:microsoft.com/office/officeart/2008/layout/LinedList"/>
    <dgm:cxn modelId="{6203D8C7-D3F4-4A5E-AA1A-576B45C42C2A}" type="presOf" srcId="{37D2AE84-93DF-47FE-9850-5D301223439F}" destId="{3899D122-FD64-4AD6-AD3D-835D7CA8FE02}" srcOrd="0" destOrd="0" presId="urn:microsoft.com/office/officeart/2008/layout/LinedList"/>
    <dgm:cxn modelId="{922973EE-5C8F-43CF-9A98-D5A032DF6CCB}" srcId="{8E6F14E7-8779-4F42-9B96-F6BA090E0D57}" destId="{7F864A7E-2250-4078-88E4-C953C6C631B0}" srcOrd="4" destOrd="0" parTransId="{A228B08C-88D9-4155-B0E6-D5D9EEFB0E01}" sibTransId="{226EF933-7A3B-4972-9D2D-01F509897CB7}"/>
    <dgm:cxn modelId="{D522A336-FA0C-4795-BFBF-E69061ADB229}" type="presParOf" srcId="{B4C647F8-0079-40F6-8BD8-694EBFCFA625}" destId="{1606562D-4DB9-4DEB-86BC-2F2B69527836}" srcOrd="0" destOrd="0" presId="urn:microsoft.com/office/officeart/2008/layout/LinedList"/>
    <dgm:cxn modelId="{3FAB2045-B84F-42D2-A2FA-297C7AC9991D}" type="presParOf" srcId="{B4C647F8-0079-40F6-8BD8-694EBFCFA625}" destId="{348C9138-9949-49BC-8B41-0F203619A54B}" srcOrd="1" destOrd="0" presId="urn:microsoft.com/office/officeart/2008/layout/LinedList"/>
    <dgm:cxn modelId="{CCF4DCB3-264F-4045-BA5F-AB6E4334DD9D}" type="presParOf" srcId="{348C9138-9949-49BC-8B41-0F203619A54B}" destId="{3899D122-FD64-4AD6-AD3D-835D7CA8FE02}" srcOrd="0" destOrd="0" presId="urn:microsoft.com/office/officeart/2008/layout/LinedList"/>
    <dgm:cxn modelId="{7E915231-AF02-4454-B755-C9D1BAB1E2B0}" type="presParOf" srcId="{348C9138-9949-49BC-8B41-0F203619A54B}" destId="{C103FE7A-0544-4691-BEB9-F04D8753D437}" srcOrd="1" destOrd="0" presId="urn:microsoft.com/office/officeart/2008/layout/LinedList"/>
    <dgm:cxn modelId="{23F8EA6E-0B71-44EA-BD6E-F6371A4E140E}" type="presParOf" srcId="{B4C647F8-0079-40F6-8BD8-694EBFCFA625}" destId="{98A5D0E0-FC36-40A5-B52F-67885EBE38D3}" srcOrd="2" destOrd="0" presId="urn:microsoft.com/office/officeart/2008/layout/LinedList"/>
    <dgm:cxn modelId="{0E3598AE-22B5-466B-A053-5DC78AB76D21}" type="presParOf" srcId="{B4C647F8-0079-40F6-8BD8-694EBFCFA625}" destId="{280180C0-72AE-4552-AB93-1A6AEDB1F1A0}" srcOrd="3" destOrd="0" presId="urn:microsoft.com/office/officeart/2008/layout/LinedList"/>
    <dgm:cxn modelId="{5386F7D5-B8B3-4DAB-8B85-AE16D540B5D7}" type="presParOf" srcId="{280180C0-72AE-4552-AB93-1A6AEDB1F1A0}" destId="{A2E7DA51-D0A0-4946-82DE-9E121298EB79}" srcOrd="0" destOrd="0" presId="urn:microsoft.com/office/officeart/2008/layout/LinedList"/>
    <dgm:cxn modelId="{1DEF4931-4B26-4933-9EDA-A11647DE19BC}" type="presParOf" srcId="{280180C0-72AE-4552-AB93-1A6AEDB1F1A0}" destId="{6D7E75AD-8963-4959-9351-93B46D1795A6}" srcOrd="1" destOrd="0" presId="urn:microsoft.com/office/officeart/2008/layout/LinedList"/>
    <dgm:cxn modelId="{6725A978-7682-47AD-9790-644C9BBD6E64}" type="presParOf" srcId="{B4C647F8-0079-40F6-8BD8-694EBFCFA625}" destId="{C74334B6-4332-4409-8BCC-83DFA37BAF74}" srcOrd="4" destOrd="0" presId="urn:microsoft.com/office/officeart/2008/layout/LinedList"/>
    <dgm:cxn modelId="{A5C9AB8A-7D7C-445A-91F7-374330713E5C}" type="presParOf" srcId="{B4C647F8-0079-40F6-8BD8-694EBFCFA625}" destId="{6378C7B8-9EB6-46BB-87E1-626AD0C6F12A}" srcOrd="5" destOrd="0" presId="urn:microsoft.com/office/officeart/2008/layout/LinedList"/>
    <dgm:cxn modelId="{172B6C92-81E0-499D-B8E6-668AA87CDD7B}" type="presParOf" srcId="{6378C7B8-9EB6-46BB-87E1-626AD0C6F12A}" destId="{482E01C8-55EF-4DFE-827D-D79A8392A704}" srcOrd="0" destOrd="0" presId="urn:microsoft.com/office/officeart/2008/layout/LinedList"/>
    <dgm:cxn modelId="{8BDC4543-47BF-45E2-9A22-A4AF91DB9D68}" type="presParOf" srcId="{6378C7B8-9EB6-46BB-87E1-626AD0C6F12A}" destId="{287BAE5E-C821-4CEB-A08C-F81B86771042}" srcOrd="1" destOrd="0" presId="urn:microsoft.com/office/officeart/2008/layout/LinedList"/>
    <dgm:cxn modelId="{B7390507-20EC-4588-9AC9-AFB98536D88D}" type="presParOf" srcId="{B4C647F8-0079-40F6-8BD8-694EBFCFA625}" destId="{3C5448F3-41E8-46C6-B5BA-7697C3730CFE}" srcOrd="6" destOrd="0" presId="urn:microsoft.com/office/officeart/2008/layout/LinedList"/>
    <dgm:cxn modelId="{1C33AFA3-EDDF-488A-B445-7E47B116FA90}" type="presParOf" srcId="{B4C647F8-0079-40F6-8BD8-694EBFCFA625}" destId="{69AC3F17-0F91-4926-92E7-1B6E699FF92E}" srcOrd="7" destOrd="0" presId="urn:microsoft.com/office/officeart/2008/layout/LinedList"/>
    <dgm:cxn modelId="{E1EBA1ED-09CE-4988-A20D-C07B81ED6D1A}" type="presParOf" srcId="{69AC3F17-0F91-4926-92E7-1B6E699FF92E}" destId="{DAC58C4F-22BB-40D1-9D5C-1E56FA301CD8}" srcOrd="0" destOrd="0" presId="urn:microsoft.com/office/officeart/2008/layout/LinedList"/>
    <dgm:cxn modelId="{D8848EBC-9C59-4C9B-9E4D-AD6ECE7022DF}" type="presParOf" srcId="{69AC3F17-0F91-4926-92E7-1B6E699FF92E}" destId="{138F7A64-6B9B-4F20-850D-AA73972993AA}" srcOrd="1" destOrd="0" presId="urn:microsoft.com/office/officeart/2008/layout/LinedList"/>
    <dgm:cxn modelId="{B57AF458-658F-4E65-B88C-7044915847B6}" type="presParOf" srcId="{B4C647F8-0079-40F6-8BD8-694EBFCFA625}" destId="{4C130EDF-1B65-40D1-8751-B7B38AFDD054}" srcOrd="8" destOrd="0" presId="urn:microsoft.com/office/officeart/2008/layout/LinedList"/>
    <dgm:cxn modelId="{665ECF19-7FC0-4E2A-89FE-D82AC57EA505}" type="presParOf" srcId="{B4C647F8-0079-40F6-8BD8-694EBFCFA625}" destId="{96987DA6-7042-4CB6-B858-D448DD71F304}" srcOrd="9" destOrd="0" presId="urn:microsoft.com/office/officeart/2008/layout/LinedList"/>
    <dgm:cxn modelId="{0F2DA07A-F754-4E12-9561-9CE7766636BB}" type="presParOf" srcId="{96987DA6-7042-4CB6-B858-D448DD71F304}" destId="{C03770F5-1EB1-4554-A5ED-A7C9BAAA82B7}" srcOrd="0" destOrd="0" presId="urn:microsoft.com/office/officeart/2008/layout/LinedList"/>
    <dgm:cxn modelId="{75F7C6BF-4B8F-4749-A1F5-BF8B4D7CB787}" type="presParOf" srcId="{96987DA6-7042-4CB6-B858-D448DD71F304}" destId="{8A448E31-9467-4C36-B60B-7931A24C6217}" srcOrd="1" destOrd="0" presId="urn:microsoft.com/office/officeart/2008/layout/LinedList"/>
    <dgm:cxn modelId="{1771F0DD-EDD1-4ED3-BDEE-2F27E7D6889C}" type="presParOf" srcId="{B4C647F8-0079-40F6-8BD8-694EBFCFA625}" destId="{22C740A8-0050-4D35-9403-8ABA0267BF95}" srcOrd="10" destOrd="0" presId="urn:microsoft.com/office/officeart/2008/layout/LinedList"/>
    <dgm:cxn modelId="{36818D8C-8433-4ECC-AA63-80588C4EC650}" type="presParOf" srcId="{B4C647F8-0079-40F6-8BD8-694EBFCFA625}" destId="{B0E84D41-A93C-4643-BFD3-FA37E449C3A5}" srcOrd="11" destOrd="0" presId="urn:microsoft.com/office/officeart/2008/layout/LinedList"/>
    <dgm:cxn modelId="{08F8AA45-465E-4751-9ADA-B42111767C2F}" type="presParOf" srcId="{B0E84D41-A93C-4643-BFD3-FA37E449C3A5}" destId="{DA3241DA-7335-4860-AB34-6C5FE6336234}" srcOrd="0" destOrd="0" presId="urn:microsoft.com/office/officeart/2008/layout/LinedList"/>
    <dgm:cxn modelId="{93BBC1C7-F009-40A3-B6BC-74B4408180E2}" type="presParOf" srcId="{B0E84D41-A93C-4643-BFD3-FA37E449C3A5}" destId="{124919AD-A365-4603-A90E-3573C1C9995A}" srcOrd="1" destOrd="0" presId="urn:microsoft.com/office/officeart/2008/layout/LinedList"/>
    <dgm:cxn modelId="{43832CA2-4FD8-4DC6-908E-2A47DEDA0C6E}" type="presParOf" srcId="{B4C647F8-0079-40F6-8BD8-694EBFCFA625}" destId="{D6B2955D-DE5A-453B-A0F5-0EF8E055E4B7}" srcOrd="12" destOrd="0" presId="urn:microsoft.com/office/officeart/2008/layout/LinedList"/>
    <dgm:cxn modelId="{27F31110-BC39-4A7B-A312-D44941A46D43}" type="presParOf" srcId="{B4C647F8-0079-40F6-8BD8-694EBFCFA625}" destId="{D74A3BDF-21A1-4811-BC0F-A113701A8770}" srcOrd="13" destOrd="0" presId="urn:microsoft.com/office/officeart/2008/layout/LinedList"/>
    <dgm:cxn modelId="{EC9E1B5C-55E1-4F91-8EA5-6B60375AFF51}" type="presParOf" srcId="{D74A3BDF-21A1-4811-BC0F-A113701A8770}" destId="{5A8F1CE2-96B0-4175-8F28-090230534440}" srcOrd="0" destOrd="0" presId="urn:microsoft.com/office/officeart/2008/layout/LinedList"/>
    <dgm:cxn modelId="{FD3CDFEA-2F11-49CC-B7BB-F9DAEFA5E230}" type="presParOf" srcId="{D74A3BDF-21A1-4811-BC0F-A113701A8770}" destId="{10EE1CA0-BB35-4084-B5D0-61E76EA93B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C2D432-241D-4A30-8BF9-5414B21205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F7917-93A7-427A-B468-4ECAAA330384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1. Assertive Sentence: </a:t>
          </a:r>
          <a:r>
            <a:rPr lang="en-US" dirty="0"/>
            <a:t>When a sentence refers to a statement or description , then it is called an Assertive sentence.</a:t>
          </a:r>
        </a:p>
      </dgm:t>
    </dgm:pt>
    <dgm:pt modelId="{DB8C149E-3316-4D37-901C-FE074E6BFF14}" type="parTrans" cxnId="{DDA19D04-3378-4384-8D6A-634B78672C43}">
      <dgm:prSet/>
      <dgm:spPr/>
      <dgm:t>
        <a:bodyPr/>
        <a:lstStyle/>
        <a:p>
          <a:endParaRPr lang="en-US"/>
        </a:p>
      </dgm:t>
    </dgm:pt>
    <dgm:pt modelId="{FD70E71F-9ECB-4394-B55A-278AA3EBC0DA}" type="sibTrans" cxnId="{DDA19D04-3378-4384-8D6A-634B78672C43}">
      <dgm:prSet/>
      <dgm:spPr/>
      <dgm:t>
        <a:bodyPr/>
        <a:lstStyle/>
        <a:p>
          <a:endParaRPr lang="en-US"/>
        </a:p>
      </dgm:t>
    </dgm:pt>
    <dgm:pt modelId="{6F6F0F14-1A97-495C-8C20-43FB82FB1DC0}">
      <dgm:prSet/>
      <dgm:spPr/>
      <dgm:t>
        <a:bodyPr/>
        <a:lstStyle/>
        <a:p>
          <a:r>
            <a:rPr lang="en-US" dirty="0"/>
            <a:t>Examples:</a:t>
          </a:r>
        </a:p>
      </dgm:t>
    </dgm:pt>
    <dgm:pt modelId="{150AE5D7-8200-43DC-995E-DDC6D320513E}" type="parTrans" cxnId="{F2012A71-0EF3-4616-B7B2-9423ED083F75}">
      <dgm:prSet/>
      <dgm:spPr/>
      <dgm:t>
        <a:bodyPr/>
        <a:lstStyle/>
        <a:p>
          <a:endParaRPr lang="en-US"/>
        </a:p>
      </dgm:t>
    </dgm:pt>
    <dgm:pt modelId="{A11F7DE3-E637-4F5F-9C58-57D37FDBE6F5}" type="sibTrans" cxnId="{F2012A71-0EF3-4616-B7B2-9423ED083F75}">
      <dgm:prSet/>
      <dgm:spPr/>
      <dgm:t>
        <a:bodyPr/>
        <a:lstStyle/>
        <a:p>
          <a:endParaRPr lang="en-US"/>
        </a:p>
      </dgm:t>
    </dgm:pt>
    <dgm:pt modelId="{D9E9E2F8-26E8-464F-AA5C-4BA025D18868}">
      <dgm:prSet/>
      <dgm:spPr/>
      <dgm:t>
        <a:bodyPr/>
        <a:lstStyle/>
        <a:p>
          <a:r>
            <a:rPr lang="en-US" dirty="0"/>
            <a:t>- I make some new thing.</a:t>
          </a:r>
        </a:p>
      </dgm:t>
    </dgm:pt>
    <dgm:pt modelId="{C750163B-A60B-4D89-AD41-338885835591}" type="parTrans" cxnId="{00DA571C-5A62-435F-A70C-7C3030AC0E15}">
      <dgm:prSet/>
      <dgm:spPr/>
      <dgm:t>
        <a:bodyPr/>
        <a:lstStyle/>
        <a:p>
          <a:endParaRPr lang="en-US"/>
        </a:p>
      </dgm:t>
    </dgm:pt>
    <dgm:pt modelId="{60D4CFB1-0DD4-4BF3-9B3C-F62F8804D596}" type="sibTrans" cxnId="{00DA571C-5A62-435F-A70C-7C3030AC0E15}">
      <dgm:prSet/>
      <dgm:spPr/>
      <dgm:t>
        <a:bodyPr/>
        <a:lstStyle/>
        <a:p>
          <a:endParaRPr lang="en-US"/>
        </a:p>
      </dgm:t>
    </dgm:pt>
    <dgm:pt modelId="{0A3BA108-91C2-4A08-8349-8605F48184AC}">
      <dgm:prSet/>
      <dgm:spPr/>
      <dgm:t>
        <a:bodyPr/>
        <a:lstStyle/>
        <a:p>
          <a:r>
            <a:rPr lang="en-US" dirty="0"/>
            <a:t>- She will do it tomorrow.</a:t>
          </a:r>
        </a:p>
      </dgm:t>
    </dgm:pt>
    <dgm:pt modelId="{4D60F4E1-10F0-44BD-93C6-9AF1B5D0F620}" type="parTrans" cxnId="{4DE47902-C0AF-4736-8FFE-80B993C76C0A}">
      <dgm:prSet/>
      <dgm:spPr/>
      <dgm:t>
        <a:bodyPr/>
        <a:lstStyle/>
        <a:p>
          <a:endParaRPr lang="en-US"/>
        </a:p>
      </dgm:t>
    </dgm:pt>
    <dgm:pt modelId="{C62F5D88-8966-4C77-B16F-2753994B9AD8}" type="sibTrans" cxnId="{4DE47902-C0AF-4736-8FFE-80B993C76C0A}">
      <dgm:prSet/>
      <dgm:spPr/>
      <dgm:t>
        <a:bodyPr/>
        <a:lstStyle/>
        <a:p>
          <a:endParaRPr lang="en-US"/>
        </a:p>
      </dgm:t>
    </dgm:pt>
    <dgm:pt modelId="{4F5C7185-745D-4883-94F8-E3CB7E50DFDF}">
      <dgm:prSet/>
      <dgm:spPr/>
      <dgm:t>
        <a:bodyPr/>
        <a:lstStyle/>
        <a:p>
          <a:r>
            <a:rPr lang="en-US" dirty="0"/>
            <a:t>- The result is not published yet.</a:t>
          </a:r>
        </a:p>
      </dgm:t>
    </dgm:pt>
    <dgm:pt modelId="{BAB2658A-0090-4F28-8D18-4EC6AAEC2039}" type="parTrans" cxnId="{3B34E039-2E85-4D3A-92CD-AD466649409A}">
      <dgm:prSet/>
      <dgm:spPr/>
      <dgm:t>
        <a:bodyPr/>
        <a:lstStyle/>
        <a:p>
          <a:endParaRPr lang="en-US"/>
        </a:p>
      </dgm:t>
    </dgm:pt>
    <dgm:pt modelId="{EB9D8364-A127-41F6-B9C0-3E97066A0AD1}" type="sibTrans" cxnId="{3B34E039-2E85-4D3A-92CD-AD466649409A}">
      <dgm:prSet/>
      <dgm:spPr/>
      <dgm:t>
        <a:bodyPr/>
        <a:lstStyle/>
        <a:p>
          <a:endParaRPr lang="en-US"/>
        </a:p>
      </dgm:t>
    </dgm:pt>
    <dgm:pt modelId="{4562508E-47DC-4A5F-9684-940ADFAA6F77}" type="pres">
      <dgm:prSet presAssocID="{E5C2D432-241D-4A30-8BF9-5414B21205F8}" presName="vert0" presStyleCnt="0">
        <dgm:presLayoutVars>
          <dgm:dir/>
          <dgm:animOne val="branch"/>
          <dgm:animLvl val="lvl"/>
        </dgm:presLayoutVars>
      </dgm:prSet>
      <dgm:spPr/>
    </dgm:pt>
    <dgm:pt modelId="{FE3AD05E-9E2F-4DA7-9319-D46CE180AF12}" type="pres">
      <dgm:prSet presAssocID="{8C3F7917-93A7-427A-B468-4ECAAA330384}" presName="thickLine" presStyleLbl="alignNode1" presStyleIdx="0" presStyleCnt="5"/>
      <dgm:spPr/>
    </dgm:pt>
    <dgm:pt modelId="{7C52A63A-3F95-4AC0-861D-ECB5F51A32FF}" type="pres">
      <dgm:prSet presAssocID="{8C3F7917-93A7-427A-B468-4ECAAA330384}" presName="horz1" presStyleCnt="0"/>
      <dgm:spPr/>
    </dgm:pt>
    <dgm:pt modelId="{1597DE26-C6AE-447E-BDCC-01304C8E0B10}" type="pres">
      <dgm:prSet presAssocID="{8C3F7917-93A7-427A-B468-4ECAAA330384}" presName="tx1" presStyleLbl="revTx" presStyleIdx="0" presStyleCnt="5"/>
      <dgm:spPr/>
    </dgm:pt>
    <dgm:pt modelId="{811EDF88-131D-4E74-9F87-27448B7A6522}" type="pres">
      <dgm:prSet presAssocID="{8C3F7917-93A7-427A-B468-4ECAAA330384}" presName="vert1" presStyleCnt="0"/>
      <dgm:spPr/>
    </dgm:pt>
    <dgm:pt modelId="{5C54676E-C5C1-4185-812E-6620B993A7F2}" type="pres">
      <dgm:prSet presAssocID="{6F6F0F14-1A97-495C-8C20-43FB82FB1DC0}" presName="thickLine" presStyleLbl="alignNode1" presStyleIdx="1" presStyleCnt="5"/>
      <dgm:spPr/>
    </dgm:pt>
    <dgm:pt modelId="{95415FF3-493B-4C6C-A522-3F4FA98476E2}" type="pres">
      <dgm:prSet presAssocID="{6F6F0F14-1A97-495C-8C20-43FB82FB1DC0}" presName="horz1" presStyleCnt="0"/>
      <dgm:spPr/>
    </dgm:pt>
    <dgm:pt modelId="{D89F9CE9-5D32-4CB8-A7D8-10421DE9ECCA}" type="pres">
      <dgm:prSet presAssocID="{6F6F0F14-1A97-495C-8C20-43FB82FB1DC0}" presName="tx1" presStyleLbl="revTx" presStyleIdx="1" presStyleCnt="5"/>
      <dgm:spPr/>
    </dgm:pt>
    <dgm:pt modelId="{1FA30B9E-1986-4B40-AD99-FFC1FDA89AC8}" type="pres">
      <dgm:prSet presAssocID="{6F6F0F14-1A97-495C-8C20-43FB82FB1DC0}" presName="vert1" presStyleCnt="0"/>
      <dgm:spPr/>
    </dgm:pt>
    <dgm:pt modelId="{B3AD6D6C-4BF8-42C5-A3C0-16E04463A32B}" type="pres">
      <dgm:prSet presAssocID="{D9E9E2F8-26E8-464F-AA5C-4BA025D18868}" presName="thickLine" presStyleLbl="alignNode1" presStyleIdx="2" presStyleCnt="5"/>
      <dgm:spPr/>
    </dgm:pt>
    <dgm:pt modelId="{09270071-183D-45B9-828A-0D94E55173F2}" type="pres">
      <dgm:prSet presAssocID="{D9E9E2F8-26E8-464F-AA5C-4BA025D18868}" presName="horz1" presStyleCnt="0"/>
      <dgm:spPr/>
    </dgm:pt>
    <dgm:pt modelId="{1EA4A603-C6E4-4053-812E-38E59C01307D}" type="pres">
      <dgm:prSet presAssocID="{D9E9E2F8-26E8-464F-AA5C-4BA025D18868}" presName="tx1" presStyleLbl="revTx" presStyleIdx="2" presStyleCnt="5"/>
      <dgm:spPr/>
    </dgm:pt>
    <dgm:pt modelId="{D9D8A9B1-ACDA-4169-BCA6-25D77CAFC000}" type="pres">
      <dgm:prSet presAssocID="{D9E9E2F8-26E8-464F-AA5C-4BA025D18868}" presName="vert1" presStyleCnt="0"/>
      <dgm:spPr/>
    </dgm:pt>
    <dgm:pt modelId="{9E5199A7-89F9-4254-AC02-DDBE7486A914}" type="pres">
      <dgm:prSet presAssocID="{0A3BA108-91C2-4A08-8349-8605F48184AC}" presName="thickLine" presStyleLbl="alignNode1" presStyleIdx="3" presStyleCnt="5"/>
      <dgm:spPr/>
    </dgm:pt>
    <dgm:pt modelId="{8CFA3B0E-C3C5-4C80-9DEE-CC3FE69B8E04}" type="pres">
      <dgm:prSet presAssocID="{0A3BA108-91C2-4A08-8349-8605F48184AC}" presName="horz1" presStyleCnt="0"/>
      <dgm:spPr/>
    </dgm:pt>
    <dgm:pt modelId="{53F449CD-0091-42D5-92D4-93FDE158B353}" type="pres">
      <dgm:prSet presAssocID="{0A3BA108-91C2-4A08-8349-8605F48184AC}" presName="tx1" presStyleLbl="revTx" presStyleIdx="3" presStyleCnt="5"/>
      <dgm:spPr/>
    </dgm:pt>
    <dgm:pt modelId="{9DA5CD7A-4183-4FAA-9303-A21233036FF5}" type="pres">
      <dgm:prSet presAssocID="{0A3BA108-91C2-4A08-8349-8605F48184AC}" presName="vert1" presStyleCnt="0"/>
      <dgm:spPr/>
    </dgm:pt>
    <dgm:pt modelId="{9A2C92BE-8CCB-441A-88BC-AD639CDB8321}" type="pres">
      <dgm:prSet presAssocID="{4F5C7185-745D-4883-94F8-E3CB7E50DFDF}" presName="thickLine" presStyleLbl="alignNode1" presStyleIdx="4" presStyleCnt="5"/>
      <dgm:spPr/>
    </dgm:pt>
    <dgm:pt modelId="{EF239FFC-877E-4F39-95BE-525608C9DAD2}" type="pres">
      <dgm:prSet presAssocID="{4F5C7185-745D-4883-94F8-E3CB7E50DFDF}" presName="horz1" presStyleCnt="0"/>
      <dgm:spPr/>
    </dgm:pt>
    <dgm:pt modelId="{934323B2-420C-42F8-A47D-DA0E5ADAFDF2}" type="pres">
      <dgm:prSet presAssocID="{4F5C7185-745D-4883-94F8-E3CB7E50DFDF}" presName="tx1" presStyleLbl="revTx" presStyleIdx="4" presStyleCnt="5"/>
      <dgm:spPr/>
    </dgm:pt>
    <dgm:pt modelId="{4C753FA4-E68A-4458-81CA-0EC7E01F6B26}" type="pres">
      <dgm:prSet presAssocID="{4F5C7185-745D-4883-94F8-E3CB7E50DFDF}" presName="vert1" presStyleCnt="0"/>
      <dgm:spPr/>
    </dgm:pt>
  </dgm:ptLst>
  <dgm:cxnLst>
    <dgm:cxn modelId="{4DE47902-C0AF-4736-8FFE-80B993C76C0A}" srcId="{E5C2D432-241D-4A30-8BF9-5414B21205F8}" destId="{0A3BA108-91C2-4A08-8349-8605F48184AC}" srcOrd="3" destOrd="0" parTransId="{4D60F4E1-10F0-44BD-93C6-9AF1B5D0F620}" sibTransId="{C62F5D88-8966-4C77-B16F-2753994B9AD8}"/>
    <dgm:cxn modelId="{DDA19D04-3378-4384-8D6A-634B78672C43}" srcId="{E5C2D432-241D-4A30-8BF9-5414B21205F8}" destId="{8C3F7917-93A7-427A-B468-4ECAAA330384}" srcOrd="0" destOrd="0" parTransId="{DB8C149E-3316-4D37-901C-FE074E6BFF14}" sibTransId="{FD70E71F-9ECB-4394-B55A-278AA3EBC0DA}"/>
    <dgm:cxn modelId="{00DA571C-5A62-435F-A70C-7C3030AC0E15}" srcId="{E5C2D432-241D-4A30-8BF9-5414B21205F8}" destId="{D9E9E2F8-26E8-464F-AA5C-4BA025D18868}" srcOrd="2" destOrd="0" parTransId="{C750163B-A60B-4D89-AD41-338885835591}" sibTransId="{60D4CFB1-0DD4-4BF3-9B3C-F62F8804D596}"/>
    <dgm:cxn modelId="{3B34E039-2E85-4D3A-92CD-AD466649409A}" srcId="{E5C2D432-241D-4A30-8BF9-5414B21205F8}" destId="{4F5C7185-745D-4883-94F8-E3CB7E50DFDF}" srcOrd="4" destOrd="0" parTransId="{BAB2658A-0090-4F28-8D18-4EC6AAEC2039}" sibTransId="{EB9D8364-A127-41F6-B9C0-3E97066A0AD1}"/>
    <dgm:cxn modelId="{149CAC5F-C1FE-4F53-82B6-649872FD756D}" type="presOf" srcId="{6F6F0F14-1A97-495C-8C20-43FB82FB1DC0}" destId="{D89F9CE9-5D32-4CB8-A7D8-10421DE9ECCA}" srcOrd="0" destOrd="0" presId="urn:microsoft.com/office/officeart/2008/layout/LinedList"/>
    <dgm:cxn modelId="{9964F662-9EEC-4929-BB7C-878ADB8AEB66}" type="presOf" srcId="{4F5C7185-745D-4883-94F8-E3CB7E50DFDF}" destId="{934323B2-420C-42F8-A47D-DA0E5ADAFDF2}" srcOrd="0" destOrd="0" presId="urn:microsoft.com/office/officeart/2008/layout/LinedList"/>
    <dgm:cxn modelId="{F2012A71-0EF3-4616-B7B2-9423ED083F75}" srcId="{E5C2D432-241D-4A30-8BF9-5414B21205F8}" destId="{6F6F0F14-1A97-495C-8C20-43FB82FB1DC0}" srcOrd="1" destOrd="0" parTransId="{150AE5D7-8200-43DC-995E-DDC6D320513E}" sibTransId="{A11F7DE3-E637-4F5F-9C58-57D37FDBE6F5}"/>
    <dgm:cxn modelId="{A7457B9B-E27D-435F-8952-80F7E73899A1}" type="presOf" srcId="{D9E9E2F8-26E8-464F-AA5C-4BA025D18868}" destId="{1EA4A603-C6E4-4053-812E-38E59C01307D}" srcOrd="0" destOrd="0" presId="urn:microsoft.com/office/officeart/2008/layout/LinedList"/>
    <dgm:cxn modelId="{7D97BAAC-46B1-4EAD-8742-10000064676F}" type="presOf" srcId="{0A3BA108-91C2-4A08-8349-8605F48184AC}" destId="{53F449CD-0091-42D5-92D4-93FDE158B353}" srcOrd="0" destOrd="0" presId="urn:microsoft.com/office/officeart/2008/layout/LinedList"/>
    <dgm:cxn modelId="{48E63EDF-588B-45D6-8849-2322360C8DC1}" type="presOf" srcId="{8C3F7917-93A7-427A-B468-4ECAAA330384}" destId="{1597DE26-C6AE-447E-BDCC-01304C8E0B10}" srcOrd="0" destOrd="0" presId="urn:microsoft.com/office/officeart/2008/layout/LinedList"/>
    <dgm:cxn modelId="{5E51E2F9-93C0-4103-A091-2CF209C0D8B9}" type="presOf" srcId="{E5C2D432-241D-4A30-8BF9-5414B21205F8}" destId="{4562508E-47DC-4A5F-9684-940ADFAA6F77}" srcOrd="0" destOrd="0" presId="urn:microsoft.com/office/officeart/2008/layout/LinedList"/>
    <dgm:cxn modelId="{D6A6DDC8-9396-46BA-B633-E0ABE6FACE2A}" type="presParOf" srcId="{4562508E-47DC-4A5F-9684-940ADFAA6F77}" destId="{FE3AD05E-9E2F-4DA7-9319-D46CE180AF12}" srcOrd="0" destOrd="0" presId="urn:microsoft.com/office/officeart/2008/layout/LinedList"/>
    <dgm:cxn modelId="{4290C23D-19C9-4490-AD3D-B761692F1CFA}" type="presParOf" srcId="{4562508E-47DC-4A5F-9684-940ADFAA6F77}" destId="{7C52A63A-3F95-4AC0-861D-ECB5F51A32FF}" srcOrd="1" destOrd="0" presId="urn:microsoft.com/office/officeart/2008/layout/LinedList"/>
    <dgm:cxn modelId="{E884F69F-9F49-48D8-B3EC-EC7DE3CBAA09}" type="presParOf" srcId="{7C52A63A-3F95-4AC0-861D-ECB5F51A32FF}" destId="{1597DE26-C6AE-447E-BDCC-01304C8E0B10}" srcOrd="0" destOrd="0" presId="urn:microsoft.com/office/officeart/2008/layout/LinedList"/>
    <dgm:cxn modelId="{C70B4CEB-A3F1-4644-9150-A17E62FC4F06}" type="presParOf" srcId="{7C52A63A-3F95-4AC0-861D-ECB5F51A32FF}" destId="{811EDF88-131D-4E74-9F87-27448B7A6522}" srcOrd="1" destOrd="0" presId="urn:microsoft.com/office/officeart/2008/layout/LinedList"/>
    <dgm:cxn modelId="{6BB3910F-27F8-4314-A620-B5A0ECEDEB74}" type="presParOf" srcId="{4562508E-47DC-4A5F-9684-940ADFAA6F77}" destId="{5C54676E-C5C1-4185-812E-6620B993A7F2}" srcOrd="2" destOrd="0" presId="urn:microsoft.com/office/officeart/2008/layout/LinedList"/>
    <dgm:cxn modelId="{55338D84-5D6A-4FC0-9888-1883CD2867CF}" type="presParOf" srcId="{4562508E-47DC-4A5F-9684-940ADFAA6F77}" destId="{95415FF3-493B-4C6C-A522-3F4FA98476E2}" srcOrd="3" destOrd="0" presId="urn:microsoft.com/office/officeart/2008/layout/LinedList"/>
    <dgm:cxn modelId="{F6AC00B1-582D-4EF5-8DDD-8C2BBA3D6D18}" type="presParOf" srcId="{95415FF3-493B-4C6C-A522-3F4FA98476E2}" destId="{D89F9CE9-5D32-4CB8-A7D8-10421DE9ECCA}" srcOrd="0" destOrd="0" presId="urn:microsoft.com/office/officeart/2008/layout/LinedList"/>
    <dgm:cxn modelId="{33D79DC5-48EC-4455-82FE-A0FD6265CCDB}" type="presParOf" srcId="{95415FF3-493B-4C6C-A522-3F4FA98476E2}" destId="{1FA30B9E-1986-4B40-AD99-FFC1FDA89AC8}" srcOrd="1" destOrd="0" presId="urn:microsoft.com/office/officeart/2008/layout/LinedList"/>
    <dgm:cxn modelId="{AD6EF0EC-A754-4FB2-A20D-BC7CE37AD679}" type="presParOf" srcId="{4562508E-47DC-4A5F-9684-940ADFAA6F77}" destId="{B3AD6D6C-4BF8-42C5-A3C0-16E04463A32B}" srcOrd="4" destOrd="0" presId="urn:microsoft.com/office/officeart/2008/layout/LinedList"/>
    <dgm:cxn modelId="{599A8660-5261-4194-9A77-025B0C704336}" type="presParOf" srcId="{4562508E-47DC-4A5F-9684-940ADFAA6F77}" destId="{09270071-183D-45B9-828A-0D94E55173F2}" srcOrd="5" destOrd="0" presId="urn:microsoft.com/office/officeart/2008/layout/LinedList"/>
    <dgm:cxn modelId="{414F65FE-5491-4FFA-9717-8F197CB9739D}" type="presParOf" srcId="{09270071-183D-45B9-828A-0D94E55173F2}" destId="{1EA4A603-C6E4-4053-812E-38E59C01307D}" srcOrd="0" destOrd="0" presId="urn:microsoft.com/office/officeart/2008/layout/LinedList"/>
    <dgm:cxn modelId="{67CDF223-C402-4F38-A4D2-A6C6A9DC451A}" type="presParOf" srcId="{09270071-183D-45B9-828A-0D94E55173F2}" destId="{D9D8A9B1-ACDA-4169-BCA6-25D77CAFC000}" srcOrd="1" destOrd="0" presId="urn:microsoft.com/office/officeart/2008/layout/LinedList"/>
    <dgm:cxn modelId="{91A9C9E0-BEB8-44BB-B4CB-ACB9BDA20187}" type="presParOf" srcId="{4562508E-47DC-4A5F-9684-940ADFAA6F77}" destId="{9E5199A7-89F9-4254-AC02-DDBE7486A914}" srcOrd="6" destOrd="0" presId="urn:microsoft.com/office/officeart/2008/layout/LinedList"/>
    <dgm:cxn modelId="{D0DE68F0-FE32-4440-9497-DA5296A38D90}" type="presParOf" srcId="{4562508E-47DC-4A5F-9684-940ADFAA6F77}" destId="{8CFA3B0E-C3C5-4C80-9DEE-CC3FE69B8E04}" srcOrd="7" destOrd="0" presId="urn:microsoft.com/office/officeart/2008/layout/LinedList"/>
    <dgm:cxn modelId="{CEE9F483-96B2-48F6-94D5-AD1309332BF1}" type="presParOf" srcId="{8CFA3B0E-C3C5-4C80-9DEE-CC3FE69B8E04}" destId="{53F449CD-0091-42D5-92D4-93FDE158B353}" srcOrd="0" destOrd="0" presId="urn:microsoft.com/office/officeart/2008/layout/LinedList"/>
    <dgm:cxn modelId="{6AEDAAC9-8DF1-453E-B8B3-C2C4A518329C}" type="presParOf" srcId="{8CFA3B0E-C3C5-4C80-9DEE-CC3FE69B8E04}" destId="{9DA5CD7A-4183-4FAA-9303-A21233036FF5}" srcOrd="1" destOrd="0" presId="urn:microsoft.com/office/officeart/2008/layout/LinedList"/>
    <dgm:cxn modelId="{63C49821-F5CC-4B3A-881B-BEC1D5C2F192}" type="presParOf" srcId="{4562508E-47DC-4A5F-9684-940ADFAA6F77}" destId="{9A2C92BE-8CCB-441A-88BC-AD639CDB8321}" srcOrd="8" destOrd="0" presId="urn:microsoft.com/office/officeart/2008/layout/LinedList"/>
    <dgm:cxn modelId="{937E5CD6-93C6-4EC8-A148-99BF0D4C4F86}" type="presParOf" srcId="{4562508E-47DC-4A5F-9684-940ADFAA6F77}" destId="{EF239FFC-877E-4F39-95BE-525608C9DAD2}" srcOrd="9" destOrd="0" presId="urn:microsoft.com/office/officeart/2008/layout/LinedList"/>
    <dgm:cxn modelId="{8FF00480-4BF5-4A62-B66C-C30E701A3F93}" type="presParOf" srcId="{EF239FFC-877E-4F39-95BE-525608C9DAD2}" destId="{934323B2-420C-42F8-A47D-DA0E5ADAFDF2}" srcOrd="0" destOrd="0" presId="urn:microsoft.com/office/officeart/2008/layout/LinedList"/>
    <dgm:cxn modelId="{8868A9B7-CFB6-4BD3-A916-B1D3EE263910}" type="presParOf" srcId="{EF239FFC-877E-4F39-95BE-525608C9DAD2}" destId="{4C753FA4-E68A-4458-81CA-0EC7E01F6B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99AA-821D-4BD0-8352-CEA9092DA6B5}">
      <dsp:nvSpPr>
        <dsp:cNvPr id="0" name=""/>
        <dsp:cNvSpPr/>
      </dsp:nvSpPr>
      <dsp:spPr>
        <a:xfrm rot="10800000">
          <a:off x="1809339" y="0"/>
          <a:ext cx="6272784" cy="9174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55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Look at the underlined words and guess what you are going to read.</a:t>
          </a:r>
          <a:endParaRPr lang="en-US" sz="2500" kern="1200" dirty="0"/>
        </a:p>
      </dsp:txBody>
      <dsp:txXfrm rot="10800000">
        <a:off x="2038691" y="0"/>
        <a:ext cx="6043432" cy="917410"/>
      </dsp:txXfrm>
    </dsp:sp>
    <dsp:sp modelId="{D79E1686-46C7-4215-979D-472C8C21D1F3}">
      <dsp:nvSpPr>
        <dsp:cNvPr id="0" name=""/>
        <dsp:cNvSpPr/>
      </dsp:nvSpPr>
      <dsp:spPr>
        <a:xfrm>
          <a:off x="1350634" y="0"/>
          <a:ext cx="917410" cy="9174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9188-93E7-486C-9F87-025DAB0D1D9A}">
      <dsp:nvSpPr>
        <dsp:cNvPr id="0" name=""/>
        <dsp:cNvSpPr/>
      </dsp:nvSpPr>
      <dsp:spPr>
        <a:xfrm rot="16200000">
          <a:off x="-325157" y="331064"/>
          <a:ext cx="6344529" cy="568239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i="0" kern="1200" dirty="0"/>
            <a:t>Types of Assertive Sentence.</a:t>
          </a:r>
          <a:endParaRPr lang="en-US" sz="4800" kern="1200" dirty="0"/>
        </a:p>
      </dsp:txBody>
      <dsp:txXfrm rot="5400000">
        <a:off x="5908" y="1268905"/>
        <a:ext cx="5682399" cy="3806717"/>
      </dsp:txXfrm>
    </dsp:sp>
    <dsp:sp modelId="{3386CBE2-DD2B-42EB-83A2-98FA7FF71210}">
      <dsp:nvSpPr>
        <dsp:cNvPr id="0" name=""/>
        <dsp:cNvSpPr/>
      </dsp:nvSpPr>
      <dsp:spPr>
        <a:xfrm rot="16200000">
          <a:off x="5783422" y="331064"/>
          <a:ext cx="6344529" cy="5682399"/>
        </a:xfrm>
        <a:prstGeom prst="flowChartManualOperati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0" tIns="0" rIns="27220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There are two types of Assertive sentences.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1.Affirmative Sentence.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2.Negative Sentence.</a:t>
          </a:r>
        </a:p>
      </dsp:txBody>
      <dsp:txXfrm rot="5400000">
        <a:off x="6114487" y="1268905"/>
        <a:ext cx="5682399" cy="38067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EDE49-2E1A-4BA0-BD2F-5183DD3DA3E0}">
      <dsp:nvSpPr>
        <dsp:cNvPr id="0" name=""/>
        <dsp:cNvSpPr/>
      </dsp:nvSpPr>
      <dsp:spPr>
        <a:xfrm>
          <a:off x="882747" y="0"/>
          <a:ext cx="10004473" cy="62478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5DD54-C5D9-4C34-AD02-8C4EF6538B5A}">
      <dsp:nvSpPr>
        <dsp:cNvPr id="0" name=""/>
        <dsp:cNvSpPr/>
      </dsp:nvSpPr>
      <dsp:spPr>
        <a:xfrm>
          <a:off x="54165" y="1874359"/>
          <a:ext cx="5687285" cy="2499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070C0"/>
              </a:solidFill>
            </a:rPr>
            <a:t>1.Affirmative Sentence : When an Assertive sentence refers to a positive statement ,then it is called an Affirmative Sentence.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176163" y="1996357"/>
        <a:ext cx="5443289" cy="2255149"/>
      </dsp:txXfrm>
    </dsp:sp>
    <dsp:sp modelId="{CD0A3408-C77A-4FFE-94B3-1A89A16C5DDD}">
      <dsp:nvSpPr>
        <dsp:cNvPr id="0" name=""/>
        <dsp:cNvSpPr/>
      </dsp:nvSpPr>
      <dsp:spPr>
        <a:xfrm>
          <a:off x="6028517" y="1874359"/>
          <a:ext cx="5687285" cy="2499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Example:</a:t>
          </a:r>
          <a:r>
            <a:rPr lang="en-US" sz="2800" b="0" i="0" kern="1200" dirty="0"/>
            <a:t>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rgbClr val="00B050"/>
              </a:solidFill>
            </a:rPr>
            <a:t>1</a:t>
          </a:r>
          <a:r>
            <a:rPr lang="en-US" sz="2800" b="1" i="1" kern="1200" dirty="0">
              <a:solidFill>
                <a:srgbClr val="00B050"/>
              </a:solidFill>
            </a:rPr>
            <a:t>.He does the work.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00B050"/>
              </a:solidFill>
            </a:rPr>
            <a:t>2.We will go there.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00B050"/>
              </a:solidFill>
            </a:rPr>
            <a:t>3.Masum works at office till night.</a:t>
          </a:r>
        </a:p>
      </dsp:txBody>
      <dsp:txXfrm>
        <a:off x="6150515" y="1996357"/>
        <a:ext cx="5443289" cy="22551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CE9-F326-46FA-90B2-54B74C397993}">
      <dsp:nvSpPr>
        <dsp:cNvPr id="0" name=""/>
        <dsp:cNvSpPr/>
      </dsp:nvSpPr>
      <dsp:spPr>
        <a:xfrm>
          <a:off x="0" y="0"/>
          <a:ext cx="1209820" cy="12098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AF63-1AD8-4D2E-8B8B-958B9718D795}">
      <dsp:nvSpPr>
        <dsp:cNvPr id="0" name=""/>
        <dsp:cNvSpPr/>
      </dsp:nvSpPr>
      <dsp:spPr>
        <a:xfrm>
          <a:off x="604910" y="0"/>
          <a:ext cx="7540282" cy="1209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Different structures of Affirmative sentence.</a:t>
          </a:r>
        </a:p>
      </dsp:txBody>
      <dsp:txXfrm>
        <a:off x="604910" y="0"/>
        <a:ext cx="7540282" cy="12098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C50C2-0141-4E49-9410-92A9BA00EE92}">
      <dsp:nvSpPr>
        <dsp:cNvPr id="0" name=""/>
        <dsp:cNvSpPr/>
      </dsp:nvSpPr>
      <dsp:spPr>
        <a:xfrm rot="16200000">
          <a:off x="-251252" y="252497"/>
          <a:ext cx="3742007" cy="32370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2016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1.Subject + linking verb + Complement</a:t>
          </a:r>
        </a:p>
      </dsp:txBody>
      <dsp:txXfrm rot="5400000">
        <a:off x="1246" y="748400"/>
        <a:ext cx="3237011" cy="2245205"/>
      </dsp:txXfrm>
    </dsp:sp>
    <dsp:sp modelId="{87959821-1342-4700-93B2-1405734C57D0}">
      <dsp:nvSpPr>
        <dsp:cNvPr id="0" name=""/>
        <dsp:cNvSpPr/>
      </dsp:nvSpPr>
      <dsp:spPr>
        <a:xfrm rot="16200000">
          <a:off x="3228535" y="252497"/>
          <a:ext cx="3742007" cy="3237011"/>
        </a:xfrm>
        <a:prstGeom prst="flowChartManualOperati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2016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Example: She is Raju’s classmate.</a:t>
          </a:r>
        </a:p>
      </dsp:txBody>
      <dsp:txXfrm rot="5400000">
        <a:off x="3481033" y="748400"/>
        <a:ext cx="3237011" cy="2245205"/>
      </dsp:txXfrm>
    </dsp:sp>
    <dsp:sp modelId="{83AA5C44-F341-4246-9113-4DEE740BC8BA}">
      <dsp:nvSpPr>
        <dsp:cNvPr id="0" name=""/>
        <dsp:cNvSpPr/>
      </dsp:nvSpPr>
      <dsp:spPr>
        <a:xfrm rot="16200000">
          <a:off x="6708322" y="252497"/>
          <a:ext cx="3742007" cy="3237011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2016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she is a good dancer.</a:t>
          </a:r>
        </a:p>
      </dsp:txBody>
      <dsp:txXfrm rot="5400000">
        <a:off x="6960820" y="748400"/>
        <a:ext cx="3237011" cy="22452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CE9-F326-46FA-90B2-54B74C397993}">
      <dsp:nvSpPr>
        <dsp:cNvPr id="0" name=""/>
        <dsp:cNvSpPr/>
      </dsp:nvSpPr>
      <dsp:spPr>
        <a:xfrm>
          <a:off x="0" y="0"/>
          <a:ext cx="1209820" cy="12098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AF63-1AD8-4D2E-8B8B-958B9718D795}">
      <dsp:nvSpPr>
        <dsp:cNvPr id="0" name=""/>
        <dsp:cNvSpPr/>
      </dsp:nvSpPr>
      <dsp:spPr>
        <a:xfrm>
          <a:off x="604910" y="0"/>
          <a:ext cx="7540282" cy="1209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Different structures of Affirmative sentence.</a:t>
          </a:r>
        </a:p>
      </dsp:txBody>
      <dsp:txXfrm>
        <a:off x="604910" y="0"/>
        <a:ext cx="7540282" cy="12098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309C-5E6F-4447-8AB1-E59686E8798F}">
      <dsp:nvSpPr>
        <dsp:cNvPr id="0" name=""/>
        <dsp:cNvSpPr/>
      </dsp:nvSpPr>
      <dsp:spPr>
        <a:xfrm>
          <a:off x="0" y="2760539"/>
          <a:ext cx="10199077" cy="9245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She tells in secretly.</a:t>
          </a:r>
        </a:p>
      </dsp:txBody>
      <dsp:txXfrm>
        <a:off x="0" y="2760539"/>
        <a:ext cx="10199077" cy="924538"/>
      </dsp:txXfrm>
    </dsp:sp>
    <dsp:sp modelId="{93B50DDF-1749-4AD0-AEC1-BF3DCD549234}">
      <dsp:nvSpPr>
        <dsp:cNvPr id="0" name=""/>
        <dsp:cNvSpPr/>
      </dsp:nvSpPr>
      <dsp:spPr>
        <a:xfrm rot="10800000">
          <a:off x="0" y="1408734"/>
          <a:ext cx="10199077" cy="1421940"/>
        </a:xfrm>
        <a:prstGeom prst="upArrowCallou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Example: She also sings well.</a:t>
          </a:r>
        </a:p>
      </dsp:txBody>
      <dsp:txXfrm rot="10800000">
        <a:off x="0" y="1408734"/>
        <a:ext cx="10199077" cy="923934"/>
      </dsp:txXfrm>
    </dsp:sp>
    <dsp:sp modelId="{C9662821-8822-4E40-BC91-8517CF34D517}">
      <dsp:nvSpPr>
        <dsp:cNvPr id="0" name=""/>
        <dsp:cNvSpPr/>
      </dsp:nvSpPr>
      <dsp:spPr>
        <a:xfrm rot="10800000">
          <a:off x="0" y="661"/>
          <a:ext cx="10199077" cy="1421940"/>
        </a:xfrm>
        <a:prstGeom prst="upArrowCallou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2.Subject + Intransitive Verb.</a:t>
          </a:r>
        </a:p>
      </dsp:txBody>
      <dsp:txXfrm rot="10800000">
        <a:off x="0" y="661"/>
        <a:ext cx="10199077" cy="9239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9CE9-F326-46FA-90B2-54B74C397993}">
      <dsp:nvSpPr>
        <dsp:cNvPr id="0" name=""/>
        <dsp:cNvSpPr/>
      </dsp:nvSpPr>
      <dsp:spPr>
        <a:xfrm>
          <a:off x="0" y="0"/>
          <a:ext cx="1209820" cy="12098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AF63-1AD8-4D2E-8B8B-958B9718D795}">
      <dsp:nvSpPr>
        <dsp:cNvPr id="0" name=""/>
        <dsp:cNvSpPr/>
      </dsp:nvSpPr>
      <dsp:spPr>
        <a:xfrm>
          <a:off x="604910" y="0"/>
          <a:ext cx="7540282" cy="1209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Different structures of Affirmative sentence.</a:t>
          </a:r>
        </a:p>
      </dsp:txBody>
      <dsp:txXfrm>
        <a:off x="604910" y="0"/>
        <a:ext cx="7540282" cy="12098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C50C2-0141-4E49-9410-92A9BA00EE92}">
      <dsp:nvSpPr>
        <dsp:cNvPr id="0" name=""/>
        <dsp:cNvSpPr/>
      </dsp:nvSpPr>
      <dsp:spPr>
        <a:xfrm rot="16200000">
          <a:off x="-251252" y="252497"/>
          <a:ext cx="3742007" cy="32370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8574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3.Subject + transitive verb + object</a:t>
          </a:r>
        </a:p>
      </dsp:txBody>
      <dsp:txXfrm rot="5400000">
        <a:off x="1246" y="748400"/>
        <a:ext cx="3237011" cy="2245205"/>
      </dsp:txXfrm>
    </dsp:sp>
    <dsp:sp modelId="{87959821-1342-4700-93B2-1405734C57D0}">
      <dsp:nvSpPr>
        <dsp:cNvPr id="0" name=""/>
        <dsp:cNvSpPr/>
      </dsp:nvSpPr>
      <dsp:spPr>
        <a:xfrm rot="16200000">
          <a:off x="3228535" y="252497"/>
          <a:ext cx="3742007" cy="3237011"/>
        </a:xfrm>
        <a:prstGeom prst="flowChartManualOperati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8574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Example: She wants to be champion there.</a:t>
          </a:r>
        </a:p>
      </dsp:txBody>
      <dsp:txXfrm rot="5400000">
        <a:off x="3481033" y="748400"/>
        <a:ext cx="3237011" cy="2245205"/>
      </dsp:txXfrm>
    </dsp:sp>
    <dsp:sp modelId="{83AA5C44-F341-4246-9113-4DEE740BC8BA}">
      <dsp:nvSpPr>
        <dsp:cNvPr id="0" name=""/>
        <dsp:cNvSpPr/>
      </dsp:nvSpPr>
      <dsp:spPr>
        <a:xfrm rot="16200000">
          <a:off x="6708322" y="252497"/>
          <a:ext cx="3742007" cy="3237011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8574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She makes a good profit.</a:t>
          </a:r>
        </a:p>
      </dsp:txBody>
      <dsp:txXfrm rot="5400000">
        <a:off x="6960820" y="748400"/>
        <a:ext cx="3237011" cy="22452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B4F7-DBBC-44DE-89E5-4A1D2FBE0EA4}">
      <dsp:nvSpPr>
        <dsp:cNvPr id="0" name=""/>
        <dsp:cNvSpPr/>
      </dsp:nvSpPr>
      <dsp:spPr>
        <a:xfrm>
          <a:off x="0" y="504"/>
          <a:ext cx="5866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C0F53-AED0-416B-8F5A-5E793EDA6A00}">
      <dsp:nvSpPr>
        <dsp:cNvPr id="0" name=""/>
        <dsp:cNvSpPr/>
      </dsp:nvSpPr>
      <dsp:spPr>
        <a:xfrm>
          <a:off x="0" y="1009"/>
          <a:ext cx="5866228" cy="10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Group Work</a:t>
          </a:r>
        </a:p>
      </dsp:txBody>
      <dsp:txXfrm>
        <a:off x="0" y="1009"/>
        <a:ext cx="5866228" cy="10328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B41E1-E3F9-4BAB-8E69-8E4948469E00}">
      <dsp:nvSpPr>
        <dsp:cNvPr id="0" name=""/>
        <dsp:cNvSpPr/>
      </dsp:nvSpPr>
      <dsp:spPr>
        <a:xfrm>
          <a:off x="0" y="0"/>
          <a:ext cx="10705514" cy="3115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Write ten sentences from affirmative Sentences.</a:t>
          </a:r>
        </a:p>
      </dsp:txBody>
      <dsp:txXfrm>
        <a:off x="0" y="1246397"/>
        <a:ext cx="10705514" cy="1246397"/>
      </dsp:txXfrm>
    </dsp:sp>
    <dsp:sp modelId="{6B8D21FA-A0B6-4069-9F57-4071B5538906}">
      <dsp:nvSpPr>
        <dsp:cNvPr id="0" name=""/>
        <dsp:cNvSpPr/>
      </dsp:nvSpPr>
      <dsp:spPr>
        <a:xfrm>
          <a:off x="4833943" y="186959"/>
          <a:ext cx="1037626" cy="10376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4942-6775-431F-B1DB-007E66F4DD7C}">
      <dsp:nvSpPr>
        <dsp:cNvPr id="0" name=""/>
        <dsp:cNvSpPr/>
      </dsp:nvSpPr>
      <dsp:spPr>
        <a:xfrm>
          <a:off x="428220" y="2492795"/>
          <a:ext cx="9849072" cy="467399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9BF22-E45E-443D-AB4B-27C615A631B3}">
      <dsp:nvSpPr>
        <dsp:cNvPr id="0" name=""/>
        <dsp:cNvSpPr/>
      </dsp:nvSpPr>
      <dsp:spPr>
        <a:xfrm>
          <a:off x="0" y="0"/>
          <a:ext cx="5106573" cy="51065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E09EF7-A42E-41C3-A004-D28702C99914}">
      <dsp:nvSpPr>
        <dsp:cNvPr id="0" name=""/>
        <dsp:cNvSpPr/>
      </dsp:nvSpPr>
      <dsp:spPr>
        <a:xfrm>
          <a:off x="2553286" y="0"/>
          <a:ext cx="9024422" cy="5106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sng" kern="1200" dirty="0"/>
            <a:t>1.I</a:t>
          </a:r>
          <a:r>
            <a:rPr lang="en-US" sz="3600" b="1" i="0" u="sng" kern="1200" baseline="0" dirty="0"/>
            <a:t> have two pens.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sng" kern="1200" dirty="0"/>
            <a:t>2.She works in an office.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u="sng" kern="1200" dirty="0"/>
            <a:t>3.He can do the work</a:t>
          </a:r>
          <a:r>
            <a:rPr lang="en-US" sz="1900" i="1" u="sng" kern="1200" dirty="0"/>
            <a:t>.</a:t>
          </a:r>
        </a:p>
      </dsp:txBody>
      <dsp:txXfrm>
        <a:off x="2553286" y="0"/>
        <a:ext cx="9024422" cy="2425622"/>
      </dsp:txXfrm>
    </dsp:sp>
    <dsp:sp modelId="{A4E7A1E2-C96A-4240-8948-2750BD90FC89}">
      <dsp:nvSpPr>
        <dsp:cNvPr id="0" name=""/>
        <dsp:cNvSpPr/>
      </dsp:nvSpPr>
      <dsp:spPr>
        <a:xfrm>
          <a:off x="1340475" y="2425622"/>
          <a:ext cx="2425622" cy="242562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07CBB6-01AD-4E93-902F-02345D92AF28}">
      <dsp:nvSpPr>
        <dsp:cNvPr id="0" name=""/>
        <dsp:cNvSpPr/>
      </dsp:nvSpPr>
      <dsp:spPr>
        <a:xfrm>
          <a:off x="2553286" y="2425622"/>
          <a:ext cx="9024422" cy="24256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These all are the examples of positive statement.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Now tell……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What are you going to read today?</a:t>
          </a:r>
          <a:endParaRPr lang="en-US" sz="3400" kern="1200" dirty="0"/>
        </a:p>
      </dsp:txBody>
      <dsp:txXfrm>
        <a:off x="2553286" y="2425622"/>
        <a:ext cx="9024422" cy="2425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3CDDB-7E18-4AB5-9921-5E7BAC133EF9}">
      <dsp:nvSpPr>
        <dsp:cNvPr id="0" name=""/>
        <dsp:cNvSpPr/>
      </dsp:nvSpPr>
      <dsp:spPr>
        <a:xfrm>
          <a:off x="0" y="0"/>
          <a:ext cx="6966857" cy="215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Today’s Topic is</a:t>
          </a:r>
          <a:endParaRPr lang="en-US" sz="4800" kern="1200" dirty="0"/>
        </a:p>
      </dsp:txBody>
      <dsp:txXfrm>
        <a:off x="0" y="863141"/>
        <a:ext cx="6966857" cy="863141"/>
      </dsp:txXfrm>
    </dsp:sp>
    <dsp:sp modelId="{CD14F3BE-BCD7-4B3A-801E-78B062D3987D}">
      <dsp:nvSpPr>
        <dsp:cNvPr id="0" name=""/>
        <dsp:cNvSpPr/>
      </dsp:nvSpPr>
      <dsp:spPr>
        <a:xfrm>
          <a:off x="3124145" y="129471"/>
          <a:ext cx="718565" cy="7185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C9A2F0-A6FB-483A-823A-C36464DD8018}">
      <dsp:nvSpPr>
        <dsp:cNvPr id="0" name=""/>
        <dsp:cNvSpPr/>
      </dsp:nvSpPr>
      <dsp:spPr>
        <a:xfrm>
          <a:off x="278674" y="1726283"/>
          <a:ext cx="6409508" cy="32367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44F77-C2CE-4DDB-8845-37458C0431AB}">
      <dsp:nvSpPr>
        <dsp:cNvPr id="0" name=""/>
        <dsp:cNvSpPr/>
      </dsp:nvSpPr>
      <dsp:spPr>
        <a:xfrm>
          <a:off x="1318865" y="0"/>
          <a:ext cx="8124199" cy="423091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06FEE-D3DB-42AF-A0CA-686A42A7C7FF}">
      <dsp:nvSpPr>
        <dsp:cNvPr id="0" name=""/>
        <dsp:cNvSpPr/>
      </dsp:nvSpPr>
      <dsp:spPr>
        <a:xfrm>
          <a:off x="2638887" y="423504"/>
          <a:ext cx="8234247" cy="3007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Affirmative</a:t>
          </a:r>
        </a:p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</a:p>
      </dsp:txBody>
      <dsp:txXfrm>
        <a:off x="2785721" y="570338"/>
        <a:ext cx="7940579" cy="2714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D8ACB-4B1C-49FD-A548-B57A3DD114D6}">
      <dsp:nvSpPr>
        <dsp:cNvPr id="0" name=""/>
        <dsp:cNvSpPr/>
      </dsp:nvSpPr>
      <dsp:spPr>
        <a:xfrm rot="16200000">
          <a:off x="23779" y="-22473"/>
          <a:ext cx="3352800" cy="339774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1.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Tell what is sentence.</a:t>
          </a:r>
        </a:p>
      </dsp:txBody>
      <dsp:txXfrm rot="5400000">
        <a:off x="1306" y="670560"/>
        <a:ext cx="3397746" cy="2011680"/>
      </dsp:txXfrm>
    </dsp:sp>
    <dsp:sp modelId="{EB4F4370-9611-43AB-BF40-2455FAF8C897}">
      <dsp:nvSpPr>
        <dsp:cNvPr id="0" name=""/>
        <dsp:cNvSpPr/>
      </dsp:nvSpPr>
      <dsp:spPr>
        <a:xfrm rot="16200000">
          <a:off x="3676357" y="-22473"/>
          <a:ext cx="3352800" cy="3397746"/>
        </a:xfrm>
        <a:prstGeom prst="flowChartManualOperati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Write what is affirmative sentence.</a:t>
          </a:r>
        </a:p>
      </dsp:txBody>
      <dsp:txXfrm rot="5400000">
        <a:off x="3653884" y="670560"/>
        <a:ext cx="3397746" cy="2011680"/>
      </dsp:txXfrm>
    </dsp:sp>
    <dsp:sp modelId="{17DEA597-D466-47E2-A004-19A3ABC35126}">
      <dsp:nvSpPr>
        <dsp:cNvPr id="0" name=""/>
        <dsp:cNvSpPr/>
      </dsp:nvSpPr>
      <dsp:spPr>
        <a:xfrm rot="16200000">
          <a:off x="7328934" y="-22473"/>
          <a:ext cx="3352800" cy="3397746"/>
        </a:xfrm>
        <a:prstGeom prst="flowChartManualOperati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3.    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Use affirmative sentences in writing anything in English.</a:t>
          </a:r>
        </a:p>
      </dsp:txBody>
      <dsp:txXfrm rot="5400000">
        <a:off x="7306461" y="670560"/>
        <a:ext cx="3397746" cy="2011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70975-DF2C-4752-B76F-154D46E3101D}">
      <dsp:nvSpPr>
        <dsp:cNvPr id="0" name=""/>
        <dsp:cNvSpPr/>
      </dsp:nvSpPr>
      <dsp:spPr>
        <a:xfrm>
          <a:off x="0" y="0"/>
          <a:ext cx="11015003" cy="5081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</a:t>
          </a:r>
          <a:r>
            <a:rPr lang="en-US" sz="3600" b="1" kern="1200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kern="1200" dirty="0"/>
        </a:p>
      </dsp:txBody>
      <dsp:txXfrm>
        <a:off x="0" y="2032666"/>
        <a:ext cx="11015003" cy="2032666"/>
      </dsp:txXfrm>
    </dsp:sp>
    <dsp:sp modelId="{9ED4BCA4-E713-4B49-96A4-D54719A13765}">
      <dsp:nvSpPr>
        <dsp:cNvPr id="0" name=""/>
        <dsp:cNvSpPr/>
      </dsp:nvSpPr>
      <dsp:spPr>
        <a:xfrm>
          <a:off x="4661404" y="119689"/>
          <a:ext cx="1692194" cy="16921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E9763-B2C8-4120-8484-07533DF9F0D0}">
      <dsp:nvSpPr>
        <dsp:cNvPr id="0" name=""/>
        <dsp:cNvSpPr/>
      </dsp:nvSpPr>
      <dsp:spPr>
        <a:xfrm>
          <a:off x="440600" y="4065332"/>
          <a:ext cx="10133802" cy="762249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7C5-7EE3-4319-B6EE-3ABABA37116F}">
      <dsp:nvSpPr>
        <dsp:cNvPr id="0" name=""/>
        <dsp:cNvSpPr/>
      </dsp:nvSpPr>
      <dsp:spPr>
        <a:xfrm rot="10800000">
          <a:off x="1764808" y="0"/>
          <a:ext cx="6090115" cy="923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dirty="0"/>
            <a:t>Examples of some sentences:</a:t>
          </a:r>
          <a:endParaRPr lang="en-US" sz="3400" kern="1200" dirty="0"/>
        </a:p>
      </dsp:txBody>
      <dsp:txXfrm rot="10800000">
        <a:off x="1995640" y="0"/>
        <a:ext cx="5859283" cy="923330"/>
      </dsp:txXfrm>
    </dsp:sp>
    <dsp:sp modelId="{616E706D-55F0-46AC-93CD-14BAE2C00D77}">
      <dsp:nvSpPr>
        <dsp:cNvPr id="0" name=""/>
        <dsp:cNvSpPr/>
      </dsp:nvSpPr>
      <dsp:spPr>
        <a:xfrm>
          <a:off x="1303143" y="0"/>
          <a:ext cx="923330" cy="923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6562D-4DB9-4DEB-86BC-2F2B69527836}">
      <dsp:nvSpPr>
        <dsp:cNvPr id="0" name=""/>
        <dsp:cNvSpPr/>
      </dsp:nvSpPr>
      <dsp:spPr>
        <a:xfrm>
          <a:off x="0" y="662"/>
          <a:ext cx="101052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9D122-FD64-4AD6-AD3D-835D7CA8FE02}">
      <dsp:nvSpPr>
        <dsp:cNvPr id="0" name=""/>
        <dsp:cNvSpPr/>
      </dsp:nvSpPr>
      <dsp:spPr>
        <a:xfrm>
          <a:off x="0" y="662"/>
          <a:ext cx="10105291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</a:rPr>
            <a:t>1.We have done our duty.</a:t>
          </a:r>
        </a:p>
      </dsp:txBody>
      <dsp:txXfrm>
        <a:off x="0" y="662"/>
        <a:ext cx="10105291" cy="775543"/>
      </dsp:txXfrm>
    </dsp:sp>
    <dsp:sp modelId="{98A5D0E0-FC36-40A5-B52F-67885EBE38D3}">
      <dsp:nvSpPr>
        <dsp:cNvPr id="0" name=""/>
        <dsp:cNvSpPr/>
      </dsp:nvSpPr>
      <dsp:spPr>
        <a:xfrm>
          <a:off x="0" y="776206"/>
          <a:ext cx="101052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7DA51-D0A0-4946-82DE-9E121298EB79}">
      <dsp:nvSpPr>
        <dsp:cNvPr id="0" name=""/>
        <dsp:cNvSpPr/>
      </dsp:nvSpPr>
      <dsp:spPr>
        <a:xfrm>
          <a:off x="0" y="776206"/>
          <a:ext cx="10105291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</a:rPr>
            <a:t>2.What a beautiful picture it is!</a:t>
          </a:r>
        </a:p>
      </dsp:txBody>
      <dsp:txXfrm>
        <a:off x="0" y="776206"/>
        <a:ext cx="10105291" cy="775543"/>
      </dsp:txXfrm>
    </dsp:sp>
    <dsp:sp modelId="{C74334B6-4332-4409-8BCC-83DFA37BAF74}">
      <dsp:nvSpPr>
        <dsp:cNvPr id="0" name=""/>
        <dsp:cNvSpPr/>
      </dsp:nvSpPr>
      <dsp:spPr>
        <a:xfrm>
          <a:off x="0" y="1551749"/>
          <a:ext cx="101052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E01C8-55EF-4DFE-827D-D79A8392A704}">
      <dsp:nvSpPr>
        <dsp:cNvPr id="0" name=""/>
        <dsp:cNvSpPr/>
      </dsp:nvSpPr>
      <dsp:spPr>
        <a:xfrm>
          <a:off x="0" y="1551749"/>
          <a:ext cx="10105291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</a:rPr>
            <a:t>3.Do you Know me?</a:t>
          </a:r>
        </a:p>
      </dsp:txBody>
      <dsp:txXfrm>
        <a:off x="0" y="1551749"/>
        <a:ext cx="10105291" cy="775543"/>
      </dsp:txXfrm>
    </dsp:sp>
    <dsp:sp modelId="{3C5448F3-41E8-46C6-B5BA-7697C3730CFE}">
      <dsp:nvSpPr>
        <dsp:cNvPr id="0" name=""/>
        <dsp:cNvSpPr/>
      </dsp:nvSpPr>
      <dsp:spPr>
        <a:xfrm>
          <a:off x="0" y="2327292"/>
          <a:ext cx="101052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58C4F-22BB-40D1-9D5C-1E56FA301CD8}">
      <dsp:nvSpPr>
        <dsp:cNvPr id="0" name=""/>
        <dsp:cNvSpPr/>
      </dsp:nvSpPr>
      <dsp:spPr>
        <a:xfrm>
          <a:off x="0" y="2327292"/>
          <a:ext cx="10105291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</a:rPr>
            <a:t>4.Close the door.</a:t>
          </a:r>
        </a:p>
      </dsp:txBody>
      <dsp:txXfrm>
        <a:off x="0" y="2327292"/>
        <a:ext cx="10105291" cy="775543"/>
      </dsp:txXfrm>
    </dsp:sp>
    <dsp:sp modelId="{4C130EDF-1B65-40D1-8751-B7B38AFDD054}">
      <dsp:nvSpPr>
        <dsp:cNvPr id="0" name=""/>
        <dsp:cNvSpPr/>
      </dsp:nvSpPr>
      <dsp:spPr>
        <a:xfrm>
          <a:off x="0" y="3102836"/>
          <a:ext cx="101052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770F5-1EB1-4554-A5ED-A7C9BAAA82B7}">
      <dsp:nvSpPr>
        <dsp:cNvPr id="0" name=""/>
        <dsp:cNvSpPr/>
      </dsp:nvSpPr>
      <dsp:spPr>
        <a:xfrm>
          <a:off x="0" y="3102836"/>
          <a:ext cx="10105291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</a:rPr>
            <a:t>5.May Allah help you.</a:t>
          </a:r>
        </a:p>
      </dsp:txBody>
      <dsp:txXfrm>
        <a:off x="0" y="3102836"/>
        <a:ext cx="10105291" cy="775543"/>
      </dsp:txXfrm>
    </dsp:sp>
    <dsp:sp modelId="{22C740A8-0050-4D35-9403-8ABA0267BF95}">
      <dsp:nvSpPr>
        <dsp:cNvPr id="0" name=""/>
        <dsp:cNvSpPr/>
      </dsp:nvSpPr>
      <dsp:spPr>
        <a:xfrm>
          <a:off x="0" y="3878379"/>
          <a:ext cx="101052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241DA-7335-4860-AB34-6C5FE6336234}">
      <dsp:nvSpPr>
        <dsp:cNvPr id="0" name=""/>
        <dsp:cNvSpPr/>
      </dsp:nvSpPr>
      <dsp:spPr>
        <a:xfrm>
          <a:off x="0" y="3878379"/>
          <a:ext cx="10105291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</a:rPr>
            <a:t>6.Let them prepare it.</a:t>
          </a:r>
        </a:p>
      </dsp:txBody>
      <dsp:txXfrm>
        <a:off x="0" y="3878379"/>
        <a:ext cx="10105291" cy="775543"/>
      </dsp:txXfrm>
    </dsp:sp>
    <dsp:sp modelId="{D6B2955D-DE5A-453B-A0F5-0EF8E055E4B7}">
      <dsp:nvSpPr>
        <dsp:cNvPr id="0" name=""/>
        <dsp:cNvSpPr/>
      </dsp:nvSpPr>
      <dsp:spPr>
        <a:xfrm>
          <a:off x="0" y="4653922"/>
          <a:ext cx="101052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F1CE2-96B0-4175-8F28-090230534440}">
      <dsp:nvSpPr>
        <dsp:cNvPr id="0" name=""/>
        <dsp:cNvSpPr/>
      </dsp:nvSpPr>
      <dsp:spPr>
        <a:xfrm>
          <a:off x="0" y="4653922"/>
          <a:ext cx="10105291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</a:rPr>
            <a:t>7.What is your father’s name?</a:t>
          </a:r>
        </a:p>
      </dsp:txBody>
      <dsp:txXfrm>
        <a:off x="0" y="4653922"/>
        <a:ext cx="10105291" cy="7755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AD05E-9E2F-4DA7-9319-D46CE180AF12}">
      <dsp:nvSpPr>
        <dsp:cNvPr id="0" name=""/>
        <dsp:cNvSpPr/>
      </dsp:nvSpPr>
      <dsp:spPr>
        <a:xfrm>
          <a:off x="0" y="762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DE26-C6AE-447E-BDCC-01304C8E0B10}">
      <dsp:nvSpPr>
        <dsp:cNvPr id="0" name=""/>
        <dsp:cNvSpPr/>
      </dsp:nvSpPr>
      <dsp:spPr>
        <a:xfrm>
          <a:off x="0" y="762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accent5">
                  <a:lumMod val="75000"/>
                </a:schemeClr>
              </a:solidFill>
            </a:rPr>
            <a:t>1. Assertive Sentence: </a:t>
          </a:r>
          <a:r>
            <a:rPr lang="en-US" sz="3400" kern="1200" dirty="0"/>
            <a:t>When a sentence refers to a statement or description , then it is called an Assertive sentence.</a:t>
          </a:r>
        </a:p>
      </dsp:txBody>
      <dsp:txXfrm>
        <a:off x="0" y="762"/>
        <a:ext cx="11169747" cy="1249267"/>
      </dsp:txXfrm>
    </dsp:sp>
    <dsp:sp modelId="{5C54676E-C5C1-4185-812E-6620B993A7F2}">
      <dsp:nvSpPr>
        <dsp:cNvPr id="0" name=""/>
        <dsp:cNvSpPr/>
      </dsp:nvSpPr>
      <dsp:spPr>
        <a:xfrm>
          <a:off x="0" y="1250030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F9CE9-5D32-4CB8-A7D8-10421DE9ECCA}">
      <dsp:nvSpPr>
        <dsp:cNvPr id="0" name=""/>
        <dsp:cNvSpPr/>
      </dsp:nvSpPr>
      <dsp:spPr>
        <a:xfrm>
          <a:off x="0" y="1250030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Examples:</a:t>
          </a:r>
        </a:p>
      </dsp:txBody>
      <dsp:txXfrm>
        <a:off x="0" y="1250030"/>
        <a:ext cx="11169747" cy="1249267"/>
      </dsp:txXfrm>
    </dsp:sp>
    <dsp:sp modelId="{B3AD6D6C-4BF8-42C5-A3C0-16E04463A32B}">
      <dsp:nvSpPr>
        <dsp:cNvPr id="0" name=""/>
        <dsp:cNvSpPr/>
      </dsp:nvSpPr>
      <dsp:spPr>
        <a:xfrm>
          <a:off x="0" y="2499298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4A603-C6E4-4053-812E-38E59C01307D}">
      <dsp:nvSpPr>
        <dsp:cNvPr id="0" name=""/>
        <dsp:cNvSpPr/>
      </dsp:nvSpPr>
      <dsp:spPr>
        <a:xfrm>
          <a:off x="0" y="2499298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- I make some new thing.</a:t>
          </a:r>
        </a:p>
      </dsp:txBody>
      <dsp:txXfrm>
        <a:off x="0" y="2499298"/>
        <a:ext cx="11169747" cy="1249267"/>
      </dsp:txXfrm>
    </dsp:sp>
    <dsp:sp modelId="{9E5199A7-89F9-4254-AC02-DDBE7486A914}">
      <dsp:nvSpPr>
        <dsp:cNvPr id="0" name=""/>
        <dsp:cNvSpPr/>
      </dsp:nvSpPr>
      <dsp:spPr>
        <a:xfrm>
          <a:off x="0" y="3748565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449CD-0091-42D5-92D4-93FDE158B353}">
      <dsp:nvSpPr>
        <dsp:cNvPr id="0" name=""/>
        <dsp:cNvSpPr/>
      </dsp:nvSpPr>
      <dsp:spPr>
        <a:xfrm>
          <a:off x="0" y="3748565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- She will do it tomorrow.</a:t>
          </a:r>
        </a:p>
      </dsp:txBody>
      <dsp:txXfrm>
        <a:off x="0" y="3748565"/>
        <a:ext cx="11169747" cy="1249267"/>
      </dsp:txXfrm>
    </dsp:sp>
    <dsp:sp modelId="{9A2C92BE-8CCB-441A-88BC-AD639CDB8321}">
      <dsp:nvSpPr>
        <dsp:cNvPr id="0" name=""/>
        <dsp:cNvSpPr/>
      </dsp:nvSpPr>
      <dsp:spPr>
        <a:xfrm>
          <a:off x="0" y="4997833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323B2-420C-42F8-A47D-DA0E5ADAFDF2}">
      <dsp:nvSpPr>
        <dsp:cNvPr id="0" name=""/>
        <dsp:cNvSpPr/>
      </dsp:nvSpPr>
      <dsp:spPr>
        <a:xfrm>
          <a:off x="0" y="4997833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- The result is not published yet.</a:t>
          </a:r>
        </a:p>
      </dsp:txBody>
      <dsp:txXfrm>
        <a:off x="0" y="4997833"/>
        <a:ext cx="11169747" cy="124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5A52-BA31-4BBD-BDCE-BA2A164C07CA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02B6-602D-4C6B-91E4-516B457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BB12-AF62-4EA1-AFF4-196EA774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1200D-E07E-4E3B-AE24-6F4C087D3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3B95-BD7E-4327-9694-6448CDAD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E669B-FF8F-4146-94BE-556FE375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05A2-0E50-4C18-8364-26113D7B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3686-1C4F-4E39-80AA-34D7BC3B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4C19D-D943-43A1-8120-D1C8D00FC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2090-F85C-46DE-A7C0-AC0EBCF6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4E80-4B87-4349-AE82-021517D7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3E3-A8D0-4007-A61F-0FDDCF9A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DB7F0-BCA5-4A94-8D83-06EC9AF45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BC2BD-235E-40B9-9B8C-3B9E27BD6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66C8-3A8C-4CD4-9DCD-2389088B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CB516-CD3E-4770-96CA-DFC07ADC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8224-C2E9-4164-BE46-FD62F260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D098-A62D-482A-841E-4CDA4B78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6934-4756-4A6E-80AA-51A27B63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5FFA-9059-4A9D-B7A9-67A69064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ED38-DFD3-4524-B322-3FCA49DF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1AB7-6C86-479B-9BAC-4F0A612E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2D93-A649-41CA-84DC-1496C41E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39ADB-B092-4F7F-984A-DFC716CA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C0CF-50B2-4344-9910-D1B1274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8602-8599-4EE1-A0B8-E5AFEB1F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3E-0EBB-4E07-A5FA-07DC04F1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597F-F27E-4CCF-A8A6-191171D8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A032-7BD2-4AA1-BE12-57BEE83D9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747DC-FF49-4F42-9AA5-5AF92C97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87CFC-3A79-44C0-8497-73F813D4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40EC3-39B6-4AE6-B6C2-E171CC7D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62312-61D2-4ADE-92F4-7DF2A55E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B113-19E8-4B4D-86C6-EF278A0C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1039-E326-4C33-9A01-EFF56EAB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9F32-0B94-4075-B07E-58B92392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81A39-59E8-45AD-B350-620158859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4214-F1B4-4546-BAEC-F96B94348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7DEF5-0048-43A0-9B4E-6DD02DB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D5E58-ABBF-4970-A36C-623C03DC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E00B9-C4C9-4DB0-B46D-AB1DA89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40F4-7FBA-4770-A07E-6C138762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13C72-4AFC-4E8D-A58A-2FA9975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FC30D-AB0E-44DC-94F1-480022D8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BB631-03DA-4E24-9F12-DC663617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9FE4F-9DB6-4029-89A4-B987611F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5E1CD-4B8E-4BA1-AC59-49318E65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766AB-0E35-4B34-9F2B-64C84480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E29E-BB70-4CED-8D54-03A06CC6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A5EF-F802-4336-9473-97BA63A7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DFAF8-2A1B-4B91-9FB8-B377C31D1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80B0-18F9-4F13-B4F2-18F20162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5402E-6656-43E7-A05B-203B64C2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1CACA-778F-4ECA-9DFB-7E429D7A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6941-2E25-4BA6-9AD8-1A241AD3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61123-441B-4DC9-A476-4AA93A721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3DE55-F696-49D8-B5D6-192D06B19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BCC2-9B50-427D-B0A7-CA1DA984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1B695-3C69-4CBF-BD88-EFF7DB78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EA19-6222-4573-803F-A39DA039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02428-140B-4FDF-BA12-0ED2CADF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76A4B-785B-46A1-85CB-C2B9BE4B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6E88-14A1-45AE-BFAB-C26675581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0B06-5952-4DC2-9BEE-3D62E7A5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7F2E-39E6-406A-B8D1-6C514FBAC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3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E36E8-9D63-4192-B094-A07EACBA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C7AA4-2A73-4A3D-98F5-BB1033327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252093"/>
              </p:ext>
            </p:extLst>
          </p:nvPr>
        </p:nvGraphicFramePr>
        <p:xfrm>
          <a:off x="196948" y="305068"/>
          <a:ext cx="11769969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6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235342"/>
              </p:ext>
            </p:extLst>
          </p:nvPr>
        </p:nvGraphicFramePr>
        <p:xfrm>
          <a:off x="2293034" y="196947"/>
          <a:ext cx="8145193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949139"/>
              </p:ext>
            </p:extLst>
          </p:nvPr>
        </p:nvGraphicFramePr>
        <p:xfrm>
          <a:off x="1041009" y="2082018"/>
          <a:ext cx="10199077" cy="37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29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/>
        </p:nvGraphicFramePr>
        <p:xfrm>
          <a:off x="2293034" y="196947"/>
          <a:ext cx="8145193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498823"/>
              </p:ext>
            </p:extLst>
          </p:nvPr>
        </p:nvGraphicFramePr>
        <p:xfrm>
          <a:off x="1041009" y="2082018"/>
          <a:ext cx="10199077" cy="37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00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/>
        </p:nvGraphicFramePr>
        <p:xfrm>
          <a:off x="2293034" y="196947"/>
          <a:ext cx="8145193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320333"/>
              </p:ext>
            </p:extLst>
          </p:nvPr>
        </p:nvGraphicFramePr>
        <p:xfrm>
          <a:off x="1041009" y="2082018"/>
          <a:ext cx="10199077" cy="37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69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824D4D-C0E7-41E1-92F3-68FCFB09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864363"/>
              </p:ext>
            </p:extLst>
          </p:nvPr>
        </p:nvGraphicFramePr>
        <p:xfrm>
          <a:off x="3008141" y="100719"/>
          <a:ext cx="5866228" cy="10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E7C788-CC42-4930-A0FA-C82A00FA0F95}"/>
              </a:ext>
            </a:extLst>
          </p:cNvPr>
          <p:cNvSpPr txBox="1"/>
          <p:nvPr/>
        </p:nvSpPr>
        <p:spPr>
          <a:xfrm>
            <a:off x="321212" y="1781246"/>
            <a:ext cx="11240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oto sans" panose="020B0502040504020204" pitchFamily="34" charset="0"/>
              </a:rPr>
              <a:t>Rearrange the following words to make the affirmative sentences.</a:t>
            </a:r>
          </a:p>
          <a:p>
            <a:pPr algn="l"/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1.She now working is office in the.</a:t>
            </a:r>
          </a:p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oto sans" panose="020B0502040504020204" pitchFamily="34" charset="0"/>
              </a:rPr>
              <a:t>2.Will he today here come.</a:t>
            </a:r>
          </a:p>
          <a:p>
            <a:pPr algn="l"/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3.Make a sense it good can.</a:t>
            </a:r>
          </a:p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oto sans" panose="020B0502040504020204" pitchFamily="34" charset="0"/>
              </a:rPr>
              <a:t>4.Try we best should our.</a:t>
            </a:r>
          </a:p>
          <a:p>
            <a:pPr algn="l"/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5.Read we everyday the Holy Quran.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1F565-A3D0-4ED1-9EA2-5E2715638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17" y="2358021"/>
            <a:ext cx="3874383" cy="32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850CA8-85C9-490A-9F99-E63013B8D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739232"/>
              </p:ext>
            </p:extLst>
          </p:nvPr>
        </p:nvGraphicFramePr>
        <p:xfrm>
          <a:off x="1280160" y="3742006"/>
          <a:ext cx="10705514" cy="311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8349844" y="321213"/>
            <a:ext cx="2819400" cy="2133600"/>
          </a:xfrm>
          <a:prstGeom prst="cloudCallout">
            <a:avLst>
              <a:gd name="adj1" fmla="val -130105"/>
              <a:gd name="adj2" fmla="val 18324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HOME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0AB04-C7EB-4B3E-A60E-3D0E5D6EA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21213"/>
            <a:ext cx="4346917" cy="3115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DA990-4167-42A6-A414-B9DB27FD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3946358" y="346812"/>
            <a:ext cx="3946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25" y="443493"/>
            <a:ext cx="1085924" cy="78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5827724"/>
            <a:ext cx="1276350" cy="71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" y="346814"/>
            <a:ext cx="1335088" cy="784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" y="5961965"/>
            <a:ext cx="1132181" cy="5803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7093173" y="3305964"/>
            <a:ext cx="5022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Class : Six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Subject : English Grammar 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And Composition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Unit : 6, Lesson : 2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Topic : Affirmative Sentence.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Time : 45 minutes.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878195" y="3429000"/>
            <a:ext cx="4970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Md.Hujjatul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Hoque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Assistant Teacher (English)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Sonargaon High School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Rangunia,Chittagong</a:t>
            </a:r>
            <a:endParaRPr lang="en-SG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Contact : 01832811799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E-mail: hujjatulkayessp@gmail.com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F8D1E-C99B-4B09-9CDD-81E6AAC44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55" y="1228322"/>
            <a:ext cx="2083021" cy="196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24B96-BFAB-4B13-AD69-46DCBEEEB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23" y="1254504"/>
            <a:ext cx="1926397" cy="183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6B536F-0671-48E1-862C-C0A400C677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07" y="1205277"/>
            <a:ext cx="957034" cy="444744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DF1B37E-119A-4CEF-99AF-A77FDFB4DB28}"/>
              </a:ext>
            </a:extLst>
          </p:cNvPr>
          <p:cNvSpPr/>
          <p:nvPr/>
        </p:nvSpPr>
        <p:spPr>
          <a:xfrm>
            <a:off x="505325" y="228600"/>
            <a:ext cx="11237495" cy="64128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5A29B-0D3D-4390-BEBA-1A94117FF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98" y="1277794"/>
            <a:ext cx="2104446" cy="194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3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C9507D-32BE-4D8D-A9CC-05A590CB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7009"/>
              </p:ext>
            </p:extLst>
          </p:nvPr>
        </p:nvGraphicFramePr>
        <p:xfrm>
          <a:off x="1455821" y="117306"/>
          <a:ext cx="9432758" cy="91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8EC8F27-F02B-42A9-B80E-E02134E89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096627"/>
              </p:ext>
            </p:extLst>
          </p:nvPr>
        </p:nvGraphicFramePr>
        <p:xfrm>
          <a:off x="379828" y="1308295"/>
          <a:ext cx="11577709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10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9C78E0-E9AC-4AC2-9AE8-8EE528ECC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147904"/>
              </p:ext>
            </p:extLst>
          </p:nvPr>
        </p:nvGraphicFramePr>
        <p:xfrm>
          <a:off x="2234754" y="187878"/>
          <a:ext cx="6966857" cy="215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10A1C6-BB19-423F-976C-A36487A6D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182286"/>
              </p:ext>
            </p:extLst>
          </p:nvPr>
        </p:nvGraphicFramePr>
        <p:xfrm>
          <a:off x="0" y="2627086"/>
          <a:ext cx="12192000" cy="42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70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97391" y="497060"/>
            <a:ext cx="9397218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9477" y="1794302"/>
            <a:ext cx="7746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completing the lesson, students will be able to ..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99386258"/>
              </p:ext>
            </p:extLst>
          </p:nvPr>
        </p:nvGraphicFramePr>
        <p:xfrm>
          <a:off x="1097280" y="2819400"/>
          <a:ext cx="10705514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0D8ACB-4B1C-49FD-A548-B57A3DD11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C30D8ACB-4B1C-49FD-A548-B57A3DD11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4F4370-9611-43AB-BF40-2455FAF8C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EB4F4370-9611-43AB-BF40-2455FAF8C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7DEA597-D466-47E2-A004-19A3ABC3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17DEA597-D466-47E2-A004-19A3ABC35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E17E2FF-1087-48CF-AD81-3F249B2A3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994610"/>
              </p:ext>
            </p:extLst>
          </p:nvPr>
        </p:nvGraphicFramePr>
        <p:xfrm>
          <a:off x="588498" y="1663908"/>
          <a:ext cx="11015003" cy="508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E072918-72F8-4019-A904-3C7ECA13C750}"/>
              </a:ext>
            </a:extLst>
          </p:cNvPr>
          <p:cNvSpPr/>
          <p:nvPr/>
        </p:nvSpPr>
        <p:spPr>
          <a:xfrm>
            <a:off x="1913206" y="534572"/>
            <a:ext cx="8510954" cy="886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What is Sentence?</a:t>
            </a:r>
          </a:p>
        </p:txBody>
      </p:sp>
    </p:spTree>
    <p:extLst>
      <p:ext uri="{BB962C8B-B14F-4D97-AF65-F5344CB8AC3E}">
        <p14:creationId xmlns:p14="http://schemas.microsoft.com/office/powerpoint/2010/main" val="10970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AE12B4-4CC1-41FC-A084-D106E9D55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662581"/>
              </p:ext>
            </p:extLst>
          </p:nvPr>
        </p:nvGraphicFramePr>
        <p:xfrm>
          <a:off x="1927274" y="0"/>
          <a:ext cx="915806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035DCE-BCD0-46E7-B516-680419D21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097254"/>
              </p:ext>
            </p:extLst>
          </p:nvPr>
        </p:nvGraphicFramePr>
        <p:xfrm>
          <a:off x="661181" y="1092143"/>
          <a:ext cx="10105291" cy="543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7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3" grpId="0">
        <p:bldAsOne/>
      </p:bldGraphic>
      <p:bldGraphic spid="3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6340F4-F271-4DE0-BEDA-11E74F5A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12677"/>
              </p:ext>
            </p:extLst>
          </p:nvPr>
        </p:nvGraphicFramePr>
        <p:xfrm>
          <a:off x="422030" y="305068"/>
          <a:ext cx="11169747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2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CB8E10-AA3D-43D0-AD40-3A8EA2EF2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076767"/>
              </p:ext>
            </p:extLst>
          </p:nvPr>
        </p:nvGraphicFramePr>
        <p:xfrm>
          <a:off x="0" y="225083"/>
          <a:ext cx="11802794" cy="634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2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529</Words>
  <Application>Microsoft Office PowerPoint</Application>
  <PresentationFormat>Widescreen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noto sans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Amaz Uddin</dc:creator>
  <cp:lastModifiedBy>Amaz Uddin</cp:lastModifiedBy>
  <cp:revision>12</cp:revision>
  <dcterms:created xsi:type="dcterms:W3CDTF">2021-09-08T16:02:46Z</dcterms:created>
  <dcterms:modified xsi:type="dcterms:W3CDTF">2021-10-18T07:02:37Z</dcterms:modified>
</cp:coreProperties>
</file>