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2" r:id="rId2"/>
    <p:sldId id="293" r:id="rId3"/>
    <p:sldId id="294" r:id="rId4"/>
    <p:sldId id="281" r:id="rId5"/>
    <p:sldId id="282" r:id="rId6"/>
    <p:sldId id="283" r:id="rId7"/>
    <p:sldId id="280" r:id="rId8"/>
    <p:sldId id="284" r:id="rId9"/>
    <p:sldId id="286" r:id="rId10"/>
    <p:sldId id="264" r:id="rId11"/>
    <p:sldId id="290" r:id="rId12"/>
    <p:sldId id="291" r:id="rId13"/>
    <p:sldId id="289" r:id="rId14"/>
    <p:sldId id="29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3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70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52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77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45023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80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38583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56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22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5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54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25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45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5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0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40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61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48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486E43-C221-4C8C-81B5-C4A7E0ED5F0B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C505FD-BA0B-4EDE-A280-EAC9C90A1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5498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684000" cy="6457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892800" y="457200"/>
            <a:ext cx="355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4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487784" y="979715"/>
            <a:ext cx="4297680" cy="1476102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জোড়ায় কাজ</a:t>
            </a:r>
            <a:endParaRPr lang="en-US" sz="3600" b="1" dirty="0"/>
          </a:p>
        </p:txBody>
      </p:sp>
      <p:sp>
        <p:nvSpPr>
          <p:cNvPr id="5" name="Horizontal Scroll 4"/>
          <p:cNvSpPr/>
          <p:nvPr/>
        </p:nvSpPr>
        <p:spPr>
          <a:xfrm>
            <a:off x="1998617" y="2351315"/>
            <a:ext cx="7289075" cy="2259874"/>
          </a:xfrm>
          <a:prstGeom prst="horizontalScroll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নাগরিকতা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অর্জনের উপায় সমূহ  আলোচনা লিখ।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8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8" y="1286428"/>
            <a:ext cx="3814354" cy="213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7221" y="1250239"/>
            <a:ext cx="3542808" cy="2263669"/>
          </a:xfrm>
          <a:prstGeom prst="roundRect">
            <a:avLst>
              <a:gd name="adj" fmla="val 16667"/>
            </a:avLst>
          </a:prstGeom>
          <a:ln>
            <a:solidFill>
              <a:schemeClr val="accent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476" y="1267097"/>
            <a:ext cx="3596969" cy="235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রাজনৈতিক দলগুলোর তৃণমূল থেকে নারী নেতৃত্ব উঠে আসছে না কেন? - BBC News বাংল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618" y="4202934"/>
            <a:ext cx="3668166" cy="2054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4567" y="3570003"/>
            <a:ext cx="2857500" cy="389964"/>
          </a:xfrm>
          <a:prstGeom prst="rect">
            <a:avLst/>
          </a:prstGeom>
          <a:solidFill>
            <a:schemeClr val="accent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গঠনের অধিকার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9280" y="3583065"/>
            <a:ext cx="2857500" cy="389964"/>
          </a:xfrm>
          <a:prstGeom prst="rect">
            <a:avLst/>
          </a:prstGeom>
          <a:solidFill>
            <a:schemeClr val="accent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শিশুকে শিক্ষাদানের অধিকার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62609" y="3609191"/>
            <a:ext cx="2857500" cy="389964"/>
          </a:xfrm>
          <a:prstGeom prst="rect">
            <a:avLst/>
          </a:prstGeom>
          <a:solidFill>
            <a:schemeClr val="accent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 অধিকার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378" y="6245967"/>
            <a:ext cx="2857500" cy="389964"/>
          </a:xfrm>
          <a:prstGeom prst="rect">
            <a:avLst/>
          </a:prstGeom>
          <a:solidFill>
            <a:schemeClr val="accent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অধিকার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8236" y="6260936"/>
            <a:ext cx="2857500" cy="389964"/>
          </a:xfrm>
          <a:prstGeom prst="rect">
            <a:avLst/>
          </a:prstGeom>
          <a:solidFill>
            <a:schemeClr val="accent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 অধিকার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95415" y="6255111"/>
            <a:ext cx="2857500" cy="389964"/>
          </a:xfrm>
          <a:prstGeom prst="rect">
            <a:avLst/>
          </a:prstGeom>
          <a:solidFill>
            <a:schemeClr val="accent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ভোট দানের  অধিকার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170" y="4232365"/>
            <a:ext cx="3398463" cy="1972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300" y="4136916"/>
            <a:ext cx="3547894" cy="2079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Down Arrow 17"/>
          <p:cNvSpPr/>
          <p:nvPr/>
        </p:nvSpPr>
        <p:spPr>
          <a:xfrm>
            <a:off x="2612572" y="300446"/>
            <a:ext cx="6544491" cy="731520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ছবিগুলো ভাল করে দেখ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0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696788" y="1175658"/>
            <a:ext cx="4519749" cy="1110342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468880" y="2312126"/>
            <a:ext cx="7001691" cy="2220685"/>
          </a:xfrm>
          <a:prstGeom prst="horizontalScroll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রাজনৈতিক অধিকারের পার্থক্য বর্ণনা।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3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4206240" y="1071154"/>
            <a:ext cx="4062549" cy="1097280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3265713" y="2103123"/>
            <a:ext cx="6204857" cy="1854925"/>
          </a:xfrm>
          <a:prstGeom prst="horizontalScroll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দ্বৈত নাগরিকতা কি?</a:t>
            </a:r>
            <a:endPara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851" y="3148151"/>
            <a:ext cx="55114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থেকে কত বছর পূর্বে নাগরিকতার ধারনার উদ্ভব হয়?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1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777" y="811455"/>
            <a:ext cx="3776680" cy="235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777" y="811456"/>
            <a:ext cx="3522307" cy="2195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own Arrow 11"/>
          <p:cNvSpPr/>
          <p:nvPr/>
        </p:nvSpPr>
        <p:spPr>
          <a:xfrm>
            <a:off x="4716696" y="1070149"/>
            <a:ext cx="4389120" cy="1685108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402874" y="2632711"/>
            <a:ext cx="7125789" cy="2644684"/>
          </a:xfrm>
          <a:prstGeom prst="horizontalScroll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অধিকারের শ্রেণি বিভাগের একটি চার্ট প্রস্তুত কর।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0917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28600"/>
            <a:ext cx="11684000" cy="640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783781">
            <a:off x="1779656" y="2890164"/>
            <a:ext cx="53973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ধন্যবাদ</a:t>
            </a:r>
            <a:endParaRPr lang="en-US" sz="8800" i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1040" y="624840"/>
            <a:ext cx="2641600" cy="9906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64755" y="2197414"/>
            <a:ext cx="6117644" cy="30146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জব্বার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রাবেতা মডেল উচ্চ বিদ্যালয় 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লংগদু , রাংগামাটি</a:t>
            </a:r>
            <a:endParaRPr lang="en-US" sz="2800" b="1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Jabber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03" y="1878278"/>
            <a:ext cx="3819797" cy="3608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063461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2946401" y="838201"/>
            <a:ext cx="4826000" cy="112340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~PP2961.WAV">
            <a:hlinkClick r:id="" action="ppaction://media"/>
          </p:cNvPr>
          <p:cNvPicPr>
            <a:picLocks noRot="1" noChangeAspect="1"/>
          </p:cNvPicPr>
          <p:nvPr>
            <a:wavAudioFile r:embed="rId2" name="~PP2961.WAV"/>
          </p:nvPr>
        </p:nvPicPr>
        <p:blipFill>
          <a:blip r:embed="rId4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84800" y="2438400"/>
            <a:ext cx="5556739" cy="2438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en-US" sz="3200" b="1" i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নবম-দশম</a:t>
            </a:r>
            <a:endParaRPr lang="en-US" sz="3200" b="1" i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i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200" b="1" i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ৌরনীতি</a:t>
            </a:r>
            <a:r>
              <a:rPr lang="en-US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200" b="1" i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কতা</a:t>
            </a:r>
            <a:endParaRPr lang="en-US" sz="3200" b="1" i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i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i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দ্বিতীয়</a:t>
            </a:r>
            <a:endParaRPr lang="en-US" sz="3200" b="1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A30E99-BAB1-45B6-9A0D-9D77A38AB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8062" y="2088356"/>
            <a:ext cx="2625796" cy="3352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ransition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2" y="1332795"/>
            <a:ext cx="5272024" cy="4663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152" y="1293605"/>
            <a:ext cx="5960680" cy="4702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944983" y="182883"/>
            <a:ext cx="4990011" cy="640080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ছবিগুলো ভাল করে দেখ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860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2183" y="988313"/>
            <a:ext cx="3265714" cy="76944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0289" y="2682904"/>
            <a:ext cx="8484242" cy="1200329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নাগরিক  ও নাগরিকতা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839097" y="1933303"/>
            <a:ext cx="548640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0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4010297" y="744583"/>
            <a:ext cx="3814354" cy="1319349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090058" y="1985554"/>
            <a:ext cx="8112034" cy="3226526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...</a:t>
            </a:r>
            <a:endParaRPr lang="bn-BD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নাগরিক ও নাগরিকতা সম্পর্কে জানতে 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২।নাগরিকতা অর্জনের উপায় সমূহ বলতে 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নাগরিকের অধিকার সর্ম্পকে ব্যাখ্যা করতে পারবে।</a:t>
            </a:r>
            <a:endParaRPr lang="bn-BD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Ada Lovelace: Original and Visionary, but No Programmer | OpenM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Ada Lovelace: Original and Visionary, but No Programmer | OpenMi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9955" y="409097"/>
            <a:ext cx="6244044" cy="101566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ছবিগুলো ভাল করে দেখ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2803" y="5884077"/>
            <a:ext cx="3637538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2922" y="5818763"/>
            <a:ext cx="3906693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সাধারণ নাগরিক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চাকরি হারানোর ঝুঁকিতে দেশের ১ কোটির বেশি নাগরি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518" y="1473966"/>
            <a:ext cx="6806469" cy="4234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0" y="1404085"/>
            <a:ext cx="4611189" cy="434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07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2976843" y="3373358"/>
            <a:ext cx="5905899" cy="1407647"/>
          </a:xfrm>
          <a:prstGeom prst="round1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কী?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31921" y="1750423"/>
            <a:ext cx="4023360" cy="139772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1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3866" y="334148"/>
            <a:ext cx="7806229" cy="7315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ছবিগুলো ভাল করে দেখ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304590" y="3237965"/>
            <a:ext cx="3345347" cy="36933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নাগরিক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4591" y="5641468"/>
            <a:ext cx="3114574" cy="36933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জিম্বাবুযের নাগরিক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0084" y="5736397"/>
            <a:ext cx="3282522" cy="36933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 নাগরিক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4440" y="3339154"/>
            <a:ext cx="3385655" cy="36933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ইংল্যান্ডের নাগরিক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590" y="1262581"/>
            <a:ext cx="3345347" cy="1879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3865" y="3804179"/>
            <a:ext cx="3135299" cy="1590675"/>
          </a:xfrm>
          <a:prstGeom prst="rect">
            <a:avLst/>
          </a:prstGeom>
        </p:spPr>
      </p:pic>
      <p:pic>
        <p:nvPicPr>
          <p:cNvPr id="3074" name="Picture 2" descr="এই ৫ তারকা খেলোয়াড় নিজ দেশ ছেড়ে ইংল্যান্ড দলে যোগ দিয়েছে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440" y="1262581"/>
            <a:ext cx="3387890" cy="187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220" y="3893766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8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748</TotalTime>
  <Words>171</Words>
  <Application>Microsoft Office PowerPoint</Application>
  <PresentationFormat>Custom</PresentationFormat>
  <Paragraphs>46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সবাইকে স্বাগতম</dc:title>
  <dc:creator>CS</dc:creator>
  <cp:lastModifiedBy>ADMIN</cp:lastModifiedBy>
  <cp:revision>112</cp:revision>
  <dcterms:created xsi:type="dcterms:W3CDTF">2021-09-12T13:47:33Z</dcterms:created>
  <dcterms:modified xsi:type="dcterms:W3CDTF">2021-10-19T01:11:49Z</dcterms:modified>
</cp:coreProperties>
</file>