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6" r:id="rId2"/>
    <p:sldId id="299" r:id="rId3"/>
    <p:sldId id="317" r:id="rId4"/>
    <p:sldId id="303" r:id="rId5"/>
    <p:sldId id="300" r:id="rId6"/>
    <p:sldId id="314" r:id="rId7"/>
    <p:sldId id="318" r:id="rId8"/>
    <p:sldId id="323" r:id="rId9"/>
    <p:sldId id="265" r:id="rId10"/>
    <p:sldId id="276" r:id="rId11"/>
    <p:sldId id="264" r:id="rId12"/>
    <p:sldId id="266" r:id="rId13"/>
    <p:sldId id="267" r:id="rId14"/>
    <p:sldId id="268" r:id="rId15"/>
    <p:sldId id="270" r:id="rId16"/>
    <p:sldId id="277" r:id="rId17"/>
    <p:sldId id="271" r:id="rId18"/>
    <p:sldId id="269" r:id="rId19"/>
    <p:sldId id="272" r:id="rId20"/>
    <p:sldId id="321" r:id="rId21"/>
    <p:sldId id="319" r:id="rId22"/>
    <p:sldId id="324" r:id="rId23"/>
    <p:sldId id="322" r:id="rId24"/>
    <p:sldId id="325" r:id="rId25"/>
    <p:sldId id="308" r:id="rId26"/>
  </p:sldIdLst>
  <p:sldSz cx="9418638" cy="56689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50" y="-84"/>
      </p:cViewPr>
      <p:guideLst>
        <p:guide orient="horz" pos="1786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FBB9E-F344-4C6F-9C7A-4F7A41239CE2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81025" y="685800"/>
            <a:ext cx="5695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ABB90-90CD-49B6-B6C9-12DBE0FD1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7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BB90-90CD-49B6-B6C9-12DBE0FD12D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7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BB90-90CD-49B6-B6C9-12DBE0FD12D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6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1025" y="685800"/>
            <a:ext cx="56959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BB90-90CD-49B6-B6C9-12DBE0FD12D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BB90-90CD-49B6-B6C9-12DBE0FD12D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398" y="1761053"/>
            <a:ext cx="8005842" cy="1215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796" y="3212412"/>
            <a:ext cx="6593047" cy="14487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8512" y="227022"/>
            <a:ext cx="2119194" cy="48369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932" y="227022"/>
            <a:ext cx="6200603" cy="48369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8" y="3642834"/>
            <a:ext cx="8005842" cy="112591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8" y="2402749"/>
            <a:ext cx="8005842" cy="12400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932" y="1322758"/>
            <a:ext cx="4159898" cy="37412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808" y="1322758"/>
            <a:ext cx="4159898" cy="37412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32" y="1268956"/>
            <a:ext cx="4161534" cy="528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32" y="1797796"/>
            <a:ext cx="4161534" cy="32662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4538" y="1268956"/>
            <a:ext cx="4163169" cy="528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4538" y="1797796"/>
            <a:ext cx="4163169" cy="32662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32" y="225709"/>
            <a:ext cx="3098667" cy="9605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426" y="225709"/>
            <a:ext cx="5265280" cy="48383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932" y="1186283"/>
            <a:ext cx="3098667" cy="38777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119" y="3968274"/>
            <a:ext cx="5651183" cy="4684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6119" y="506532"/>
            <a:ext cx="5651183" cy="34013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6119" y="4436752"/>
            <a:ext cx="5651183" cy="6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932" y="227021"/>
            <a:ext cx="8476774" cy="94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32" y="1322758"/>
            <a:ext cx="8476774" cy="3741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932" y="5254289"/>
            <a:ext cx="2197682" cy="301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035" y="5254289"/>
            <a:ext cx="2982569" cy="301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0024" y="5254289"/>
            <a:ext cx="2197682" cy="301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8638" cy="5668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22" y="286031"/>
            <a:ext cx="3108248" cy="9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deoCapture_20190705-121515.jpg"/>
          <p:cNvPicPr>
            <a:picLocks noChangeAspect="1"/>
          </p:cNvPicPr>
          <p:nvPr/>
        </p:nvPicPr>
        <p:blipFill>
          <a:blip r:embed="rId2"/>
          <a:srcRect t="14444" b="10000"/>
          <a:stretch>
            <a:fillRect/>
          </a:stretch>
        </p:blipFill>
        <p:spPr>
          <a:xfrm>
            <a:off x="235466" y="0"/>
            <a:ext cx="9183172" cy="4739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r="6042" b="28239"/>
          <a:stretch/>
        </p:blipFill>
        <p:spPr>
          <a:xfrm>
            <a:off x="2638733" y="4587081"/>
            <a:ext cx="4368424" cy="939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B_IMG_1548519634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9" y="170499"/>
            <a:ext cx="9183172" cy="4568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t="6397" r="-324" b="6397"/>
          <a:stretch/>
        </p:blipFill>
        <p:spPr>
          <a:xfrm>
            <a:off x="2194719" y="4647162"/>
            <a:ext cx="4652200" cy="99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deoCapture_20190705-123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8638" cy="4409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17"/>
          <a:stretch/>
        </p:blipFill>
        <p:spPr>
          <a:xfrm>
            <a:off x="1966119" y="4409193"/>
            <a:ext cx="6400800" cy="980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deoCapture_20190705-121717.jpg"/>
          <p:cNvPicPr>
            <a:picLocks noChangeAspect="1"/>
          </p:cNvPicPr>
          <p:nvPr/>
        </p:nvPicPr>
        <p:blipFill>
          <a:blip r:embed="rId2"/>
          <a:srcRect t="22222" b="23333"/>
          <a:stretch>
            <a:fillRect/>
          </a:stretch>
        </p:blipFill>
        <p:spPr>
          <a:xfrm>
            <a:off x="0" y="0"/>
            <a:ext cx="9418638" cy="4346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7" b="20889"/>
          <a:stretch/>
        </p:blipFill>
        <p:spPr>
          <a:xfrm>
            <a:off x="2118519" y="4478766"/>
            <a:ext cx="4135970" cy="995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49183423783.jpg"/>
          <p:cNvPicPr>
            <a:picLocks noChangeAspect="1"/>
          </p:cNvPicPr>
          <p:nvPr/>
        </p:nvPicPr>
        <p:blipFill>
          <a:blip r:embed="rId2"/>
          <a:srcRect t="11111" b="11111"/>
          <a:stretch>
            <a:fillRect/>
          </a:stretch>
        </p:blipFill>
        <p:spPr>
          <a:xfrm>
            <a:off x="235466" y="188966"/>
            <a:ext cx="9026195" cy="4283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r="4337" b="29752"/>
          <a:stretch/>
        </p:blipFill>
        <p:spPr>
          <a:xfrm>
            <a:off x="2346158" y="4528442"/>
            <a:ext cx="5462338" cy="896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ঋতু.jpg"/>
          <p:cNvPicPr>
            <a:picLocks noChangeAspect="1"/>
          </p:cNvPicPr>
          <p:nvPr/>
        </p:nvPicPr>
        <p:blipFill>
          <a:blip r:embed="rId2">
            <a:lum bright="-6000" contrast="37000"/>
          </a:blip>
          <a:srcRect l="1802" t="3657" r="68468" b="52457"/>
          <a:stretch>
            <a:fillRect/>
          </a:stretch>
        </p:blipFill>
        <p:spPr>
          <a:xfrm>
            <a:off x="941864" y="0"/>
            <a:ext cx="7377933" cy="4516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9" b="25394"/>
          <a:stretch/>
        </p:blipFill>
        <p:spPr>
          <a:xfrm>
            <a:off x="2575719" y="4516260"/>
            <a:ext cx="4041649" cy="909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Capture_20190705-1232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43" y="-1"/>
            <a:ext cx="8859841" cy="4644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9"/>
          <a:stretch/>
        </p:blipFill>
        <p:spPr>
          <a:xfrm>
            <a:off x="2746083" y="4434681"/>
            <a:ext cx="4584829" cy="1049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ucky\Picture\New folder 2\New folder class two\VideoCapture_20190705-121750.jpg"/>
          <p:cNvPicPr>
            <a:picLocks noChangeAspect="1" noChangeArrowheads="1"/>
          </p:cNvPicPr>
          <p:nvPr/>
        </p:nvPicPr>
        <p:blipFill>
          <a:blip r:embed="rId3"/>
          <a:srcRect l="3988" t="51000" r="70188" b="30927"/>
          <a:stretch>
            <a:fillRect/>
          </a:stretch>
        </p:blipFill>
        <p:spPr bwMode="auto">
          <a:xfrm>
            <a:off x="0" y="0"/>
            <a:ext cx="3845944" cy="4472182"/>
          </a:xfrm>
          <a:prstGeom prst="rect">
            <a:avLst/>
          </a:prstGeom>
          <a:noFill/>
        </p:spPr>
      </p:pic>
      <p:pic>
        <p:nvPicPr>
          <p:cNvPr id="3" name="Picture 2" descr="VideoCapture_20190705-1232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944" y="0"/>
            <a:ext cx="5572694" cy="4472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03"/>
          <a:stretch/>
        </p:blipFill>
        <p:spPr>
          <a:xfrm>
            <a:off x="1555254" y="4455697"/>
            <a:ext cx="6808669" cy="982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ucky\Picture\New folder 2\New folder class two\VideoCapture_20190705-121750.jpg"/>
          <p:cNvPicPr>
            <a:picLocks noChangeAspect="1" noChangeArrowheads="1"/>
          </p:cNvPicPr>
          <p:nvPr/>
        </p:nvPicPr>
        <p:blipFill>
          <a:blip r:embed="rId2"/>
          <a:srcRect l="36019" t="51000" r="38777" b="32111"/>
          <a:stretch>
            <a:fillRect/>
          </a:stretch>
        </p:blipFill>
        <p:spPr bwMode="auto">
          <a:xfrm>
            <a:off x="0" y="0"/>
            <a:ext cx="3296523" cy="3968274"/>
          </a:xfrm>
          <a:prstGeom prst="rect">
            <a:avLst/>
          </a:prstGeom>
          <a:noFill/>
        </p:spPr>
      </p:pic>
      <p:pic>
        <p:nvPicPr>
          <p:cNvPr id="3" name="Picture 2" descr="চাঁদ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523" y="0"/>
            <a:ext cx="3139546" cy="3968274"/>
          </a:xfrm>
          <a:prstGeom prst="rect">
            <a:avLst/>
          </a:prstGeom>
        </p:spPr>
      </p:pic>
      <p:pic>
        <p:nvPicPr>
          <p:cNvPr id="4" name="Picture 3" descr="VideoCapture_20190705-121921.jpg"/>
          <p:cNvPicPr>
            <a:picLocks noChangeAspect="1"/>
          </p:cNvPicPr>
          <p:nvPr/>
        </p:nvPicPr>
        <p:blipFill>
          <a:blip r:embed="rId4"/>
          <a:srcRect t="21111" b="21111"/>
          <a:stretch>
            <a:fillRect/>
          </a:stretch>
        </p:blipFill>
        <p:spPr>
          <a:xfrm>
            <a:off x="6436069" y="0"/>
            <a:ext cx="2982569" cy="3968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47"/>
          <a:stretch/>
        </p:blipFill>
        <p:spPr>
          <a:xfrm>
            <a:off x="733927" y="4053681"/>
            <a:ext cx="8287648" cy="1155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Rid e-content\contents\lessons\images\ritu\scasson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4632" cy="366963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>
          <a:xfrm>
            <a:off x="442119" y="3539858"/>
            <a:ext cx="8218100" cy="1881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542"/>
          <a:stretch/>
        </p:blipFill>
        <p:spPr>
          <a:xfrm>
            <a:off x="5623719" y="3013397"/>
            <a:ext cx="3307692" cy="2078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5" y="3139281"/>
            <a:ext cx="4100315" cy="1946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 b="15653"/>
          <a:stretch/>
        </p:blipFill>
        <p:spPr>
          <a:xfrm>
            <a:off x="2671087" y="290076"/>
            <a:ext cx="3351981" cy="886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9902" r="8654" b="8523"/>
          <a:stretch/>
        </p:blipFill>
        <p:spPr>
          <a:xfrm>
            <a:off x="6157119" y="1310481"/>
            <a:ext cx="1274149" cy="1524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9" y="1385973"/>
            <a:ext cx="1570096" cy="1558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19" y="1222223"/>
            <a:ext cx="6497799" cy="3224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97631"/>
            <a:ext cx="1371600" cy="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2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2519" y="31988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লেখ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7119" y="139909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7759" y="1391055"/>
            <a:ext cx="219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ভালো বা উত্তম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491" y="230108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রুপালি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0929" y="222488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রুপার মতো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4719" y="3238583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রুপ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99" y="3238583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শোভা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97631"/>
            <a:ext cx="1371600" cy="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1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719" y="177661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যুক্তবর্ণ ভেঙ্গে লেখ ও শব্দ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7265" y="912858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8422" y="888795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আনন্দ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234" y="878852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8201" y="888795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9601" y="884784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অনিন্দ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9192" y="1955595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র্য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0349" y="1931532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কার্য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5161" y="1921589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0128" y="1931532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1528" y="1927521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0258" y="3022395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শ্চ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234" y="2998332"/>
            <a:ext cx="10757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নিশ্চয়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6227" y="2988389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1194" y="2998332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2594" y="2994321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পশ্চাৎ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9665" y="3912351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0822" y="3888288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বন্ধ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5634" y="3878345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40601" y="3888288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2001" y="3884277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অন্ধ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35339" y="4834773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86496" y="4810710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সমাপ্ত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71308" y="4800767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16275" y="4810710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97674" y="4806699"/>
            <a:ext cx="13236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পর্যাপ্ত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4"/>
          <a:stretch/>
        </p:blipFill>
        <p:spPr>
          <a:xfrm>
            <a:off x="3201194" y="1828939"/>
            <a:ext cx="877751" cy="4812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97631"/>
            <a:ext cx="1371600" cy="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6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6443" y="184531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70402"/>
              </p:ext>
            </p:extLst>
          </p:nvPr>
        </p:nvGraphicFramePr>
        <p:xfrm>
          <a:off x="525464" y="692953"/>
          <a:ext cx="8093072" cy="507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973"/>
                <a:gridCol w="1492357"/>
                <a:gridCol w="1311168"/>
                <a:gridCol w="1756587"/>
                <a:gridCol w="1954987"/>
              </a:tblGrid>
              <a:tr h="50760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" y="1454443"/>
            <a:ext cx="7361925" cy="3906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664" y="693440"/>
            <a:ext cx="15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আকাশ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6645" y="623570"/>
            <a:ext cx="139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ছয়টি 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1319" y="693618"/>
            <a:ext cx="112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  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4672" y="646196"/>
            <a:ext cx="130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দেশটা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5319" y="64619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সোনালি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605" y="100310"/>
            <a:ext cx="13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031E-6 -4.08964E-6 L -0.11948 0.098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82" y="4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343E-6 2.66106E-6 L 0.29104 0.251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3" y="12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9 0.00896 L -0.18115 0.398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1" y="194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749E-6 -4.08964E-6 L -0.4085 0.541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25" y="27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039E-6 -2.40896E-6 L 0.1938 0.693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90" y="346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607" y="486471"/>
            <a:ext cx="1828800" cy="5317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4"/>
          <a:stretch/>
        </p:blipFill>
        <p:spPr>
          <a:xfrm>
            <a:off x="3004180" y="1184874"/>
            <a:ext cx="3162974" cy="262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4720" y="4038179"/>
            <a:ext cx="56643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‘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দেশ’ সম্পর্কে তিনটি বাক্য লেখ।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25024"/>
            <a:ext cx="9728409" cy="5643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7" r="2917" b="23344"/>
          <a:stretch/>
        </p:blipFill>
        <p:spPr>
          <a:xfrm>
            <a:off x="1508919" y="2453481"/>
            <a:ext cx="3712157" cy="1252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5519" y="467676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এসো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দেখি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" y="7060"/>
            <a:ext cx="9418638" cy="5661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3" y="-12993"/>
            <a:ext cx="9491790" cy="5681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3" y="26152"/>
            <a:ext cx="9418638" cy="5642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52"/>
            <a:ext cx="9418638" cy="5640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3" y="-16921"/>
            <a:ext cx="9418638" cy="5685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518"/>
            <a:ext cx="9418638" cy="58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Rid e-content\contents\lessons\images\ritu\scasson-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18638" cy="554298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t="13168" r="13659" b="24819"/>
          <a:stretch/>
        </p:blipFill>
        <p:spPr>
          <a:xfrm>
            <a:off x="3718719" y="2506798"/>
            <a:ext cx="2379203" cy="529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1310481"/>
            <a:ext cx="5678156" cy="4070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1907" y="325079"/>
            <a:ext cx="1616302" cy="603925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156" y="289366"/>
            <a:ext cx="4953001" cy="522681"/>
          </a:xfrm>
          <a:prstGeom prst="rect">
            <a:avLst/>
          </a:prstGeom>
          <a:noFill/>
        </p:spPr>
        <p:txBody>
          <a:bodyPr wrap="square" lIns="90908" tIns="45453" rIns="90908" bIns="45453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তোমাদের পাঠ্য বইয়ের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পৃষ্টা বের কর।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9360" y="1005682"/>
            <a:ext cx="1992223" cy="539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2016" tIns="46009" rIns="92016" bIns="46009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শিক্ষকের পাঠ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3738" y="1022924"/>
            <a:ext cx="1850648" cy="539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2016" tIns="46009" rIns="92016" bIns="46009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শিক্ষার্থীর পাঠ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t="8648" r="7416" b="3698"/>
          <a:stretch/>
        </p:blipFill>
        <p:spPr>
          <a:xfrm>
            <a:off x="2042319" y="812047"/>
            <a:ext cx="3886200" cy="45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2519" y="31988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4448" y="149590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6749" y="1495909"/>
            <a:ext cx="219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ভালো বা উত্তম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487" y="285453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রুপালি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9919" y="310986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রুপার মতো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119" y="437356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রুপ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6329" y="442666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শোভা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ইলি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6049" y="2547734"/>
            <a:ext cx="2378594" cy="1272575"/>
          </a:xfrm>
          <a:prstGeom prst="rect">
            <a:avLst/>
          </a:prstGeom>
        </p:spPr>
      </p:pic>
      <p:pic>
        <p:nvPicPr>
          <p:cNvPr id="11" name="Picture 10" descr="ফুল ৫০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02" y="3820309"/>
            <a:ext cx="2415141" cy="1681172"/>
          </a:xfrm>
          <a:prstGeom prst="rect">
            <a:avLst/>
          </a:prstGeom>
        </p:spPr>
      </p:pic>
      <p:pic>
        <p:nvPicPr>
          <p:cNvPr id="12" name="Picture 11" descr="FB_IMG_15377180816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310" y="1039997"/>
            <a:ext cx="2205524" cy="149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719" y="177661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যুক্তবর্ণ ভেঙ্গে লেখি ও শব্দ তৈরি করি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788" y="864732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7128" y="864732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8422" y="888795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আনন্দ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234" y="878852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8201" y="888795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9601" y="884784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অনিন্দ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715" y="1907469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9055" y="1907469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র্য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0349" y="1931532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কার্য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5161" y="1921589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0128" y="1931532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1528" y="1927521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649" y="2974268"/>
            <a:ext cx="103166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পশ্চিম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0121" y="2974269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শ্চ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234" y="2998332"/>
            <a:ext cx="10757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নিশ্চয়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6227" y="2988389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1194" y="2998332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2594" y="2994321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পশ্চাৎ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919" y="3862302"/>
            <a:ext cx="13584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অন্ধকার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9528" y="3864225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0822" y="3888288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বন্ধ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5634" y="3878345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40601" y="3888288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2001" y="3884277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অন্ধ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6862" y="4786647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সপ্তাহ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45202" y="4786647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86496" y="4810710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সমাপ্ত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71308" y="4800767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16275" y="4810710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97674" y="4806699"/>
            <a:ext cx="13236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পর্যাপ্ত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4"/>
          <a:stretch/>
        </p:blipFill>
        <p:spPr>
          <a:xfrm>
            <a:off x="3201194" y="1828939"/>
            <a:ext cx="877751" cy="48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3954" y="254050"/>
            <a:ext cx="8790729" cy="4346205"/>
            <a:chOff x="0" y="0"/>
            <a:chExt cx="9144000" cy="6858000"/>
          </a:xfrm>
        </p:grpSpPr>
        <p:pic>
          <p:nvPicPr>
            <p:cNvPr id="5" name="Picture 4" descr="capture-1549183485429.jpg"/>
            <p:cNvPicPr>
              <a:picLocks noChangeAspect="1"/>
            </p:cNvPicPr>
            <p:nvPr/>
          </p:nvPicPr>
          <p:blipFill>
            <a:blip r:embed="rId2"/>
            <a:srcRect t="12222" b="1222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Picture 6" descr="capture-1549183433355.jpg"/>
            <p:cNvPicPr>
              <a:picLocks noChangeAspect="1"/>
            </p:cNvPicPr>
            <p:nvPr/>
          </p:nvPicPr>
          <p:blipFill>
            <a:blip r:embed="rId3">
              <a:lum bright="16000" contrast="40000"/>
            </a:blip>
            <a:srcRect l="34020" t="11111" r="35052" b="25612"/>
            <a:stretch>
              <a:fillRect/>
            </a:stretch>
          </p:blipFill>
          <p:spPr>
            <a:xfrm>
              <a:off x="1" y="1219200"/>
              <a:ext cx="1219200" cy="25908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0" b="32682"/>
          <a:stretch/>
        </p:blipFill>
        <p:spPr>
          <a:xfrm>
            <a:off x="468486" y="4739481"/>
            <a:ext cx="8625127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162</Words>
  <Application>Microsoft Office PowerPoint</Application>
  <PresentationFormat>Custom</PresentationFormat>
  <Paragraphs>87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Behari</dc:creator>
  <cp:lastModifiedBy>Lucky</cp:lastModifiedBy>
  <cp:revision>74</cp:revision>
  <dcterms:created xsi:type="dcterms:W3CDTF">2006-08-16T00:00:00Z</dcterms:created>
  <dcterms:modified xsi:type="dcterms:W3CDTF">2021-10-18T09:38:00Z</dcterms:modified>
</cp:coreProperties>
</file>