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A070-25FD-43CE-B0A6-B8CC016EB49D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05ED0-78D8-4E35-A958-E272D1D67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19-10-2021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arco de Navid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6845" y="1822341"/>
            <a:ext cx="5715000" cy="264687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o-escénico-de-la-arena-para-el-espacio-de-la-copia-45185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2209800"/>
            <a:ext cx="350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08" y="1"/>
            <a:ext cx="8799341" cy="6536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01" y="5149375"/>
            <a:ext cx="7274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এ.বি.এম.সাইফুল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ভোলাবাদশা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বেগমগঞ্জ,নোয়াখালী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11046576_2176043879202998_727215215685293422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2286000" cy="2964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685800"/>
            <a:ext cx="68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7114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3"/>
          <a:srcRect l="4444" t="11565" r="10000" b="26754"/>
          <a:stretch>
            <a:fillRect/>
          </a:stretch>
        </p:blipFill>
        <p:spPr>
          <a:xfrm>
            <a:off x="685800" y="609600"/>
            <a:ext cx="6705600" cy="1676400"/>
          </a:xfrm>
          <a:prstGeom prst="rect">
            <a:avLst/>
          </a:prstGeom>
        </p:spPr>
      </p:pic>
      <p:pic>
        <p:nvPicPr>
          <p:cNvPr id="10" name="Picture 9" descr="abstract-nature-frame.jpg"/>
          <p:cNvPicPr>
            <a:picLocks noChangeAspect="1"/>
          </p:cNvPicPr>
          <p:nvPr/>
        </p:nvPicPr>
        <p:blipFill>
          <a:blip r:embed="rId4"/>
          <a:srcRect l="5647" t="13397" r="13412" b="21531"/>
          <a:stretch>
            <a:fillRect/>
          </a:stretch>
        </p:blipFill>
        <p:spPr>
          <a:xfrm>
            <a:off x="838200" y="1828800"/>
            <a:ext cx="67818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1219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057400"/>
            <a:ext cx="280035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1295400" y="20574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7477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3e5ac7428cf781534f4414a65c4c94e.jpg"/>
          <p:cNvPicPr>
            <a:picLocks noChangeAspect="1"/>
          </p:cNvPicPr>
          <p:nvPr/>
        </p:nvPicPr>
        <p:blipFill>
          <a:blip r:embed="rId3"/>
          <a:srcRect l="11628" t="9677" r="11628" b="9677"/>
          <a:stretch>
            <a:fillRect/>
          </a:stretch>
        </p:blipFill>
        <p:spPr>
          <a:xfrm>
            <a:off x="1524000" y="1143000"/>
            <a:ext cx="6477000" cy="464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9812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শিরোনামঃ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- 8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053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8382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পৃষ্ঠা-20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1906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smsbd_f00e1df0c9e961695bd1c1d9816d0c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810000" cy="66294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বলিঃ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বিকাল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US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জেগে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খাটো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14600" y="2667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0" y="3352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0" y="4114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3200" y="4800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6000" y="5562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3528"/>
            <a:ext cx="5105399" cy="65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ঊন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নিশ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চৌষ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ট্টি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সাতান্ন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চুয়া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76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volabadsha gps</dc:creator>
  <cp:lastModifiedBy>volabadsha gps</cp:lastModifiedBy>
  <cp:revision>6</cp:revision>
  <dcterms:created xsi:type="dcterms:W3CDTF">2006-08-16T00:00:00Z</dcterms:created>
  <dcterms:modified xsi:type="dcterms:W3CDTF">2021-10-19T14:38:01Z</dcterms:modified>
</cp:coreProperties>
</file>