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82" r:id="rId5"/>
    <p:sldId id="265" r:id="rId6"/>
    <p:sldId id="260" r:id="rId7"/>
    <p:sldId id="266" r:id="rId8"/>
    <p:sldId id="283" r:id="rId9"/>
    <p:sldId id="267" r:id="rId10"/>
    <p:sldId id="284" r:id="rId11"/>
    <p:sldId id="268" r:id="rId12"/>
    <p:sldId id="280" r:id="rId13"/>
    <p:sldId id="285" r:id="rId14"/>
    <p:sldId id="281" r:id="rId15"/>
    <p:sldId id="286" r:id="rId16"/>
    <p:sldId id="264" r:id="rId17"/>
    <p:sldId id="287" r:id="rId18"/>
    <p:sldId id="288" r:id="rId19"/>
    <p:sldId id="263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9A453"/>
    <a:srgbClr val="7FA884"/>
    <a:srgbClr val="1BB52D"/>
    <a:srgbClr val="00CC00"/>
    <a:srgbClr val="58EE7F"/>
    <a:srgbClr val="979797"/>
    <a:srgbClr val="151515"/>
    <a:srgbClr val="A8BC9B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32F35-EC54-4F5E-83AE-6895D496BD8B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A00E9-DD07-4E39-B53D-0A334CE10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00E9-DD07-4E39-B53D-0A334CE108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2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5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3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9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6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1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02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9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Bevel 4"/>
          <p:cNvSpPr/>
          <p:nvPr userDrawn="1"/>
        </p:nvSpPr>
        <p:spPr>
          <a:xfrm>
            <a:off x="0" y="0"/>
            <a:ext cx="12192000" cy="6858000"/>
          </a:xfrm>
          <a:prstGeom prst="bevel">
            <a:avLst>
              <a:gd name="adj" fmla="val 1983"/>
            </a:avLst>
          </a:prstGeom>
          <a:solidFill>
            <a:srgbClr val="1B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41667"/>
            <a:ext cx="11887200" cy="6579807"/>
          </a:xfrm>
          <a:prstGeom prst="rect">
            <a:avLst/>
          </a:prstGeom>
          <a:solidFill>
            <a:srgbClr val="1B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48992" y="235039"/>
            <a:ext cx="11694016" cy="6387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248991" y="6253628"/>
            <a:ext cx="224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gi" panose="04040504061007020D02" pitchFamily="82" charset="0"/>
              </a:rPr>
              <a:t>Nahidal Arjin</a:t>
            </a:r>
            <a:endParaRPr lang="en-GB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35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8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BE8E-C209-4819-AB7C-A8F4D0DF2D10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31650-99F1-47F0-88BA-D0FEF32C2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7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483" y="1240731"/>
            <a:ext cx="6310175" cy="468750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extrusionH="25400" contourW="44450">
            <a:bevelT w="311150" h="38100"/>
            <a:bevelB w="171450" h="0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169816" y="451125"/>
            <a:ext cx="6152607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6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2548578" y="243188"/>
            <a:ext cx="941124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s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নিবিড় ভাবে পর্যবেক্ষন কর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63" y="1961322"/>
            <a:ext cx="2876951" cy="1932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D10C3-FEA2-416B-97FB-226E3986F5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113" y="1948008"/>
            <a:ext cx="2901089" cy="1945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381903" y="4829037"/>
            <a:ext cx="990895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628864" y="4042073"/>
            <a:ext cx="298897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4352951" y="3980517"/>
            <a:ext cx="290125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4781570" y="1091708"/>
            <a:ext cx="230834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Needful Things: How To Eat a Man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500" y="1961323"/>
            <a:ext cx="2833161" cy="1932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8101500" y="4005020"/>
            <a:ext cx="302961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1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2EDDA-04D2-4F6A-8363-FD64318E2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46" y="1566075"/>
            <a:ext cx="5603508" cy="3813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2304633" y="449893"/>
            <a:ext cx="941124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535468" y="5725960"/>
            <a:ext cx="113649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যেমন-মূল,কান্ড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2358708" y="371869"/>
            <a:ext cx="941124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জাতীয় শিশু দিবসের চেতনা ছড়িয়ে যাক সব শিশুর মাঝে – শেয়ার বিজ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8758" y="1637786"/>
            <a:ext cx="4641524" cy="37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AD1D24-FB29-4F62-B000-489E6F326444}"/>
              </a:ext>
            </a:extLst>
          </p:cNvPr>
          <p:cNvCxnSpPr>
            <a:cxnSpLocks/>
          </p:cNvCxnSpPr>
          <p:nvPr/>
        </p:nvCxnSpPr>
        <p:spPr>
          <a:xfrm flipV="1">
            <a:off x="2097690" y="3491732"/>
            <a:ext cx="3388710" cy="9198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B55D5A-5589-4C76-8174-03D7ACCB30C6}"/>
              </a:ext>
            </a:extLst>
          </p:cNvPr>
          <p:cNvCxnSpPr>
            <a:cxnSpLocks/>
          </p:cNvCxnSpPr>
          <p:nvPr/>
        </p:nvCxnSpPr>
        <p:spPr>
          <a:xfrm flipV="1">
            <a:off x="2358708" y="2684424"/>
            <a:ext cx="4216717" cy="4364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3F5DB2-39FA-447C-AD1F-27D9781E6B1A}"/>
              </a:ext>
            </a:extLst>
          </p:cNvPr>
          <p:cNvCxnSpPr>
            <a:cxnSpLocks/>
          </p:cNvCxnSpPr>
          <p:nvPr/>
        </p:nvCxnSpPr>
        <p:spPr>
          <a:xfrm flipH="1">
            <a:off x="7328093" y="2133454"/>
            <a:ext cx="2525598" cy="31161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CCBFAF-1E29-4BA0-A4C8-E3B9DDBCF41A}"/>
              </a:ext>
            </a:extLst>
          </p:cNvPr>
          <p:cNvCxnSpPr>
            <a:cxnSpLocks/>
          </p:cNvCxnSpPr>
          <p:nvPr/>
        </p:nvCxnSpPr>
        <p:spPr>
          <a:xfrm flipH="1" flipV="1">
            <a:off x="6804212" y="2878125"/>
            <a:ext cx="3049479" cy="636367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BC0FDF-26EC-46A4-916A-6440FD6DA750}"/>
              </a:ext>
            </a:extLst>
          </p:cNvPr>
          <p:cNvCxnSpPr>
            <a:cxnSpLocks/>
          </p:cNvCxnSpPr>
          <p:nvPr/>
        </p:nvCxnSpPr>
        <p:spPr>
          <a:xfrm flipH="1" flipV="1">
            <a:off x="7566144" y="4747272"/>
            <a:ext cx="2287547" cy="3793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A96FB1-6091-46F7-9B63-1760BA7FCC23}"/>
              </a:ext>
            </a:extLst>
          </p:cNvPr>
          <p:cNvCxnSpPr>
            <a:cxnSpLocks/>
          </p:cNvCxnSpPr>
          <p:nvPr/>
        </p:nvCxnSpPr>
        <p:spPr>
          <a:xfrm flipH="1">
            <a:off x="7285627" y="2728066"/>
            <a:ext cx="2929527" cy="5210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438890" y="5594872"/>
            <a:ext cx="1018058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চোখ,কান,নাক,হাত,পা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360415" y="2249080"/>
            <a:ext cx="230834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121489" y="3224610"/>
            <a:ext cx="230834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9994973" y="1668728"/>
            <a:ext cx="187801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0291564" y="2360330"/>
            <a:ext cx="172270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9853691" y="3269549"/>
            <a:ext cx="172270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9907031" y="4449325"/>
            <a:ext cx="172270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2548578" y="443995"/>
            <a:ext cx="941124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Tire Swing on a Tree Gif - ID: 2095 - Gif Aby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940" y="1224664"/>
            <a:ext cx="27241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316" y="1505824"/>
            <a:ext cx="3865493" cy="2442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223" y="1012629"/>
            <a:ext cx="1666875" cy="27527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512279" y="4640342"/>
            <a:ext cx="11065565" cy="13231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আঁকড়ে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4112316" y="4055567"/>
            <a:ext cx="416364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as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ickman Man Sticker By Little Indians For Ios Android Giphy Animated  Walking - Gifinlink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1" y="1188719"/>
            <a:ext cx="3344091" cy="23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24D6D-B35C-4A21-A392-8CD4D17E7F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1" y="3063257"/>
            <a:ext cx="3631473" cy="990937"/>
          </a:xfrm>
          <a:prstGeom prst="rect">
            <a:avLst/>
          </a:prstGeom>
        </p:spPr>
      </p:pic>
      <p:pic>
        <p:nvPicPr>
          <p:cNvPr id="2052" name="Picture 4" descr="Anglo Arab mare Fleur behind the scenes of my...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066" y="1587219"/>
            <a:ext cx="3266894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rds animated, birds , gif - PicMix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7792" y="1587219"/>
            <a:ext cx="3528151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2548578" y="243188"/>
            <a:ext cx="941124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839242" y="5009188"/>
            <a:ext cx="1078670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হাত,পা,ডানা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702361" y="4054194"/>
            <a:ext cx="329487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হাটছে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4333834" y="4082724"/>
            <a:ext cx="329487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ছুটছে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8869680" y="4055115"/>
            <a:ext cx="265176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9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3502735" y="813031"/>
            <a:ext cx="743030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309497" y="3914041"/>
            <a:ext cx="1049819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309496" y="3051834"/>
            <a:ext cx="1059095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.উদ্ভিদ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আঁকড়ে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25" y="527436"/>
            <a:ext cx="2452353" cy="1790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58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934" y="1343023"/>
            <a:ext cx="4391671" cy="4742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364" y="1343023"/>
            <a:ext cx="4131696" cy="4742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821033" y="314163"/>
            <a:ext cx="109601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8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7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DB8C88"/>
              </a:clrFrom>
              <a:clrTo>
                <a:srgbClr val="DB8C88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679" y="1681502"/>
            <a:ext cx="9802813" cy="44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420780" y="412327"/>
            <a:ext cx="313660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3055441" y="797047"/>
            <a:ext cx="823705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852" y="452279"/>
            <a:ext cx="1345682" cy="9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5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4154141" y="832102"/>
            <a:ext cx="337350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171171" y="3455640"/>
            <a:ext cx="1079554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২.উদ্ভিদ ও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224179" y="2355597"/>
            <a:ext cx="1074253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১.উ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দ্ভিদ ও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171171" y="4494127"/>
            <a:ext cx="1057025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৩.উদ্ভিদ ও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3F19E-D610-6E47-84B0-CD5EE1DC2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44" y="417909"/>
            <a:ext cx="3289300" cy="2463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128994" y="549508"/>
            <a:ext cx="864523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306499" y="2544236"/>
            <a:ext cx="864523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7" y="4470123"/>
            <a:ext cx="11720945" cy="2196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4622523"/>
            <a:ext cx="11720945" cy="21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56" y="4431794"/>
            <a:ext cx="11623964" cy="2197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631" y="2206608"/>
            <a:ext cx="1133475" cy="34532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963" y="325682"/>
            <a:ext cx="2100285" cy="1405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39123" y="3363232"/>
            <a:ext cx="496388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বদ্দীপুর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66369" y="1992563"/>
            <a:ext cx="496388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নাহিদাল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আরজিন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616065" y="2620414"/>
            <a:ext cx="386449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573705" y="4426124"/>
            <a:ext cx="365187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সাতক্ষীরা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6012838" y="1992563"/>
            <a:ext cx="5824079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40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  <a:endParaRPr lang="en-US" sz="40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5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2E10AD-E742-4CA1-8199-62696F699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5" y="277092"/>
            <a:ext cx="11637817" cy="63453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7208967" y="277092"/>
            <a:ext cx="469208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96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wnload Free png background-tree-picture-transparent - DLPNG.com">
            <a:extLst>
              <a:ext uri="{FF2B5EF4-FFF2-40B4-BE49-F238E27FC236}">
                <a16:creationId xmlns:a16="http://schemas.microsoft.com/office/drawing/2014/main" id="{FF59325B-425F-9A49-BCA3-080C6959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042" y="2697175"/>
            <a:ext cx="3206752" cy="207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96" y="2739150"/>
            <a:ext cx="2990784" cy="1990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156" y="2697175"/>
            <a:ext cx="2931398" cy="2032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78227" y="5058236"/>
            <a:ext cx="304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1760" y="4986403"/>
            <a:ext cx="304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8552" y="4986403"/>
            <a:ext cx="304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356205" y="281996"/>
            <a:ext cx="941124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s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নিবিড় ভাবে পর্যবেক্ষন কর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538799" y="1085496"/>
            <a:ext cx="929614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চ্ছি</a:t>
            </a:r>
            <a:r>
              <a:rPr lang="bn-BD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565703" y="1152256"/>
            <a:ext cx="884806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ukscf.org/assets/img/news-article-images/hors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4416" y="2267597"/>
            <a:ext cx="3168474" cy="2219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682" y="2267597"/>
            <a:ext cx="3156722" cy="2235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33" y="2334804"/>
            <a:ext cx="3156722" cy="2202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356205" y="281996"/>
            <a:ext cx="941124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s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নিবিড় ভাবে পর্যবেক্ষন কর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677014" y="828173"/>
            <a:ext cx="921018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চ্ছি</a:t>
            </a:r>
            <a:r>
              <a:rPr lang="bn-BD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7384473" y="2876898"/>
            <a:ext cx="139432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bn-BD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463218" y="4538941"/>
            <a:ext cx="258175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BD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4125398" y="4471461"/>
            <a:ext cx="258175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বাঘ</a:t>
            </a:r>
            <a:r>
              <a:rPr lang="bn-BD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8081633" y="4488123"/>
            <a:ext cx="258175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5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845170" y="829437"/>
            <a:ext cx="884806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bn-BD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1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166199" y="2533901"/>
            <a:ext cx="1143005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7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7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7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7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105891" y="926775"/>
            <a:ext cx="713509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E3697-0F44-4441-8EA3-144A535A59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709" y="4194178"/>
            <a:ext cx="2189073" cy="24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35" y="4391746"/>
            <a:ext cx="11720945" cy="21960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563035" y="1650625"/>
            <a:ext cx="884806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bn-BD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415581" y="542629"/>
            <a:ext cx="884806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bn-BD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5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415581" y="2296956"/>
            <a:ext cx="1143005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২.২.১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574767" y="3220287"/>
            <a:ext cx="1141631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2.1.2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0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938627" y="4582942"/>
            <a:ext cx="759229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7703125" y="812032"/>
            <a:ext cx="3158837" cy="9218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1856508" y="930995"/>
            <a:ext cx="224443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1856508" y="4551148"/>
            <a:ext cx="788323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969816" y="5153862"/>
            <a:ext cx="1048789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356205" y="281996"/>
            <a:ext cx="941124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s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নিবিড় ভাবে পর্যবেক্ষন কর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45186" y="5724782"/>
            <a:ext cx="117805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73" y="1730650"/>
            <a:ext cx="4767485" cy="2737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72" y="1864992"/>
            <a:ext cx="4377307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1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1" grpId="1"/>
      <p:bldP spid="13" grpId="0"/>
      <p:bldP spid="13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0718" y="986161"/>
            <a:ext cx="827663" cy="818926"/>
            <a:chOff x="1020625" y="602977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158381" y="1015211"/>
            <a:ext cx="139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2762" y="4216992"/>
            <a:ext cx="840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নিয়ে সহপাঠীদের সাথে আলোচনা কর।   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4968" y="1477164"/>
            <a:ext cx="788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কর।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37"/>
          <p:cNvSpPr/>
          <p:nvPr/>
        </p:nvSpPr>
        <p:spPr>
          <a:xfrm rot="10800000" flipH="1" flipV="1">
            <a:off x="2374969" y="5024724"/>
            <a:ext cx="3835467" cy="1122364"/>
          </a:xfrm>
          <a:prstGeom prst="wedgeRoundRectCallout">
            <a:avLst>
              <a:gd name="adj1" fmla="val -64354"/>
              <a:gd name="adj2" fmla="val 13321"/>
              <a:gd name="adj3" fmla="val 16667"/>
            </a:avLst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36"/>
          <p:cNvSpPr/>
          <p:nvPr/>
        </p:nvSpPr>
        <p:spPr>
          <a:xfrm flipH="1" flipV="1">
            <a:off x="6718589" y="5061082"/>
            <a:ext cx="3352318" cy="1385488"/>
          </a:xfrm>
          <a:prstGeom prst="wedgeRoundRectCallout">
            <a:avLst>
              <a:gd name="adj1" fmla="val -68141"/>
              <a:gd name="adj2" fmla="val 3915"/>
              <a:gd name="adj3" fmla="val 16667"/>
            </a:avLst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59919" y="5195845"/>
            <a:ext cx="32696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পা,ডানা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52912" y="5051352"/>
            <a:ext cx="364604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400" b="1" dirty="0">
                <a:ln w="11430">
                  <a:noFill/>
                </a:ln>
                <a:solidFill>
                  <a:srgbClr val="49A4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1400" b="1" dirty="0">
              <a:ln w="11430">
                <a:noFill/>
              </a:ln>
              <a:solidFill>
                <a:srgbClr val="49A4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387" y="1764218"/>
            <a:ext cx="23340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9" name="Rectangle: Rounded Corners 37"/>
          <p:cNvSpPr/>
          <p:nvPr/>
        </p:nvSpPr>
        <p:spPr>
          <a:xfrm>
            <a:off x="3492571" y="906512"/>
            <a:ext cx="5202088" cy="4831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1686593" y="158266"/>
            <a:ext cx="941124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3641572" y="757365"/>
            <a:ext cx="505308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smtClean="0">
                <a:ln>
                  <a:solidFill>
                    <a:srgbClr val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as-IN" sz="3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791" y="2037810"/>
            <a:ext cx="6499647" cy="217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04" y="4733502"/>
            <a:ext cx="1247949" cy="14289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685" y="5034588"/>
            <a:ext cx="1133633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834A9-1868-4448-99B3-587C8B52B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25" y="243188"/>
            <a:ext cx="2265353" cy="200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92B02-8DB5-44DD-B643-FC020F5519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344" y="1247658"/>
            <a:ext cx="5614987" cy="5151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24D6D-B35C-4A21-A392-8CD4D17E7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4" y="5482270"/>
            <a:ext cx="11803073" cy="1269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2548578" y="243188"/>
            <a:ext cx="941124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s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নিবিড় ভাবে পর্যবেক্ষন কর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7254202" y="1477588"/>
            <a:ext cx="432898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6596153" y="3097611"/>
            <a:ext cx="528210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6596153" y="3923802"/>
            <a:ext cx="559584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8670704" y="673458"/>
            <a:ext cx="198858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68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429</Words>
  <Application>Microsoft Office PowerPoint</Application>
  <PresentationFormat>Widescreen</PresentationFormat>
  <Paragraphs>88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Gigi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90</cp:revision>
  <dcterms:created xsi:type="dcterms:W3CDTF">2021-09-27T16:43:51Z</dcterms:created>
  <dcterms:modified xsi:type="dcterms:W3CDTF">2021-10-02T16:36:21Z</dcterms:modified>
  <cp:contentStatus/>
</cp:coreProperties>
</file>