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79" r:id="rId2"/>
  </p:sldMasterIdLst>
  <p:handoutMasterIdLst>
    <p:handoutMasterId r:id="rId32"/>
  </p:handoutMasterIdLst>
  <p:sldIdLst>
    <p:sldId id="256" r:id="rId3"/>
    <p:sldId id="287" r:id="rId4"/>
    <p:sldId id="293" r:id="rId5"/>
    <p:sldId id="295" r:id="rId6"/>
    <p:sldId id="289" r:id="rId7"/>
    <p:sldId id="290" r:id="rId8"/>
    <p:sldId id="291" r:id="rId9"/>
    <p:sldId id="292" r:id="rId10"/>
    <p:sldId id="288" r:id="rId11"/>
    <p:sldId id="296" r:id="rId12"/>
    <p:sldId id="283" r:id="rId13"/>
    <p:sldId id="258" r:id="rId14"/>
    <p:sldId id="306" r:id="rId15"/>
    <p:sldId id="262" r:id="rId16"/>
    <p:sldId id="263" r:id="rId17"/>
    <p:sldId id="266" r:id="rId18"/>
    <p:sldId id="267" r:id="rId19"/>
    <p:sldId id="300" r:id="rId20"/>
    <p:sldId id="301" r:id="rId21"/>
    <p:sldId id="302" r:id="rId22"/>
    <p:sldId id="297" r:id="rId23"/>
    <p:sldId id="304" r:id="rId24"/>
    <p:sldId id="298" r:id="rId25"/>
    <p:sldId id="305" r:id="rId26"/>
    <p:sldId id="273" r:id="rId27"/>
    <p:sldId id="274" r:id="rId28"/>
    <p:sldId id="286" r:id="rId29"/>
    <p:sldId id="279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F4EAAA0-92D4-4E27-A34E-C395F86378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ADE5B70-6B16-4B02-BB88-DBCE2FFD19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173F6-F341-4712-94DD-99EC08664B09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5D2867B-0342-4A89-B954-AA62C0965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44E9069-D296-4BB7-976A-CBB938D36F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6D793-4198-4023-AAE6-F4AA266C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0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DEB356-AE6F-4F32-886B-8C830535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AE35D5-14D4-4E8B-A05C-90C901C4E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C19EA5-AABB-43FC-AB48-3595B0CD7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BBDE93-0C18-4E36-B1E3-D5C972420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BCC8D-88CD-433A-8887-A71DF0E9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B4911-F780-41AB-8B63-C299908A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6A002E-B5A1-42B4-A447-26EA0730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89B699-9BE5-425B-B4D9-7B39556BA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8526B0-C052-4EA6-A96F-4329C956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DCE2DE-ECDE-425D-BD1B-69A3588AB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36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BAE3A1-4B8E-4601-B7B3-648451DFC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31BF03-36E6-4C15-813D-F9D6A4C4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387378-B1F1-47EC-BB21-BCB7A2278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FEF5C-DA76-423C-B046-C53A5624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7F86E-2930-48BE-8DC2-D1CF7510B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01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3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8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9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3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B8F23-A2DD-4B8F-B143-87318984E54F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6219-3FA3-4AE4-BA9E-783E9ECF28F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xmlns="" id="{4A061EA5-DF95-48F0-80F5-9095E0E06BF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759"/>
            </a:avLst>
          </a:prstGeom>
          <a:gradFill>
            <a:gsLst>
              <a:gs pos="14000">
                <a:schemeClr val="accent1"/>
              </a:gs>
              <a:gs pos="52000">
                <a:srgbClr val="FF0000"/>
              </a:gs>
              <a:gs pos="96000">
                <a:schemeClr val="accent5"/>
              </a:gs>
              <a:gs pos="100000">
                <a:srgbClr val="C00000"/>
              </a:gs>
            </a:gsLst>
            <a:lin ang="5400000" scaled="1"/>
          </a:gradFill>
          <a:ln>
            <a:gradFill>
              <a:gsLst>
                <a:gs pos="0">
                  <a:schemeClr val="accent1"/>
                </a:gs>
                <a:gs pos="34000">
                  <a:srgbClr val="FF0000"/>
                </a:gs>
                <a:gs pos="71000">
                  <a:schemeClr val="accent5"/>
                </a:gs>
                <a:gs pos="100000">
                  <a:srgbClr val="C00000"/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5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853AB-E78E-4F65-87F4-F4AAFFAA2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08F721-1EC1-4151-9586-5E70D406F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CA1A5-E1FD-4884-AEB3-9B1D492F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AEA030-9393-4B71-AE9D-1A924FE5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D37F80B-A25D-4B5F-A33E-0BD1A9A9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316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941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3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5110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83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5C8B13-CD89-43BD-8C47-2B0A460F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DD772A-B570-49D6-945F-BD77BCE0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C375A-60A2-4D77-A5A3-303164BC7CB5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DD839FF-50A5-4FB0-AB59-6586FBFDD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C8DC339-2FFC-42FE-B1B0-C8E6EC7A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2A2D-8E50-476A-AFE8-CD313037A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C62060-E6E8-483C-8CE1-9E14B7DB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B569535-3C0F-4724-A143-05BACB1B2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EBDF26-6235-45D0-BBCF-E6BCE8AE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B1153-F658-4174-83EC-0B287D6BB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D9B34-F221-4CB2-A4DF-F665D35A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B03D4E-0C7B-4C95-BFFE-94A1EA19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0530C1-4A36-4623-8ACD-10937377B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49F4069-A2C6-4419-AD65-E69048F6F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E210BA-5FD6-4630-B1AD-4AA5BB13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883249C-DE1E-4E09-AC42-8BFB3F64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4396CC-A3D2-4FA1-AEA4-89B663F9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1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70D38-C707-4BF6-A732-2A334EA0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A6B8DD-53B7-4A6B-8896-05B9069EB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D467DAB-9E2A-4B04-B78C-CEF988127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FFC0C5-E4CC-4A9F-B25D-0D42A4809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BB60FE9-F963-49DE-B6EB-C783C6660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39D5120-F5FE-435C-8C5F-2C05D620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3437C2-257F-427D-B22D-7AE0362E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017762-45D4-4BFB-B79D-9A7AC79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81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2B9B2-65E3-4EE1-A01F-6F5C638DA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238184-AFAB-4524-825F-F3EB3D054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2585351-88EF-4FE4-937A-6AAFCE936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4B0F690-2B82-43C8-9583-AEC83C295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3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7CAC3CE-FB8A-42A4-A3FB-7DD73BE0B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5DBC2DE-2171-4F05-99F9-61E1AF57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C3F6D5C-C727-4060-BA17-D6308982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8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E01FE-6C04-481E-8EF7-8E25959B4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D17D36-DE30-4937-BE7B-81BBC6516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676139-DF3E-4DB2-9EB5-4D73784D0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D1CCC97-A2C7-4F9A-A959-136AB683D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E6358B-A644-4FC9-A591-B493F76E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62CB86-1FDA-4F09-B793-DD333A512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93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03629A-A80D-461C-8406-C7A6D2F3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030089F-E2FC-4DAF-AB7E-9AE4440A70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BF7B99-1BEF-47AA-81B5-D8A2063E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1069F97-56CF-4498-8461-D32A8F9F5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5896AAC-9A9C-4B66-A207-6395EC3FC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67894E-048A-4F5E-AAB2-37321DB32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3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EF0389E-545B-4073-A30C-8CD8EAE0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A61CA80-E12D-4869-8CC8-8EAD359E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E9ABE2-36A2-474D-9A9F-E03CEE06F8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0B1171-0C04-4ECF-AAAE-2F8743713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E0AB86-D624-4C4A-9465-3D1916814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0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6CD0-63C7-4F63-BD1A-BF81DFD3F747}" type="datetimeFigureOut">
              <a:rPr lang="en-US" smtClean="0"/>
              <a:t>02-Oct-21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98CE92F-C571-4AA3-B197-97783C29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2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4758" y="901339"/>
            <a:ext cx="7062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accent6"/>
                </a:solidFill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chemeClr val="accent6"/>
                </a:solidFill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solidFill>
                  <a:schemeClr val="accent6"/>
                </a:solidFill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ক্লাসে সবাইকে </a:t>
            </a:r>
            <a:r>
              <a:rPr lang="bn-IN" sz="5400" b="1" dirty="0">
                <a:solidFill>
                  <a:schemeClr val="accent6"/>
                </a:solidFill>
                <a:latin typeface="NikoshBAN" panose="02000000000000000000" pitchFamily="2" charset="0"/>
                <a:ea typeface="Nirmala UI" panose="020B0502040204020203" pitchFamily="34" charset="0"/>
                <a:cs typeface="NikoshBAN" panose="02000000000000000000" pitchFamily="2" charset="0"/>
              </a:rPr>
              <a:t>স্বাগতম</a:t>
            </a:r>
            <a:endParaRPr lang="en-US" sz="5400" b="1" dirty="0">
              <a:solidFill>
                <a:schemeClr val="accent6"/>
              </a:solidFill>
              <a:latin typeface="NikoshBAN" panose="02000000000000000000" pitchFamily="2" charset="0"/>
              <a:ea typeface="Nirmala UI" panose="020B0502040204020203" pitchFamily="34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560C9A-2D83-494B-B22F-53910E2AF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66" y="1825230"/>
            <a:ext cx="5160452" cy="3881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30604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48E834B-BEC9-43B5-8174-BF5B577D7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61" y="3631509"/>
            <a:ext cx="6952765" cy="3018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C9FE80-62ED-432F-98E1-A25943CC4A45}"/>
              </a:ext>
            </a:extLst>
          </p:cNvPr>
          <p:cNvSpPr txBox="1"/>
          <p:nvPr/>
        </p:nvSpPr>
        <p:spPr>
          <a:xfrm>
            <a:off x="1157442" y="151091"/>
            <a:ext cx="10124183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 বন্ধুরা,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203F48-8BE2-47C6-A18F-BA103D868998}"/>
              </a:ext>
            </a:extLst>
          </p:cNvPr>
          <p:cNvSpPr txBox="1"/>
          <p:nvPr/>
        </p:nvSpPr>
        <p:spPr>
          <a:xfrm>
            <a:off x="2644530" y="2070812"/>
            <a:ext cx="671052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203F48-8BE2-47C6-A18F-BA103D868998}"/>
              </a:ext>
            </a:extLst>
          </p:cNvPr>
          <p:cNvSpPr txBox="1"/>
          <p:nvPr/>
        </p:nvSpPr>
        <p:spPr>
          <a:xfrm>
            <a:off x="6742362" y="2841420"/>
            <a:ext cx="671052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0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0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7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22C84361-7E43-4E83-B262-EE57330EFD96}"/>
              </a:ext>
            </a:extLst>
          </p:cNvPr>
          <p:cNvSpPr txBox="1"/>
          <p:nvPr/>
        </p:nvSpPr>
        <p:spPr>
          <a:xfrm>
            <a:off x="3895218" y="414573"/>
            <a:ext cx="39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2" name="Picture 81" descr="A picture containing text, person, indoor, person&#10;&#10;Description automatically generated">
            <a:extLst>
              <a:ext uri="{FF2B5EF4-FFF2-40B4-BE49-F238E27FC236}">
                <a16:creationId xmlns:a16="http://schemas.microsoft.com/office/drawing/2014/main" xmlns="" id="{FF35EB7E-52BF-4317-B6EF-E4BF618D2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626083"/>
            <a:ext cx="4259040" cy="28365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7318F127-3E0E-427A-95AC-D610609A399D}"/>
              </a:ext>
            </a:extLst>
          </p:cNvPr>
          <p:cNvSpPr txBox="1"/>
          <p:nvPr/>
        </p:nvSpPr>
        <p:spPr>
          <a:xfrm>
            <a:off x="921954" y="4572000"/>
            <a:ext cx="3463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শামসুল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84A566C2-B46B-4C2B-8B96-70D2138E0B1A}"/>
              </a:ext>
            </a:extLst>
          </p:cNvPr>
          <p:cNvSpPr txBox="1"/>
          <p:nvPr/>
        </p:nvSpPr>
        <p:spPr>
          <a:xfrm>
            <a:off x="5151068" y="2218498"/>
            <a:ext cx="3093554" cy="12926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</a:t>
            </a:r>
          </a:p>
          <a:p>
            <a:pPr lvl="0" algn="ctr"/>
            <a:r>
              <a:rPr lang="bn-BD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ডিসেম্বর</a:t>
            </a:r>
            <a:r>
              <a:rPr lang="en-US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9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১৯৩৫</a:t>
            </a:r>
            <a:endParaRPr lang="en-US" sz="39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20073598-252D-4558-9AA8-4B81454EEA39}"/>
              </a:ext>
            </a:extLst>
          </p:cNvPr>
          <p:cNvSpPr txBox="1"/>
          <p:nvPr/>
        </p:nvSpPr>
        <p:spPr>
          <a:xfrm>
            <a:off x="8542395" y="2218498"/>
            <a:ext cx="2979829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703E9423-1BB1-4AA7-8EB0-BA72D2594398}"/>
              </a:ext>
            </a:extLst>
          </p:cNvPr>
          <p:cNvSpPr txBox="1"/>
          <p:nvPr/>
        </p:nvSpPr>
        <p:spPr>
          <a:xfrm>
            <a:off x="6533831" y="3880994"/>
            <a:ext cx="3814003" cy="13234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lvl="0"/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২৭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২০১৬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910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85" grpId="0" animBg="1"/>
      <p:bldP spid="87" grpId="0" animBg="1"/>
      <p:bldP spid="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84AA79-848D-4BF5-B35F-0AE41DB7FE3C}"/>
              </a:ext>
            </a:extLst>
          </p:cNvPr>
          <p:cNvSpPr txBox="1"/>
          <p:nvPr/>
        </p:nvSpPr>
        <p:spPr>
          <a:xfrm rot="10800000" flipH="1" flipV="1">
            <a:off x="3668704" y="728194"/>
            <a:ext cx="5642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Surju Othara Purbo Dashe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511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5857" y="1777440"/>
            <a:ext cx="10140286" cy="40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8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0655" y="2321237"/>
            <a:ext cx="10375626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শিখেছিলাম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শোনাও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70930" y="981262"/>
            <a:ext cx="4151066" cy="3148148"/>
          </a:xfrm>
          <a:prstGeom prst="roundRect">
            <a:avLst>
              <a:gd name="adj" fmla="val 7538"/>
            </a:avLst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874" y="348058"/>
            <a:ext cx="11413189" cy="12618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 পৃষ্ঠা বের কর। আজকের পাঠ্যাংশটুকু আমি </a:t>
            </a:r>
            <a:r>
              <a:rPr lang="bn-IN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</a:t>
            </a:r>
            <a:r>
              <a:rPr lang="en-US" sz="3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bn-IN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করছি। তোমরা প্রত্যেকটি লাইনের নিচে </a:t>
            </a:r>
            <a:r>
              <a:rPr lang="bn-IN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আঙ্গুল </a:t>
            </a:r>
            <a:r>
              <a:rPr lang="bn-IN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ধরে মিলিয়ে নাও।  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53" y="1741753"/>
            <a:ext cx="3550560" cy="48250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831" y="2369026"/>
            <a:ext cx="4930032" cy="2862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5" y="2836204"/>
            <a:ext cx="1174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বন্ধুরা, আমরা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 কবিতাটি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ত্তি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 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3773" y="5498509"/>
            <a:ext cx="5173044" cy="87056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8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4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7" y="932951"/>
            <a:ext cx="8152783" cy="45655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59"/>
          <a:stretch/>
        </p:blipFill>
        <p:spPr>
          <a:xfrm>
            <a:off x="5717481" y="941832"/>
            <a:ext cx="5767383" cy="455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8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896" y="4985605"/>
            <a:ext cx="5450207" cy="80900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eart 2"/>
          <p:cNvSpPr/>
          <p:nvPr/>
        </p:nvSpPr>
        <p:spPr>
          <a:xfrm>
            <a:off x="3517057" y="481249"/>
            <a:ext cx="4359311" cy="4359311"/>
          </a:xfrm>
          <a:prstGeom prst="heart">
            <a:avLst/>
          </a:prstGeom>
          <a:solidFill>
            <a:srgbClr val="FF00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/>
          <p:cNvSpPr/>
          <p:nvPr/>
        </p:nvSpPr>
        <p:spPr>
          <a:xfrm>
            <a:off x="4218097" y="267889"/>
            <a:ext cx="4359311" cy="4359311"/>
          </a:xfrm>
          <a:prstGeom prst="hear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0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49697" y="5701784"/>
            <a:ext cx="2292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915" y="515607"/>
            <a:ext cx="8938168" cy="50221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04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4843" y="5701784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2" y="301848"/>
            <a:ext cx="4327182" cy="61455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86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04801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B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নুরুননবী</a:t>
            </a:r>
            <a:endParaRPr lang="bn-BD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r>
              <a:rPr lang="bn-BD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নৈকাঠী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রাজাপুর</a:t>
            </a:r>
            <a:r>
              <a:rPr lang="bn-BD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ঝালকাঠি</a:t>
            </a:r>
            <a:r>
              <a:rPr lang="en-US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1" y="533401"/>
            <a:ext cx="3974393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F389B57-E473-4A4F-ADB8-B4A0BC079189}"/>
              </a:ext>
            </a:extLst>
          </p:cNvPr>
          <p:cNvSpPr/>
          <p:nvPr/>
        </p:nvSpPr>
        <p:spPr>
          <a:xfrm>
            <a:off x="1082777" y="5024480"/>
            <a:ext cx="975299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মোবাইল নম্বরঃ </a:t>
            </a:r>
            <a:r>
              <a:rPr lang="bn-BD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01716320686</a:t>
            </a:r>
            <a:endParaRPr lang="en-US" sz="3600" b="1" dirty="0" smtClean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                    ই-</a:t>
            </a:r>
            <a:r>
              <a:rPr lang="en-US" sz="3600" b="1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as-IN" sz="360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600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nurunnabi</a:t>
            </a:r>
            <a:r>
              <a:rPr lang="en-US" sz="3600" u="sng" dirty="0" err="1">
                <a:solidFill>
                  <a:schemeClr val="accent2"/>
                </a:solidFill>
                <a:cs typeface="NikoshBAN" pitchFamily="2" charset="0"/>
              </a:rPr>
              <a:t>44</a:t>
            </a:r>
            <a:r>
              <a:rPr lang="en-US" sz="3600" u="sng" dirty="0" err="1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3600" u="sng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DD9A69D-AF4A-4A6A-B6D0-B716C64FA4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176" y="356559"/>
            <a:ext cx="1856971" cy="2212848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8284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477" y="5701784"/>
            <a:ext cx="4455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09" y="1146221"/>
            <a:ext cx="8152783" cy="456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32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5" y="770912"/>
            <a:ext cx="1174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6289" y="2991790"/>
            <a:ext cx="5173044" cy="870561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0896" y="3613998"/>
            <a:ext cx="5450207" cy="80900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5944" y="4228859"/>
            <a:ext cx="5450207" cy="809006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1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4845" y="1665808"/>
            <a:ext cx="19223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4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3218" y="2511894"/>
            <a:ext cx="4455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8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755" y="2489358"/>
            <a:ext cx="117413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শোনাতে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চাও</a:t>
            </a:r>
            <a:r>
              <a:rPr lang="en-US" sz="4400" b="1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b="1" dirty="0"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99290" y="5274591"/>
            <a:ext cx="12915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699" y="613256"/>
            <a:ext cx="8821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3712" y="2487831"/>
            <a:ext cx="1586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92143" y="2499863"/>
            <a:ext cx="60251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</a:t>
            </a:r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প্রকাশের</a:t>
            </a:r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3712" y="3590339"/>
            <a:ext cx="1586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2143" y="3600844"/>
            <a:ext cx="60251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মধুর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2789" y="2470247"/>
            <a:ext cx="67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3295" y="3585876"/>
            <a:ext cx="67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1734" y="4849643"/>
            <a:ext cx="1586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102" y="4860148"/>
            <a:ext cx="60251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1317" y="4845180"/>
            <a:ext cx="67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en-US" sz="4400" b="1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14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450" y="1142883"/>
            <a:ext cx="10069285" cy="585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 ভিতরের শব্দগুলো বসিয়ে শূন্যস্থান পূরণ কর  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9137" y="3186260"/>
            <a:ext cx="7857503" cy="30706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.................।</a:t>
            </a:r>
            <a:endParaRPr lang="bn-BD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ভাষাতে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...................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.................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800" y="2198562"/>
            <a:ext cx="10668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0800000" flipV="1">
            <a:off x="4045855" y="2212599"/>
            <a:ext cx="171809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8768" y="2202031"/>
            <a:ext cx="12192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মায়ের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7858" y="2131685"/>
            <a:ext cx="1676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8807E02-49BB-4BD7-8BE7-4AFCC9A91B1B}"/>
              </a:ext>
            </a:extLst>
          </p:cNvPr>
          <p:cNvSpPr txBox="1"/>
          <p:nvPr/>
        </p:nvSpPr>
        <p:spPr>
          <a:xfrm>
            <a:off x="4416684" y="367740"/>
            <a:ext cx="34885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02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4.07407E-6 L -0.19454 0.19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7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0.05977 0.274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595 0.3629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82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10287 0.4490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43" y="2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8275" y="1521200"/>
            <a:ext cx="7266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23375" y="468652"/>
            <a:ext cx="4265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3021" y="3250159"/>
            <a:ext cx="72660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থেমে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7767" y="5026414"/>
            <a:ext cx="72660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sz="4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800" b="1" dirty="0" smtClean="0">
                <a:solidFill>
                  <a:srgbClr val="00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0066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0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69DB88-F3CB-4682-A433-AB0F31B51AB4}"/>
              </a:ext>
            </a:extLst>
          </p:cNvPr>
          <p:cNvSpPr txBox="1"/>
          <p:nvPr/>
        </p:nvSpPr>
        <p:spPr>
          <a:xfrm>
            <a:off x="2370196" y="1972503"/>
            <a:ext cx="7419900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7997D8-E2D4-44B5-84E4-B2E8CFA64842}"/>
              </a:ext>
            </a:extLst>
          </p:cNvPr>
          <p:cNvSpPr txBox="1"/>
          <p:nvPr/>
        </p:nvSpPr>
        <p:spPr>
          <a:xfrm>
            <a:off x="5081211" y="1003707"/>
            <a:ext cx="2692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69DB88-F3CB-4682-A433-AB0F31B51AB4}"/>
              </a:ext>
            </a:extLst>
          </p:cNvPr>
          <p:cNvSpPr txBox="1"/>
          <p:nvPr/>
        </p:nvSpPr>
        <p:spPr>
          <a:xfrm>
            <a:off x="2307241" y="3873702"/>
            <a:ext cx="2364210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269DB88-F3CB-4682-A433-AB0F31B51AB4}"/>
              </a:ext>
            </a:extLst>
          </p:cNvPr>
          <p:cNvSpPr txBox="1"/>
          <p:nvPr/>
        </p:nvSpPr>
        <p:spPr>
          <a:xfrm>
            <a:off x="4938144" y="3881724"/>
            <a:ext cx="2364210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69DB88-F3CB-4682-A433-AB0F31B51AB4}"/>
              </a:ext>
            </a:extLst>
          </p:cNvPr>
          <p:cNvSpPr txBox="1"/>
          <p:nvPr/>
        </p:nvSpPr>
        <p:spPr>
          <a:xfrm>
            <a:off x="7569047" y="3889746"/>
            <a:ext cx="2364210" cy="870561"/>
          </a:xfrm>
          <a:prstGeom prst="rect">
            <a:avLst/>
          </a:prstGeom>
          <a:noFill/>
          <a:ln w="28575">
            <a:noFill/>
          </a:ln>
        </p:spPr>
        <p:txBody>
          <a:bodyPr wrap="square" lIns="130622" tIns="65311" rIns="130622" bIns="65311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51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D3C8F87-73E0-4E63-B0EA-0A2A859CECB7}"/>
              </a:ext>
            </a:extLst>
          </p:cNvPr>
          <p:cNvSpPr txBox="1"/>
          <p:nvPr/>
        </p:nvSpPr>
        <p:spPr>
          <a:xfrm>
            <a:off x="4864556" y="820593"/>
            <a:ext cx="3409667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AF99DD9-A5CE-4E74-9161-442177EEAB52}"/>
              </a:ext>
            </a:extLst>
          </p:cNvPr>
          <p:cNvSpPr/>
          <p:nvPr/>
        </p:nvSpPr>
        <p:spPr>
          <a:xfrm>
            <a:off x="695352" y="3768985"/>
            <a:ext cx="1135023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5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endParaRPr lang="en-US" sz="54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D60F5E9-2D6C-4361-A643-AA5E8EA84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643646"/>
            <a:ext cx="10395284" cy="4802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22689" y="1371717"/>
            <a:ext cx="10572015" cy="5425654"/>
          </a:xfrm>
          <a:prstGeom prst="rect">
            <a:avLst/>
          </a:prstGeom>
          <a:noFill/>
          <a:ln w="28575">
            <a:noFill/>
          </a:ln>
          <a:scene3d>
            <a:camera prst="perspectiveHeroicExtremeRightFacing"/>
            <a:lightRig rig="threePt" dir="t"/>
          </a:scene3d>
        </p:spPr>
        <p:txBody>
          <a:bodyPr wrap="square" lIns="130622" tIns="65311" rIns="130622" bIns="65311" rtlCol="0" anchor="ctr">
            <a:spAutoFit/>
          </a:bodyPr>
          <a:lstStyle/>
          <a:p>
            <a:pPr algn="ctr"/>
            <a:r>
              <a:rPr lang="en-US" sz="34400" dirty="0" err="1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3440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8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1" y="1295401"/>
            <a:ext cx="88785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r>
              <a:rPr lang="en-US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</a:t>
            </a:r>
            <a:r>
              <a:rPr lang="bn-BD" sz="5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5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	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C4BAEA-0D9C-4A41-A8F0-5BA38C216BDC}"/>
              </a:ext>
            </a:extLst>
          </p:cNvPr>
          <p:cNvSpPr/>
          <p:nvPr/>
        </p:nvSpPr>
        <p:spPr>
          <a:xfrm>
            <a:off x="-462047" y="3773260"/>
            <a:ext cx="13044451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BD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</a:t>
            </a:r>
            <a:r>
              <a:rPr lang="en-US" sz="5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ম:</a:t>
            </a:r>
            <a:r>
              <a:rPr lang="bn-BD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endParaRPr lang="bn-BD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3DA764-DCE3-4C05-B795-5362422D3E28}"/>
              </a:ext>
            </a:extLst>
          </p:cNvPr>
          <p:cNvSpPr/>
          <p:nvPr/>
        </p:nvSpPr>
        <p:spPr>
          <a:xfrm>
            <a:off x="32630" y="4807078"/>
            <a:ext cx="120917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….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১৫-১৯)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3693" y="533401"/>
            <a:ext cx="4698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02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২০২১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73DA764-DCE3-4C05-B795-5362422D3E28}"/>
              </a:ext>
            </a:extLst>
          </p:cNvPr>
          <p:cNvSpPr/>
          <p:nvPr/>
        </p:nvSpPr>
        <p:spPr>
          <a:xfrm>
            <a:off x="6934770" y="5821970"/>
            <a:ext cx="4756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২,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নং- ০৫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1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600201" y="1422545"/>
            <a:ext cx="903225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81613" y="2250491"/>
            <a:ext cx="11879380" cy="2554545"/>
          </a:xfrm>
          <a:prstGeom prst="rect">
            <a:avLst/>
          </a:prstGeom>
        </p:spPr>
        <p:txBody>
          <a:bodyPr spcCol="246888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১.১.১ 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১.১.২ 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যুক্তবর্ণসহযোগে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শব্দযুক্ত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১.৪.২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শ্রবনযোগ্য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১.৪.১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ব্যঞ্জনবর্ণ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২.৩.২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43639" y="583269"/>
            <a:ext cx="600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03309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793C22-7018-414A-AFE6-01E55BC1F6A6}"/>
              </a:ext>
            </a:extLst>
          </p:cNvPr>
          <p:cNvSpPr txBox="1"/>
          <p:nvPr/>
        </p:nvSpPr>
        <p:spPr>
          <a:xfrm>
            <a:off x="3591768" y="5391020"/>
            <a:ext cx="75160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….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3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7CE647-4146-4711-A2D2-276769C7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90" y="707327"/>
            <a:ext cx="8991349" cy="54623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77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79BA5C-7AF8-4B8C-B3E5-9FEA99D104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6" y="924999"/>
            <a:ext cx="10349866" cy="5066456"/>
          </a:xfrm>
          <a:prstGeom prst="rect">
            <a:avLst/>
          </a:prstGeom>
          <a:ln w="7302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40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F124CF2E-64D6-44FC-B94E-DC6F56EC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88" y="507687"/>
            <a:ext cx="11228831" cy="5680462"/>
          </a:xfrm>
          <a:prstGeom prst="rect">
            <a:avLst/>
          </a:prstGeom>
          <a:solidFill>
            <a:schemeClr val="accent1"/>
          </a:solidFill>
          <a:ln w="101600" cmpd="sng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828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56C658-6F23-4D33-8FFE-87D810D3C5C7}"/>
              </a:ext>
            </a:extLst>
          </p:cNvPr>
          <p:cNvSpPr txBox="1"/>
          <p:nvPr/>
        </p:nvSpPr>
        <p:spPr>
          <a:xfrm>
            <a:off x="1793272" y="1575459"/>
            <a:ext cx="7993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পেয়েছো</a:t>
            </a:r>
            <a:r>
              <a:rPr lang="en-US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4C26EA4-F736-4A8C-AFCB-4DAA3B192C1F}"/>
              </a:ext>
            </a:extLst>
          </p:cNvPr>
          <p:cNvSpPr/>
          <p:nvPr/>
        </p:nvSpPr>
        <p:spPr>
          <a:xfrm>
            <a:off x="1635867" y="3176404"/>
            <a:ext cx="88011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এগুলো</a:t>
            </a:r>
            <a:r>
              <a:rPr lang="en-US" sz="5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কী</a:t>
            </a:r>
            <a:r>
              <a:rPr lang="en-US" sz="5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আমাদের</a:t>
            </a:r>
            <a:r>
              <a:rPr lang="en-US" sz="5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দেশের</a:t>
            </a:r>
            <a:r>
              <a:rPr lang="en-US" sz="5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প্রতিচ্ছবি</a:t>
            </a:r>
            <a:r>
              <a:rPr lang="en-US" sz="5400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4C26EA4-F736-4A8C-AFCB-4DAA3B192C1F}"/>
              </a:ext>
            </a:extLst>
          </p:cNvPr>
          <p:cNvSpPr/>
          <p:nvPr/>
        </p:nvSpPr>
        <p:spPr>
          <a:xfrm>
            <a:off x="1639412" y="4689770"/>
            <a:ext cx="88011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আমাদের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দেশটি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কেমন</a:t>
            </a:r>
            <a:r>
              <a:rPr lang="en-US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?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4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414</Words>
  <Application>Microsoft Office PowerPoint</Application>
  <PresentationFormat>Widescreen</PresentationFormat>
  <Paragraphs>88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NikoshBAN</vt:lpstr>
      <vt:lpstr>Nirmala UI</vt:lpstr>
      <vt:lpstr>Trebuchet MS</vt:lpstr>
      <vt:lpstr>Wingdings</vt:lpstr>
      <vt:lpstr>Wingdings 3</vt:lpstr>
      <vt:lpstr>Custom Design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301</cp:revision>
  <dcterms:created xsi:type="dcterms:W3CDTF">2020-11-27T17:00:45Z</dcterms:created>
  <dcterms:modified xsi:type="dcterms:W3CDTF">2021-10-02T13:56:34Z</dcterms:modified>
</cp:coreProperties>
</file>