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98" r:id="rId3"/>
    <p:sldId id="257" r:id="rId4"/>
    <p:sldId id="299" r:id="rId5"/>
    <p:sldId id="260" r:id="rId6"/>
    <p:sldId id="261" r:id="rId7"/>
    <p:sldId id="300" r:id="rId8"/>
    <p:sldId id="301" r:id="rId9"/>
    <p:sldId id="302" r:id="rId10"/>
    <p:sldId id="262" r:id="rId11"/>
    <p:sldId id="303" r:id="rId12"/>
    <p:sldId id="304" r:id="rId13"/>
    <p:sldId id="305" r:id="rId14"/>
    <p:sldId id="306" r:id="rId15"/>
    <p:sldId id="307" r:id="rId16"/>
    <p:sldId id="269" r:id="rId17"/>
    <p:sldId id="276" r:id="rId18"/>
    <p:sldId id="277" r:id="rId19"/>
    <p:sldId id="278" r:id="rId20"/>
    <p:sldId id="265" r:id="rId21"/>
    <p:sldId id="272" r:id="rId22"/>
  </p:sldIdLst>
  <p:sldSz cx="14630400" cy="7315200"/>
  <p:notesSz cx="6858000" cy="9144000"/>
  <p:defaultTextStyle>
    <a:defPPr>
      <a:defRPr lang="en-US"/>
    </a:defPPr>
    <a:lvl1pPr marL="0" algn="l" defTabSz="1000719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1pPr>
    <a:lvl2pPr marL="500360" algn="l" defTabSz="1000719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2pPr>
    <a:lvl3pPr marL="1000719" algn="l" defTabSz="1000719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3pPr>
    <a:lvl4pPr marL="1501079" algn="l" defTabSz="1000719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4pPr>
    <a:lvl5pPr marL="2001439" algn="l" defTabSz="1000719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5pPr>
    <a:lvl6pPr marL="2501798" algn="l" defTabSz="1000719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6pPr>
    <a:lvl7pPr marL="3002158" algn="l" defTabSz="1000719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7pPr>
    <a:lvl8pPr marL="3502518" algn="l" defTabSz="1000719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8pPr>
    <a:lvl9pPr marL="4002877" algn="l" defTabSz="1000719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46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20" y="72"/>
      </p:cViewPr>
      <p:guideLst>
        <p:guide orient="horz" pos="2304"/>
        <p:guide pos="46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notesMaster" Target="notesMasters/notesMaster1.xml" /><Relationship Id="rId28" Type="http://schemas.microsoft.com/office/2016/11/relationships/changesInfo" Target="changesInfos/changesInfo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dmansadik2006@gmail.com" userId="d706c6f3047503af" providerId="LiveId" clId="{43258094-B8BD-4DE7-9805-BA14D8172B10}"/>
    <pc:docChg chg="modSld">
      <pc:chgData name="sadmansadik2006@gmail.com" userId="d706c6f3047503af" providerId="LiveId" clId="{43258094-B8BD-4DE7-9805-BA14D8172B10}" dt="2021-08-24T10:11:04.337" v="59" actId="14100"/>
      <pc:docMkLst>
        <pc:docMk/>
      </pc:docMkLst>
      <pc:sldChg chg="modSp mod">
        <pc:chgData name="sadmansadik2006@gmail.com" userId="d706c6f3047503af" providerId="LiveId" clId="{43258094-B8BD-4DE7-9805-BA14D8172B10}" dt="2021-08-24T09:45:52.976" v="9" actId="13822"/>
        <pc:sldMkLst>
          <pc:docMk/>
          <pc:sldMk cId="1070395120" sldId="260"/>
        </pc:sldMkLst>
        <pc:spChg chg="mod">
          <ac:chgData name="sadmansadik2006@gmail.com" userId="d706c6f3047503af" providerId="LiveId" clId="{43258094-B8BD-4DE7-9805-BA14D8172B10}" dt="2021-08-24T09:45:52.976" v="9" actId="13822"/>
          <ac:spMkLst>
            <pc:docMk/>
            <pc:sldMk cId="1070395120" sldId="260"/>
            <ac:spMk id="4" creationId="{00000000-0000-0000-0000-000000000000}"/>
          </ac:spMkLst>
        </pc:spChg>
      </pc:sldChg>
      <pc:sldChg chg="modSp mod">
        <pc:chgData name="sadmansadik2006@gmail.com" userId="d706c6f3047503af" providerId="LiveId" clId="{43258094-B8BD-4DE7-9805-BA14D8172B10}" dt="2021-08-24T09:47:02.894" v="11" actId="13822"/>
        <pc:sldMkLst>
          <pc:docMk/>
          <pc:sldMk cId="1355975319" sldId="261"/>
        </pc:sldMkLst>
        <pc:spChg chg="mod">
          <ac:chgData name="sadmansadik2006@gmail.com" userId="d706c6f3047503af" providerId="LiveId" clId="{43258094-B8BD-4DE7-9805-BA14D8172B10}" dt="2021-08-24T09:47:02.894" v="11" actId="13822"/>
          <ac:spMkLst>
            <pc:docMk/>
            <pc:sldMk cId="1355975319" sldId="261"/>
            <ac:spMk id="7" creationId="{4DD2B6F2-07B4-414E-848C-7DCDA9BB947A}"/>
          </ac:spMkLst>
        </pc:spChg>
      </pc:sldChg>
      <pc:sldChg chg="modSp mod">
        <pc:chgData name="sadmansadik2006@gmail.com" userId="d706c6f3047503af" providerId="LiveId" clId="{43258094-B8BD-4DE7-9805-BA14D8172B10}" dt="2021-08-24T09:54:54.431" v="20" actId="13822"/>
        <pc:sldMkLst>
          <pc:docMk/>
          <pc:sldMk cId="2385684899" sldId="262"/>
        </pc:sldMkLst>
        <pc:spChg chg="mod">
          <ac:chgData name="sadmansadik2006@gmail.com" userId="d706c6f3047503af" providerId="LiveId" clId="{43258094-B8BD-4DE7-9805-BA14D8172B10}" dt="2021-08-24T09:53:34.029" v="17" actId="13822"/>
          <ac:spMkLst>
            <pc:docMk/>
            <pc:sldMk cId="2385684899" sldId="262"/>
            <ac:spMk id="3" creationId="{00000000-0000-0000-0000-000000000000}"/>
          </ac:spMkLst>
        </pc:spChg>
        <pc:spChg chg="mod">
          <ac:chgData name="sadmansadik2006@gmail.com" userId="d706c6f3047503af" providerId="LiveId" clId="{43258094-B8BD-4DE7-9805-BA14D8172B10}" dt="2021-08-24T09:54:54.431" v="20" actId="13822"/>
          <ac:spMkLst>
            <pc:docMk/>
            <pc:sldMk cId="2385684899" sldId="262"/>
            <ac:spMk id="4" creationId="{00000000-0000-0000-0000-000000000000}"/>
          </ac:spMkLst>
        </pc:spChg>
      </pc:sldChg>
      <pc:sldChg chg="modSp mod">
        <pc:chgData name="sadmansadik2006@gmail.com" userId="d706c6f3047503af" providerId="LiveId" clId="{43258094-B8BD-4DE7-9805-BA14D8172B10}" dt="2021-08-24T10:11:04.337" v="59" actId="14100"/>
        <pc:sldMkLst>
          <pc:docMk/>
          <pc:sldMk cId="4020667218" sldId="265"/>
        </pc:sldMkLst>
        <pc:spChg chg="mod">
          <ac:chgData name="sadmansadik2006@gmail.com" userId="d706c6f3047503af" providerId="LiveId" clId="{43258094-B8BD-4DE7-9805-BA14D8172B10}" dt="2021-08-24T10:11:04.337" v="59" actId="14100"/>
          <ac:spMkLst>
            <pc:docMk/>
            <pc:sldMk cId="4020667218" sldId="265"/>
            <ac:spMk id="3" creationId="{00000000-0000-0000-0000-000000000000}"/>
          </ac:spMkLst>
        </pc:spChg>
      </pc:sldChg>
      <pc:sldChg chg="modSp mod">
        <pc:chgData name="sadmansadik2006@gmail.com" userId="d706c6f3047503af" providerId="LiveId" clId="{43258094-B8BD-4DE7-9805-BA14D8172B10}" dt="2021-08-24T10:04:55.106" v="41" actId="255"/>
        <pc:sldMkLst>
          <pc:docMk/>
          <pc:sldMk cId="2717667685" sldId="269"/>
        </pc:sldMkLst>
        <pc:spChg chg="mod">
          <ac:chgData name="sadmansadik2006@gmail.com" userId="d706c6f3047503af" providerId="LiveId" clId="{43258094-B8BD-4DE7-9805-BA14D8172B10}" dt="2021-08-24T10:04:55.106" v="41" actId="255"/>
          <ac:spMkLst>
            <pc:docMk/>
            <pc:sldMk cId="2717667685" sldId="269"/>
            <ac:spMk id="2" creationId="{AA31086B-4156-45FD-A948-FCE98BD239E7}"/>
          </ac:spMkLst>
        </pc:spChg>
        <pc:spChg chg="mod">
          <ac:chgData name="sadmansadik2006@gmail.com" userId="d706c6f3047503af" providerId="LiveId" clId="{43258094-B8BD-4DE7-9805-BA14D8172B10}" dt="2021-08-24T10:01:37.092" v="36" actId="14100"/>
          <ac:spMkLst>
            <pc:docMk/>
            <pc:sldMk cId="2717667685" sldId="269"/>
            <ac:spMk id="10" creationId="{00000000-0000-0000-0000-000000000000}"/>
          </ac:spMkLst>
        </pc:spChg>
        <pc:picChg chg="mod">
          <ac:chgData name="sadmansadik2006@gmail.com" userId="d706c6f3047503af" providerId="LiveId" clId="{43258094-B8BD-4DE7-9805-BA14D8172B10}" dt="2021-08-24T10:02:24.059" v="38" actId="14100"/>
          <ac:picMkLst>
            <pc:docMk/>
            <pc:sldMk cId="2717667685" sldId="269"/>
            <ac:picMk id="5" creationId="{00000000-0000-0000-0000-000000000000}"/>
          </ac:picMkLst>
        </pc:picChg>
      </pc:sldChg>
      <pc:sldChg chg="modSp mod">
        <pc:chgData name="sadmansadik2006@gmail.com" userId="d706c6f3047503af" providerId="LiveId" clId="{43258094-B8BD-4DE7-9805-BA14D8172B10}" dt="2021-08-24T10:09:43.545" v="55" actId="113"/>
        <pc:sldMkLst>
          <pc:docMk/>
          <pc:sldMk cId="3645961201" sldId="276"/>
        </pc:sldMkLst>
        <pc:spChg chg="mod">
          <ac:chgData name="sadmansadik2006@gmail.com" userId="d706c6f3047503af" providerId="LiveId" clId="{43258094-B8BD-4DE7-9805-BA14D8172B10}" dt="2021-08-24T10:05:44.338" v="45" actId="14100"/>
          <ac:spMkLst>
            <pc:docMk/>
            <pc:sldMk cId="3645961201" sldId="276"/>
            <ac:spMk id="5" creationId="{00000000-0000-0000-0000-000000000000}"/>
          </ac:spMkLst>
        </pc:spChg>
        <pc:spChg chg="mod">
          <ac:chgData name="sadmansadik2006@gmail.com" userId="d706c6f3047503af" providerId="LiveId" clId="{43258094-B8BD-4DE7-9805-BA14D8172B10}" dt="2021-08-24T10:09:43.545" v="55" actId="113"/>
          <ac:spMkLst>
            <pc:docMk/>
            <pc:sldMk cId="3645961201" sldId="276"/>
            <ac:spMk id="6" creationId="{00000000-0000-0000-0000-000000000000}"/>
          </ac:spMkLst>
        </pc:spChg>
      </pc:sldChg>
      <pc:sldChg chg="modSp mod">
        <pc:chgData name="sadmansadik2006@gmail.com" userId="d706c6f3047503af" providerId="LiveId" clId="{43258094-B8BD-4DE7-9805-BA14D8172B10}" dt="2021-08-24T09:45:18.949" v="8" actId="14100"/>
        <pc:sldMkLst>
          <pc:docMk/>
          <pc:sldMk cId="862509987" sldId="299"/>
        </pc:sldMkLst>
        <pc:spChg chg="mod">
          <ac:chgData name="sadmansadik2006@gmail.com" userId="d706c6f3047503af" providerId="LiveId" clId="{43258094-B8BD-4DE7-9805-BA14D8172B10}" dt="2021-08-24T09:45:18.949" v="8" actId="14100"/>
          <ac:spMkLst>
            <pc:docMk/>
            <pc:sldMk cId="862509987" sldId="299"/>
            <ac:spMk id="2" creationId="{E894BDE8-FF78-4B78-B33E-F785E2ED33E8}"/>
          </ac:spMkLst>
        </pc:spChg>
      </pc:sldChg>
      <pc:sldChg chg="modSp mod">
        <pc:chgData name="sadmansadik2006@gmail.com" userId="d706c6f3047503af" providerId="LiveId" clId="{43258094-B8BD-4DE7-9805-BA14D8172B10}" dt="2021-08-24T09:50:23.766" v="14" actId="13822"/>
        <pc:sldMkLst>
          <pc:docMk/>
          <pc:sldMk cId="2567747248" sldId="300"/>
        </pc:sldMkLst>
        <pc:spChg chg="mod">
          <ac:chgData name="sadmansadik2006@gmail.com" userId="d706c6f3047503af" providerId="LiveId" clId="{43258094-B8BD-4DE7-9805-BA14D8172B10}" dt="2021-08-24T09:49:19.422" v="13" actId="13822"/>
          <ac:spMkLst>
            <pc:docMk/>
            <pc:sldMk cId="2567747248" sldId="300"/>
            <ac:spMk id="6" creationId="{5A9574AB-776B-447B-999D-BBC80AC6416E}"/>
          </ac:spMkLst>
        </pc:spChg>
        <pc:spChg chg="mod">
          <ac:chgData name="sadmansadik2006@gmail.com" userId="d706c6f3047503af" providerId="LiveId" clId="{43258094-B8BD-4DE7-9805-BA14D8172B10}" dt="2021-08-24T09:50:23.766" v="14" actId="13822"/>
          <ac:spMkLst>
            <pc:docMk/>
            <pc:sldMk cId="2567747248" sldId="300"/>
            <ac:spMk id="7" creationId="{1C81214A-2AFD-435C-AEFC-5929BA46D0D7}"/>
          </ac:spMkLst>
        </pc:spChg>
      </pc:sldChg>
      <pc:sldChg chg="modSp mod">
        <pc:chgData name="sadmansadik2006@gmail.com" userId="d706c6f3047503af" providerId="LiveId" clId="{43258094-B8BD-4DE7-9805-BA14D8172B10}" dt="2021-08-24T09:51:44.654" v="15" actId="13822"/>
        <pc:sldMkLst>
          <pc:docMk/>
          <pc:sldMk cId="344063323" sldId="301"/>
        </pc:sldMkLst>
        <pc:spChg chg="mod">
          <ac:chgData name="sadmansadik2006@gmail.com" userId="d706c6f3047503af" providerId="LiveId" clId="{43258094-B8BD-4DE7-9805-BA14D8172B10}" dt="2021-08-24T09:51:44.654" v="15" actId="13822"/>
          <ac:spMkLst>
            <pc:docMk/>
            <pc:sldMk cId="344063323" sldId="301"/>
            <ac:spMk id="2" creationId="{AB5E08D3-7993-4DAA-851D-ED9B2556B722}"/>
          </ac:spMkLst>
        </pc:spChg>
        <pc:spChg chg="mod">
          <ac:chgData name="sadmansadik2006@gmail.com" userId="d706c6f3047503af" providerId="LiveId" clId="{43258094-B8BD-4DE7-9805-BA14D8172B10}" dt="2021-08-24T09:42:31.864" v="1" actId="207"/>
          <ac:spMkLst>
            <pc:docMk/>
            <pc:sldMk cId="344063323" sldId="301"/>
            <ac:spMk id="4" creationId="{A1794A6B-EB50-45D7-8E2B-509A2BD06728}"/>
          </ac:spMkLst>
        </pc:spChg>
      </pc:sldChg>
      <pc:sldChg chg="modSp mod">
        <pc:chgData name="sadmansadik2006@gmail.com" userId="d706c6f3047503af" providerId="LiveId" clId="{43258094-B8BD-4DE7-9805-BA14D8172B10}" dt="2021-08-24T09:52:41.557" v="16" actId="13822"/>
        <pc:sldMkLst>
          <pc:docMk/>
          <pc:sldMk cId="518652316" sldId="302"/>
        </pc:sldMkLst>
        <pc:spChg chg="mod">
          <ac:chgData name="sadmansadik2006@gmail.com" userId="d706c6f3047503af" providerId="LiveId" clId="{43258094-B8BD-4DE7-9805-BA14D8172B10}" dt="2021-08-24T09:52:41.557" v="16" actId="13822"/>
          <ac:spMkLst>
            <pc:docMk/>
            <pc:sldMk cId="518652316" sldId="302"/>
            <ac:spMk id="2" creationId="{8116C52C-F80E-4148-8EE6-E3529C596210}"/>
          </ac:spMkLst>
        </pc:spChg>
        <pc:cxnChg chg="mod">
          <ac:chgData name="sadmansadik2006@gmail.com" userId="d706c6f3047503af" providerId="LiveId" clId="{43258094-B8BD-4DE7-9805-BA14D8172B10}" dt="2021-08-24T09:42:53.029" v="3" actId="1076"/>
          <ac:cxnSpMkLst>
            <pc:docMk/>
            <pc:sldMk cId="518652316" sldId="302"/>
            <ac:cxnSpMk id="14" creationId="{935D26C8-5666-4A34-958B-54CE5693B956}"/>
          </ac:cxnSpMkLst>
        </pc:cxnChg>
      </pc:sldChg>
      <pc:sldChg chg="modSp mod">
        <pc:chgData name="sadmansadik2006@gmail.com" userId="d706c6f3047503af" providerId="LiveId" clId="{43258094-B8BD-4DE7-9805-BA14D8172B10}" dt="2021-08-24T09:56:22.116" v="21" actId="13822"/>
        <pc:sldMkLst>
          <pc:docMk/>
          <pc:sldMk cId="1560951805" sldId="303"/>
        </pc:sldMkLst>
        <pc:spChg chg="mod">
          <ac:chgData name="sadmansadik2006@gmail.com" userId="d706c6f3047503af" providerId="LiveId" clId="{43258094-B8BD-4DE7-9805-BA14D8172B10}" dt="2021-08-24T09:56:22.116" v="21" actId="13822"/>
          <ac:spMkLst>
            <pc:docMk/>
            <pc:sldMk cId="1560951805" sldId="303"/>
            <ac:spMk id="4" creationId="{9175CCAA-CE51-481A-BBA2-09050AACD05D}"/>
          </ac:spMkLst>
        </pc:spChg>
      </pc:sldChg>
      <pc:sldChg chg="modSp">
        <pc:chgData name="sadmansadik2006@gmail.com" userId="d706c6f3047503af" providerId="LiveId" clId="{43258094-B8BD-4DE7-9805-BA14D8172B10}" dt="2021-08-24T10:00:20.438" v="33" actId="20577"/>
        <pc:sldMkLst>
          <pc:docMk/>
          <pc:sldMk cId="3076990765" sldId="305"/>
        </pc:sldMkLst>
        <pc:spChg chg="mod">
          <ac:chgData name="sadmansadik2006@gmail.com" userId="d706c6f3047503af" providerId="LiveId" clId="{43258094-B8BD-4DE7-9805-BA14D8172B10}" dt="2021-08-24T10:00:20.438" v="33" actId="20577"/>
          <ac:spMkLst>
            <pc:docMk/>
            <pc:sldMk cId="3076990765" sldId="305"/>
            <ac:spMk id="3" creationId="{5C2162E5-9B1B-4B47-AE72-FFDD383F83F4}"/>
          </ac:spMkLst>
        </pc:spChg>
      </pc:sldChg>
      <pc:sldChg chg="modSp mod">
        <pc:chgData name="sadmansadik2006@gmail.com" userId="d706c6f3047503af" providerId="LiveId" clId="{43258094-B8BD-4DE7-9805-BA14D8172B10}" dt="2021-08-24T09:43:49.972" v="7" actId="14861"/>
        <pc:sldMkLst>
          <pc:docMk/>
          <pc:sldMk cId="4002290932" sldId="306"/>
        </pc:sldMkLst>
        <pc:spChg chg="mod">
          <ac:chgData name="sadmansadik2006@gmail.com" userId="d706c6f3047503af" providerId="LiveId" clId="{43258094-B8BD-4DE7-9805-BA14D8172B10}" dt="2021-08-24T09:43:49.972" v="7" actId="14861"/>
          <ac:spMkLst>
            <pc:docMk/>
            <pc:sldMk cId="4002290932" sldId="306"/>
            <ac:spMk id="3" creationId="{926E8CAC-8869-42A5-A6C7-DFCBCE1C84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0D1A6-CFD6-4993-ADB4-775A200264B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0FC09-6E0C-4139-BDF7-1B099F3E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3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0719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1pPr>
    <a:lvl2pPr marL="500360" algn="l" defTabSz="1000719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2pPr>
    <a:lvl3pPr marL="1000719" algn="l" defTabSz="1000719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3pPr>
    <a:lvl4pPr marL="1501079" algn="l" defTabSz="1000719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4pPr>
    <a:lvl5pPr marL="2001439" algn="l" defTabSz="1000719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5pPr>
    <a:lvl6pPr marL="2501798" algn="l" defTabSz="1000719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6pPr>
    <a:lvl7pPr marL="3002158" algn="l" defTabSz="1000719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7pPr>
    <a:lvl8pPr marL="3502518" algn="l" defTabSz="1000719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8pPr>
    <a:lvl9pPr marL="4002877" algn="l" defTabSz="1000719" rtl="0" eaLnBrk="1" latinLnBrk="0" hangingPunct="1">
      <a:defRPr sz="13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0FC09-6E0C-4139-BDF7-1B099F3E3C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34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0FC09-6E0C-4139-BDF7-1B099F3E3C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6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0FC09-6E0C-4139-BDF7-1B099F3E3C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33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0FC09-6E0C-4139-BDF7-1B099F3E3C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75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0FC09-6E0C-4139-BDF7-1B099F3E3C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79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aseline="0" dirty="0">
                <a:latin typeface="NikoshBAN" pitchFamily="2" charset="0"/>
                <a:cs typeface="NikoshBAN" pitchFamily="2" charset="0"/>
              </a:rPr>
              <a:t>মোঃ আবুল কালাম আজাদ,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সহকারি শিক্ষক</a:t>
            </a:r>
            <a:r>
              <a:rPr lang="en-US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IN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 বিজ্ঞান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,শংকরবাটী</a:t>
            </a:r>
            <a:r>
              <a:rPr lang="bn-IN" sz="1200" baseline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,বটতলাহাট, সদর,চাঁপাইনবাবগঞ্জ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A9E9-33AE-4B06-9EB0-AA9976E8E00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27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aseline="0" dirty="0">
                <a:latin typeface="NikoshBAN" pitchFamily="2" charset="0"/>
                <a:cs typeface="NikoshBAN" pitchFamily="2" charset="0"/>
              </a:rPr>
              <a:t>মোঃ আবুল কালাম আজাদ,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সহকারি শিক্ষক</a:t>
            </a:r>
            <a:r>
              <a:rPr lang="en-US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IN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 বিজ্ঞান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,শংকরবাটী</a:t>
            </a:r>
            <a:r>
              <a:rPr lang="bn-IN" sz="1200" baseline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,বটতলাহাট, সদর,চাঁপাইনবাবগঞ্জ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0FC09-6E0C-4139-BDF7-1B099F3E3C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27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aseline="0" dirty="0">
                <a:latin typeface="NikoshBAN" pitchFamily="2" charset="0"/>
                <a:cs typeface="NikoshBAN" pitchFamily="2" charset="0"/>
              </a:rPr>
              <a:t>মোঃ আবুল কালাম আজাদ,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সহকারি শিক্ষক</a:t>
            </a:r>
            <a:r>
              <a:rPr lang="en-US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IN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 বিজ্ঞান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,শংকরবাটী</a:t>
            </a:r>
            <a:r>
              <a:rPr lang="bn-IN" sz="1200" baseline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,বটতলাহাট, সদর,চাঁপাইনবাবগঞ্জ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0FC09-6E0C-4139-BDF7-1B099F3E3C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3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75249" y="1463040"/>
            <a:ext cx="13167360" cy="195072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5535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94561" y="3553811"/>
            <a:ext cx="102412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27247" indent="0" algn="ctr">
              <a:buNone/>
            </a:lvl2pPr>
            <a:lvl3pPr marL="1054494" indent="0" algn="ctr">
              <a:buNone/>
            </a:lvl3pPr>
            <a:lvl4pPr marL="1581742" indent="0" algn="ctr">
              <a:buNone/>
            </a:lvl4pPr>
            <a:lvl5pPr marL="2108989" indent="0" algn="ctr">
              <a:buNone/>
            </a:lvl5pPr>
            <a:lvl6pPr marL="2636236" indent="0" algn="ctr">
              <a:buNone/>
            </a:lvl6pPr>
            <a:lvl7pPr marL="3163483" indent="0" algn="ctr">
              <a:buNone/>
            </a:lvl7pPr>
            <a:lvl8pPr marL="3690732" indent="0" algn="ctr">
              <a:buNone/>
            </a:lvl8pPr>
            <a:lvl9pPr marL="4217979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2133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0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292950"/>
            <a:ext cx="3291840" cy="6241627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292950"/>
            <a:ext cx="9631680" cy="6241627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6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650240"/>
            <a:ext cx="11338560" cy="195072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35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2674973"/>
            <a:ext cx="11338560" cy="1610359"/>
          </a:xfrm>
        </p:spPr>
        <p:txBody>
          <a:bodyPr anchor="t"/>
          <a:lstStyle>
            <a:lvl1pPr marL="84359" indent="0" algn="l">
              <a:buNone/>
              <a:defRPr sz="2306">
                <a:solidFill>
                  <a:schemeClr val="tx1"/>
                </a:solidFill>
              </a:defRPr>
            </a:lvl1pPr>
            <a:lvl2pPr>
              <a:buNone/>
              <a:defRPr sz="207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45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679680" y="6844456"/>
            <a:ext cx="1219201" cy="38946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88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706882"/>
            <a:ext cx="6461760" cy="4827694"/>
          </a:xfrm>
        </p:spPr>
        <p:txBody>
          <a:bodyPr/>
          <a:lstStyle>
            <a:lvl1pPr>
              <a:defRPr sz="2998"/>
            </a:lvl1pPr>
            <a:lvl2pPr>
              <a:defRPr sz="2768"/>
            </a:lvl2pPr>
            <a:lvl3pPr>
              <a:defRPr sz="2306"/>
            </a:lvl3pPr>
            <a:lvl4pPr>
              <a:defRPr sz="2076"/>
            </a:lvl4pPr>
            <a:lvl5pPr>
              <a:defRPr sz="2076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706882"/>
            <a:ext cx="6461760" cy="4827694"/>
          </a:xfrm>
        </p:spPr>
        <p:txBody>
          <a:bodyPr/>
          <a:lstStyle>
            <a:lvl1pPr>
              <a:defRPr sz="2998"/>
            </a:lvl1pPr>
            <a:lvl2pPr>
              <a:defRPr sz="2768"/>
            </a:lvl2pPr>
            <a:lvl3pPr>
              <a:defRPr sz="2306"/>
            </a:lvl3pPr>
            <a:lvl4pPr>
              <a:defRPr sz="2076"/>
            </a:lvl4pPr>
            <a:lvl5pPr>
              <a:defRPr sz="2076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8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291253"/>
            <a:ext cx="13167360" cy="12192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637454"/>
            <a:ext cx="6464300" cy="800946"/>
          </a:xfrm>
        </p:spPr>
        <p:txBody>
          <a:bodyPr anchor="ctr"/>
          <a:lstStyle>
            <a:lvl1pPr marL="0" indent="0">
              <a:buNone/>
              <a:defRPr sz="2768" b="0" cap="all" baseline="0">
                <a:solidFill>
                  <a:schemeClr val="tx1"/>
                </a:solidFill>
              </a:defRPr>
            </a:lvl1pPr>
            <a:lvl2pPr>
              <a:buNone/>
              <a:defRPr sz="2306" b="1"/>
            </a:lvl2pPr>
            <a:lvl3pPr>
              <a:buNone/>
              <a:defRPr sz="2076" b="1"/>
            </a:lvl3pPr>
            <a:lvl4pPr>
              <a:buNone/>
              <a:defRPr sz="1845" b="1"/>
            </a:lvl4pPr>
            <a:lvl5pPr>
              <a:buNone/>
              <a:defRPr sz="1845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432043" y="1637454"/>
            <a:ext cx="6466839" cy="800946"/>
          </a:xfrm>
        </p:spPr>
        <p:txBody>
          <a:bodyPr anchor="ctr"/>
          <a:lstStyle>
            <a:lvl1pPr marL="0" indent="0">
              <a:buNone/>
              <a:defRPr sz="2768" b="0" cap="all" baseline="0">
                <a:solidFill>
                  <a:schemeClr val="tx1"/>
                </a:solidFill>
              </a:defRPr>
            </a:lvl1pPr>
            <a:lvl2pPr>
              <a:buNone/>
              <a:defRPr sz="2306" b="1"/>
            </a:lvl2pPr>
            <a:lvl3pPr>
              <a:buNone/>
              <a:defRPr sz="2076" b="1"/>
            </a:lvl3pPr>
            <a:lvl4pPr>
              <a:buNone/>
              <a:defRPr sz="1845" b="1"/>
            </a:lvl4pPr>
            <a:lvl5pPr>
              <a:buNone/>
              <a:defRPr sz="1845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31521" y="2519682"/>
            <a:ext cx="6464300" cy="4014894"/>
          </a:xfrm>
        </p:spPr>
        <p:txBody>
          <a:bodyPr/>
          <a:lstStyle>
            <a:lvl1pPr>
              <a:defRPr sz="2768"/>
            </a:lvl1pPr>
            <a:lvl2pPr>
              <a:defRPr sz="2306"/>
            </a:lvl2pPr>
            <a:lvl3pPr>
              <a:defRPr sz="2076"/>
            </a:lvl3pPr>
            <a:lvl4pPr>
              <a:defRPr sz="1845"/>
            </a:lvl4pPr>
            <a:lvl5pPr>
              <a:defRPr sz="1845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3" y="2519682"/>
            <a:ext cx="6466839" cy="4014894"/>
          </a:xfrm>
        </p:spPr>
        <p:txBody>
          <a:bodyPr/>
          <a:lstStyle>
            <a:lvl1pPr>
              <a:defRPr sz="2768"/>
            </a:lvl1pPr>
            <a:lvl2pPr>
              <a:defRPr sz="2306"/>
            </a:lvl2pPr>
            <a:lvl3pPr>
              <a:defRPr sz="2076"/>
            </a:lvl3pPr>
            <a:lvl4pPr>
              <a:defRPr sz="1845"/>
            </a:lvl4pPr>
            <a:lvl5pPr>
              <a:defRPr sz="1845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9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2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291253"/>
            <a:ext cx="4813301" cy="123952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537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1521" y="1625602"/>
            <a:ext cx="4813301" cy="4908974"/>
          </a:xfrm>
        </p:spPr>
        <p:txBody>
          <a:bodyPr/>
          <a:lstStyle>
            <a:lvl1pPr marL="0" indent="0">
              <a:buNone/>
              <a:defRPr sz="1614"/>
            </a:lvl1pPr>
            <a:lvl2pPr>
              <a:buNone/>
              <a:defRPr sz="1384"/>
            </a:lvl2pPr>
            <a:lvl3pPr>
              <a:buNone/>
              <a:defRPr sz="1154"/>
            </a:lvl3pPr>
            <a:lvl4pPr>
              <a:buNone/>
              <a:defRPr sz="1038"/>
            </a:lvl4pPr>
            <a:lvl5pPr>
              <a:buNone/>
              <a:defRPr sz="1038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20081" y="291256"/>
            <a:ext cx="8178800" cy="6243321"/>
          </a:xfrm>
        </p:spPr>
        <p:txBody>
          <a:bodyPr/>
          <a:lstStyle>
            <a:lvl1pPr>
              <a:defRPr sz="2998"/>
            </a:lvl1pPr>
            <a:lvl2pPr>
              <a:defRPr sz="2768"/>
            </a:lvl2pPr>
            <a:lvl3pPr>
              <a:defRPr sz="2537"/>
            </a:lvl3pPr>
            <a:lvl4pPr>
              <a:defRPr sz="2306"/>
            </a:lvl4pPr>
            <a:lvl5pPr>
              <a:defRPr sz="2076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5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1" y="650241"/>
            <a:ext cx="8778240" cy="557107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306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26081" y="1954107"/>
            <a:ext cx="8778240" cy="422656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69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81" y="1244574"/>
            <a:ext cx="8778240" cy="565709"/>
          </a:xfrm>
        </p:spPr>
        <p:txBody>
          <a:bodyPr lIns="45720" tIns="45720" rIns="45720" anchor="t"/>
          <a:lstStyle>
            <a:lvl1pPr marL="0" indent="0" algn="ctr">
              <a:buNone/>
              <a:defRPr sz="1614"/>
            </a:lvl1pPr>
            <a:lvl2pPr>
              <a:defRPr sz="1384"/>
            </a:lvl2pPr>
            <a:lvl3pPr>
              <a:defRPr sz="1154"/>
            </a:lvl3pPr>
            <a:lvl4pPr>
              <a:defRPr sz="1038"/>
            </a:lvl4pPr>
            <a:lvl5pPr>
              <a:defRPr sz="1038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31520" y="292947"/>
            <a:ext cx="13167360" cy="12192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31520" y="1706880"/>
            <a:ext cx="13167360" cy="5023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1520" y="6844456"/>
            <a:ext cx="3413760" cy="389467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384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998721" y="6844456"/>
            <a:ext cx="4632960" cy="389467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384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2679680" y="6844456"/>
            <a:ext cx="1219201" cy="389467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384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18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728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632696" indent="-474523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229" kern="1200">
          <a:solidFill>
            <a:schemeClr val="tx1"/>
          </a:solidFill>
          <a:latin typeface="+mn-lt"/>
          <a:ea typeface="+mn-ea"/>
          <a:cs typeface="+mn-cs"/>
        </a:defRPr>
      </a:lvl1pPr>
      <a:lvl2pPr marL="1001770" indent="-326893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768" kern="1200">
          <a:solidFill>
            <a:schemeClr val="tx1"/>
          </a:solidFill>
          <a:latin typeface="+mn-lt"/>
          <a:ea typeface="+mn-ea"/>
          <a:cs typeface="+mn-cs"/>
        </a:defRPr>
      </a:lvl2pPr>
      <a:lvl3pPr marL="1307573" indent="-263624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537" kern="1200">
          <a:solidFill>
            <a:schemeClr val="tx1"/>
          </a:solidFill>
          <a:latin typeface="+mn-lt"/>
          <a:ea typeface="+mn-ea"/>
          <a:cs typeface="+mn-cs"/>
        </a:defRPr>
      </a:lvl3pPr>
      <a:lvl4pPr marL="1560652" indent="-210899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306" kern="1200">
          <a:solidFill>
            <a:schemeClr val="tx1"/>
          </a:solidFill>
          <a:latin typeface="+mn-lt"/>
          <a:ea typeface="+mn-ea"/>
          <a:cs typeface="+mn-cs"/>
        </a:defRPr>
      </a:lvl4pPr>
      <a:lvl5pPr marL="1782096" indent="-210899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306" kern="1200">
          <a:solidFill>
            <a:schemeClr val="tx1"/>
          </a:solidFill>
          <a:latin typeface="+mn-lt"/>
          <a:ea typeface="+mn-ea"/>
          <a:cs typeface="+mn-cs"/>
        </a:defRPr>
      </a:lvl5pPr>
      <a:lvl6pPr marL="2035175" indent="-210899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076" kern="1200">
          <a:solidFill>
            <a:schemeClr val="tx1"/>
          </a:solidFill>
          <a:latin typeface="+mn-lt"/>
          <a:ea typeface="+mn-ea"/>
          <a:cs typeface="+mn-cs"/>
        </a:defRPr>
      </a:lvl6pPr>
      <a:lvl7pPr marL="2267164" indent="-21089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45" kern="1200">
          <a:solidFill>
            <a:schemeClr val="tx1"/>
          </a:solidFill>
          <a:latin typeface="+mn-lt"/>
          <a:ea typeface="+mn-ea"/>
          <a:cs typeface="+mn-cs"/>
        </a:defRPr>
      </a:lvl7pPr>
      <a:lvl8pPr marL="2499152" indent="-21089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14" kern="1200">
          <a:solidFill>
            <a:schemeClr val="tx1"/>
          </a:solidFill>
          <a:latin typeface="+mn-lt"/>
          <a:ea typeface="+mn-ea"/>
          <a:cs typeface="+mn-cs"/>
        </a:defRPr>
      </a:lvl8pPr>
      <a:lvl9pPr marL="2731141" indent="-21089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72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544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817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089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36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634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907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179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5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7.xml" /><Relationship Id="rId4" Type="http://schemas.microsoft.com/office/2007/relationships/hdphoto" Target="../media/hdphoto1.wdp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7.jpeg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11F9C5-587A-486C-A082-97A678462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630400" cy="7315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6C39D9-9CDD-4621-A4BD-996233FA447B}"/>
              </a:ext>
            </a:extLst>
          </p:cNvPr>
          <p:cNvSpPr txBox="1"/>
          <p:nvPr/>
        </p:nvSpPr>
        <p:spPr>
          <a:xfrm>
            <a:off x="4695742" y="2251710"/>
            <a:ext cx="5210081" cy="1795876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scene3d>
            <a:camera prst="perspectiveAbove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lang="en-US" sz="1107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  <a:endParaRPr lang="en-US" sz="1107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680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alton\Desktop\9999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34712"/>
            <a:ext cx="7124282" cy="3597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81400" y="0"/>
            <a:ext cx="5666901" cy="105060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227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IN" sz="6227" b="1" u="sng" dirty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6227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557322"/>
            <a:ext cx="1203960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নাগরিক ও নাগরিকতা কী এবং এগুলোর মধ্যে পার্থক্য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68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0A414-B688-4861-8B21-5410C42C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52400"/>
            <a:ext cx="13167360" cy="1219200"/>
          </a:xfrm>
        </p:spPr>
        <p:txBody>
          <a:bodyPr/>
          <a:lstStyle/>
          <a:p>
            <a:r>
              <a:rPr lang="en-US" dirty="0" err="1"/>
              <a:t>নাগরিকতা</a:t>
            </a:r>
            <a:r>
              <a:rPr lang="en-US" dirty="0"/>
              <a:t> </a:t>
            </a:r>
            <a:r>
              <a:rPr lang="en-US" dirty="0" err="1"/>
              <a:t>অর্জনের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দু’টি</a:t>
            </a:r>
            <a:r>
              <a:rPr lang="en-US" dirty="0"/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75CCAA-CE51-481A-BBA2-09050AACD05D}"/>
              </a:ext>
            </a:extLst>
          </p:cNvPr>
          <p:cNvSpPr txBox="1"/>
          <p:nvPr/>
        </p:nvSpPr>
        <p:spPr>
          <a:xfrm>
            <a:off x="228600" y="1752600"/>
            <a:ext cx="14173200" cy="5139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ক। </a:t>
            </a:r>
            <a:r>
              <a:rPr lang="en-US" sz="3600" b="1" dirty="0" err="1">
                <a:solidFill>
                  <a:srgbClr val="00B0F0"/>
                </a:solidFill>
              </a:rPr>
              <a:t>জন্মসূত্রে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নাগরিকতা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অর্জনের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পদ্ধতিঃ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জন্মগ্রহণই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যখন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নাগরিকতা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অর্জনের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ভিত্তি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হিসেবে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ধরা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হয়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তখন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তাকে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জন্মসূত্রে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নাগরিক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বলা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হয়।জন্মসূত্রে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নাগরিকতা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অর্জনের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ক্ষেত্রে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দুটি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নীতি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অনুসরণ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করা</a:t>
            </a:r>
            <a:r>
              <a:rPr lang="en-US" sz="3200" dirty="0">
                <a:solidFill>
                  <a:schemeClr val="bg1"/>
                </a:solidFill>
              </a:rPr>
              <a:t> হয়।যথা-১। </a:t>
            </a:r>
            <a:r>
              <a:rPr lang="en-US" sz="3200" dirty="0" err="1">
                <a:solidFill>
                  <a:schemeClr val="bg1"/>
                </a:solidFill>
              </a:rPr>
              <a:t>জন্মনীতি</a:t>
            </a:r>
            <a:r>
              <a:rPr lang="en-US" sz="3200" dirty="0">
                <a:solidFill>
                  <a:schemeClr val="bg1"/>
                </a:solidFill>
              </a:rPr>
              <a:t> ও ২। </a:t>
            </a:r>
            <a:r>
              <a:rPr lang="en-US" sz="3200" dirty="0" err="1">
                <a:solidFill>
                  <a:schemeClr val="bg1"/>
                </a:solidFill>
              </a:rPr>
              <a:t>জন্মস্থান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নীতি</a:t>
            </a:r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১। </a:t>
            </a:r>
            <a:r>
              <a:rPr lang="en-US" sz="3600" dirty="0" err="1">
                <a:solidFill>
                  <a:srgbClr val="FF0000"/>
                </a:solidFill>
              </a:rPr>
              <a:t>জন্মনীতিঃ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এ </a:t>
            </a:r>
            <a:r>
              <a:rPr lang="en-US" sz="3200" dirty="0" err="1">
                <a:solidFill>
                  <a:schemeClr val="bg1"/>
                </a:solidFill>
              </a:rPr>
              <a:t>নীতি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অনুযায়ী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পিতা-মাতার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নাগরিকতা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দ্বারা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সন্তানের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নাগরিকতা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নির্ধারিত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হয়</a:t>
            </a:r>
            <a:r>
              <a:rPr lang="en-US" sz="3200" dirty="0">
                <a:solidFill>
                  <a:schemeClr val="bg1"/>
                </a:solidFill>
              </a:rPr>
              <a:t>। এ </a:t>
            </a:r>
            <a:r>
              <a:rPr lang="en-US" sz="3200" dirty="0" err="1">
                <a:solidFill>
                  <a:schemeClr val="bg1"/>
                </a:solidFill>
              </a:rPr>
              <a:t>ক্ষেত্রে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শিশু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যে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দেশে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বা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যেখানেই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জন্মগ্রহণ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করুক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কেন</a:t>
            </a:r>
            <a:r>
              <a:rPr lang="en-US" sz="3200" dirty="0">
                <a:solidFill>
                  <a:schemeClr val="bg1"/>
                </a:solidFill>
              </a:rPr>
              <a:t> , </a:t>
            </a:r>
            <a:r>
              <a:rPr lang="en-US" sz="3200" dirty="0" err="1">
                <a:solidFill>
                  <a:schemeClr val="bg1"/>
                </a:solidFill>
              </a:rPr>
              <a:t>পিতা-মাতার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নাগরিকতা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দ্বারা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সন্তানের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নাগরিকতা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নির্ধারিত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হয়</a:t>
            </a:r>
            <a:r>
              <a:rPr lang="en-US" sz="3200" dirty="0">
                <a:solidFill>
                  <a:schemeClr val="bg1"/>
                </a:solidFill>
              </a:rPr>
              <a:t>। </a:t>
            </a:r>
            <a:r>
              <a:rPr lang="en-US" sz="3200" dirty="0" err="1">
                <a:solidFill>
                  <a:schemeClr val="bg1"/>
                </a:solidFill>
              </a:rPr>
              <a:t>যেমন</a:t>
            </a:r>
            <a:r>
              <a:rPr lang="en-US" sz="3200" dirty="0">
                <a:solidFill>
                  <a:schemeClr val="bg1"/>
                </a:solidFill>
              </a:rPr>
              <a:t>- </a:t>
            </a:r>
            <a:r>
              <a:rPr lang="en-US" sz="3200" dirty="0" err="1">
                <a:solidFill>
                  <a:schemeClr val="bg1"/>
                </a:solidFill>
              </a:rPr>
              <a:t>বংলাদেশের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কোনো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এক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দম্পতি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যক্তরাজ্যে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গিয়ে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একটি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সন্তান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জন্ম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দিল</a:t>
            </a:r>
            <a:r>
              <a:rPr lang="en-US" sz="3200" dirty="0">
                <a:solidFill>
                  <a:schemeClr val="bg1"/>
                </a:solidFill>
              </a:rPr>
              <a:t>। এ </a:t>
            </a:r>
            <a:r>
              <a:rPr lang="en-US" sz="3200" dirty="0" err="1">
                <a:solidFill>
                  <a:schemeClr val="bg1"/>
                </a:solidFill>
              </a:rPr>
              <a:t>নীতি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অনুসারে</a:t>
            </a:r>
            <a:r>
              <a:rPr lang="en-US" sz="3200" dirty="0">
                <a:solidFill>
                  <a:schemeClr val="bg1"/>
                </a:solidFill>
              </a:rPr>
              <a:t> ঐ </a:t>
            </a:r>
            <a:r>
              <a:rPr lang="en-US" sz="3200" dirty="0" err="1">
                <a:solidFill>
                  <a:schemeClr val="bg1"/>
                </a:solidFill>
              </a:rPr>
              <a:t>সন্তান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বাংলাদেশের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নাগরিকতা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লাভ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করবে।কারণ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পিতা-মাতা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বাংলাদেশের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নাগরিক</a:t>
            </a:r>
            <a:r>
              <a:rPr lang="en-US" sz="3200" dirty="0">
                <a:solidFill>
                  <a:schemeClr val="bg1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60951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A3DFC7F-B0A7-40FD-9B89-697D8DFEC734}"/>
              </a:ext>
            </a:extLst>
          </p:cNvPr>
          <p:cNvSpPr txBox="1"/>
          <p:nvPr/>
        </p:nvSpPr>
        <p:spPr>
          <a:xfrm>
            <a:off x="190500" y="1143000"/>
            <a:ext cx="14249400" cy="464152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solidFill>
                  <a:srgbClr val="92D050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২। </a:t>
            </a:r>
            <a:r>
              <a:rPr lang="en-US" sz="4000" dirty="0" err="1">
                <a:solidFill>
                  <a:srgbClr val="92D050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জন্মস্থান</a:t>
            </a:r>
            <a:r>
              <a:rPr lang="en-US" sz="4000" dirty="0">
                <a:solidFill>
                  <a:srgbClr val="92D050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92D050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নীতিঃ</a:t>
            </a:r>
            <a:r>
              <a:rPr lang="en-US" sz="4000" dirty="0">
                <a:solidFill>
                  <a:srgbClr val="92D050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নীতি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অনুযায়ী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পিতা</a:t>
            </a:r>
            <a:r>
              <a:rPr lang="en-US" sz="34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মাতা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দেশেরই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হোক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কেনো</a:t>
            </a:r>
            <a:r>
              <a:rPr lang="en-US" sz="34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সন্তান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রাষ্ট্রে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জন্মগ্রহণ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করবে</a:t>
            </a:r>
            <a:r>
              <a:rPr lang="en-US" sz="34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ওই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রাষ্ট্রের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নাগরিকতা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লাভ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করবে</a:t>
            </a:r>
            <a:r>
              <a:rPr lang="en-US" sz="34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যেমন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কোনো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বাংলাদেশী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পিতা</a:t>
            </a:r>
            <a:r>
              <a:rPr lang="en-US" sz="34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মাতা</a:t>
            </a:r>
            <a:r>
              <a:rPr lang="en-US" sz="3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সন্তান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মার্কিন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যুক্তরাষ্ট্রে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জন্মগ্রহণ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করলে</a:t>
            </a:r>
            <a:r>
              <a:rPr lang="en-US" sz="34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সেই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সন্তান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মার্কিন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যুক্তরাষ্ট্রের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নাগরিকতা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লাভ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করবে</a:t>
            </a:r>
            <a:r>
              <a:rPr lang="en-US" sz="34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নীতি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অনুযায়ী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কোনো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বাবা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মার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সন্তান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দেশের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জাহাজ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দূতাবাসের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জন্মগ্রহণ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করলেও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জাহাজ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দূতাবাস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দেশের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ওই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দেশের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34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উল্লেখ্য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বাংলাদেশ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সহ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বিশ্বের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অধিকাংশ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দেশ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নীতি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অনুসরণ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34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অন্যদিকে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আমেরিকা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কানাডা</a:t>
            </a:r>
            <a:r>
              <a:rPr lang="en-US" sz="34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সহ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অল্প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কয়েকটি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দেশ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জন্মস্থান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নীতি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অনুসরণ</a:t>
            </a:r>
            <a:r>
              <a:rPr lang="en-US" sz="3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34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3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498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51A9-057A-424B-8E64-00D41647B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292946"/>
            <a:ext cx="13167360" cy="1459653"/>
          </a:xfrm>
        </p:spPr>
        <p:txBody>
          <a:bodyPr>
            <a:normAutofit fontScale="90000"/>
          </a:bodyPr>
          <a:lstStyle/>
          <a:p>
            <a:r>
              <a:rPr lang="bn-IN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অনুমোদন সূত্রে নাগরিকতা অর্জনের পদ্ধতিঃ</a:t>
            </a:r>
            <a:br>
              <a:rPr lang="en-US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2162E5-9B1B-4B47-AE72-FFDD383F83F4}"/>
              </a:ext>
            </a:extLst>
          </p:cNvPr>
          <p:cNvSpPr txBox="1"/>
          <p:nvPr/>
        </p:nvSpPr>
        <p:spPr>
          <a:xfrm>
            <a:off x="228600" y="1752600"/>
            <a:ext cx="13670280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51" dirty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সেই রাষ্ট্রের নাগরিককে বিয়ে করা</a:t>
            </a:r>
            <a:r>
              <a:rPr lang="en-US" sz="415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3609D-0D85-400F-B033-77578899FE22}"/>
              </a:ext>
            </a:extLst>
          </p:cNvPr>
          <p:cNvSpPr txBox="1"/>
          <p:nvPr/>
        </p:nvSpPr>
        <p:spPr>
          <a:xfrm>
            <a:off x="228600" y="2483698"/>
            <a:ext cx="13670280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51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চাকুরী করা।</a:t>
            </a:r>
            <a:endParaRPr lang="en-US" sz="415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8E2D01-C172-48CC-820D-1C6429DBB3F1}"/>
              </a:ext>
            </a:extLst>
          </p:cNvPr>
          <p:cNvSpPr txBox="1"/>
          <p:nvPr/>
        </p:nvSpPr>
        <p:spPr>
          <a:xfrm>
            <a:off x="228600" y="3214796"/>
            <a:ext cx="13670280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51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সততার পরিচয় দেওয়া।</a:t>
            </a:r>
            <a:endParaRPr lang="en-US" sz="415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881248-73F4-4949-B7B6-3299F4C01286}"/>
              </a:ext>
            </a:extLst>
          </p:cNvPr>
          <p:cNvSpPr txBox="1"/>
          <p:nvPr/>
        </p:nvSpPr>
        <p:spPr>
          <a:xfrm>
            <a:off x="223684" y="3945894"/>
            <a:ext cx="13670280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51" dirty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সে দেশের ভাষা জানা।</a:t>
            </a:r>
            <a:endParaRPr lang="en-US" sz="415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AA680C-83B2-47FD-9197-89010E3E1317}"/>
              </a:ext>
            </a:extLst>
          </p:cNvPr>
          <p:cNvSpPr txBox="1"/>
          <p:nvPr/>
        </p:nvSpPr>
        <p:spPr>
          <a:xfrm>
            <a:off x="228600" y="4676992"/>
            <a:ext cx="13670280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51" dirty="0">
                <a:latin typeface="NikoshBAN" panose="02000000000000000000" pitchFamily="2" charset="0"/>
                <a:cs typeface="NikoshBAN" panose="02000000000000000000" pitchFamily="2" charset="0"/>
              </a:rPr>
              <a:t>৫।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সম্পত্তি ক্রয় করা।</a:t>
            </a:r>
            <a:endParaRPr lang="en-US" sz="415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975C45-9E39-448B-922E-6841C4192C5F}"/>
              </a:ext>
            </a:extLst>
          </p:cNvPr>
          <p:cNvSpPr txBox="1"/>
          <p:nvPr/>
        </p:nvSpPr>
        <p:spPr>
          <a:xfrm>
            <a:off x="223684" y="5408090"/>
            <a:ext cx="13680112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51" dirty="0">
                <a:latin typeface="NikoshBAN" panose="02000000000000000000" pitchFamily="2" charset="0"/>
                <a:cs typeface="NikoshBAN" panose="02000000000000000000" pitchFamily="2" charset="0"/>
              </a:rPr>
              <a:t>৬।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দীর্ঘদিন বসবাস করা।</a:t>
            </a:r>
            <a:endParaRPr lang="en-US" sz="415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398A7A-382B-4593-8853-45F2B6E6870A}"/>
              </a:ext>
            </a:extLst>
          </p:cNvPr>
          <p:cNvSpPr txBox="1"/>
          <p:nvPr/>
        </p:nvSpPr>
        <p:spPr>
          <a:xfrm>
            <a:off x="223684" y="6139188"/>
            <a:ext cx="13670280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51" dirty="0">
                <a:latin typeface="NikoshBAN" panose="02000000000000000000" pitchFamily="2" charset="0"/>
                <a:cs typeface="NikoshBAN" panose="02000000000000000000" pitchFamily="2" charset="0"/>
              </a:rPr>
              <a:t>৭।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সেনাবাহিনীতে যোগদান করা।</a:t>
            </a:r>
            <a:endParaRPr lang="en-US" sz="415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99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6E8CAC-8869-42A5-A6C7-DFCBCE1C8457}"/>
              </a:ext>
            </a:extLst>
          </p:cNvPr>
          <p:cNvSpPr txBox="1"/>
          <p:nvPr/>
        </p:nvSpPr>
        <p:spPr>
          <a:xfrm>
            <a:off x="609600" y="1371600"/>
            <a:ext cx="13411200" cy="44026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ব্যক্তি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যদি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এসব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শর্তের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একাধিক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শর্ত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পূরণ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তাকে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আবেদনের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ভিত্তিতে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রাষ্ট্র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নাগরিকত্ব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দিতে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এছাড়া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মানবিক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কারণেও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নাগরিকত্ব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দেওয়া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হয়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যেমন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কোনো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ব্যক্তি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যদি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কোনো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রাষ্ট্রে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রাজনৈতিক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আশ্রয়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প্রার্থনা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রাষ্ট্র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আবেদনের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ভিত্তিতে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তাকে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নাগরিকত্ব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দিতে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</a:t>
            </a:r>
            <a:r>
              <a:rPr lang="en-US" sz="44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440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290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C8E2B-1713-433C-A999-FF2C1594C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4413"/>
            <a:ext cx="13167360" cy="914400"/>
          </a:xfrm>
        </p:spPr>
        <p:txBody>
          <a:bodyPr>
            <a:normAutofit/>
          </a:bodyPr>
          <a:lstStyle/>
          <a:p>
            <a:r>
              <a:rPr lang="en-US" u="sng" dirty="0" err="1"/>
              <a:t>দ্বৈত</a:t>
            </a:r>
            <a:r>
              <a:rPr lang="en-US" u="sng" dirty="0"/>
              <a:t> </a:t>
            </a:r>
            <a:r>
              <a:rPr lang="en-US" u="sng" dirty="0" err="1"/>
              <a:t>নাগরিকতা</a:t>
            </a:r>
            <a:r>
              <a:rPr lang="en-US" u="sng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3BB7AD-CDAF-4797-8256-11FD3B3894B3}"/>
              </a:ext>
            </a:extLst>
          </p:cNvPr>
          <p:cNvSpPr txBox="1"/>
          <p:nvPr/>
        </p:nvSpPr>
        <p:spPr>
          <a:xfrm>
            <a:off x="114300" y="1143000"/>
            <a:ext cx="14401800" cy="5745484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একজন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নাগরিকের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একই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সঙ্গে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দুটি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রাষ্ট্রের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নাগরিকতা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অর্জন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কে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দ্বৈত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নাগরিকতা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বলে</a:t>
            </a:r>
            <a:r>
              <a:rPr lang="en-US" sz="32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solidFill>
                <a:schemeClr val="bg1"/>
              </a:solidFill>
              <a:effectLst/>
              <a:latin typeface="Nirmala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জন্মসূত্রে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নাগরিকত্ব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অর্জনের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দুটি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নীতি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থাকায়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কোনো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কোনো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দ্বৈত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নাগরিকতা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সৃষ্টি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হতে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</a:t>
            </a:r>
            <a:r>
              <a:rPr lang="en-US" sz="32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solidFill>
                <a:schemeClr val="bg1"/>
              </a:solidFill>
              <a:latin typeface="Nirmala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যেমন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বাংলাদেশে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জন্মনীতি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অনুসরণ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32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অন্যদিকে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মার্কিন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যুক্তরাষ্ট্র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জন্মনীতি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ও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জন্মস্থান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নীতি</a:t>
            </a:r>
            <a:r>
              <a:rPr lang="en-US" sz="32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উভয়ই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অনুসরণ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32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কাজেই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বাংলাদেশের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পিতা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মাতা</a:t>
            </a:r>
            <a:r>
              <a:rPr lang="en-US" sz="3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সন্তান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মার্কিন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যুক্তরাষ্ট্রে</a:t>
            </a:r>
            <a:r>
              <a:rPr lang="en-US" sz="32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জন্মগ্রহণ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করলে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সে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জন্মস্থান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নীতি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অনুযায়ী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মার্কিন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যুক্তরাষ্ট্রের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32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আবার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নীতি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অনুযায়ী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বাংলাদেশেরও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নাগরিকতা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অর্জন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করবে</a:t>
            </a:r>
            <a:r>
              <a:rPr lang="en-US" sz="3200" dirty="0">
                <a:solidFill>
                  <a:schemeClr val="bg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020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0" y="265824"/>
            <a:ext cx="9601200" cy="1050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227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227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2" descr="C:\Users\User\Desktop\;lkjhg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666652"/>
            <a:ext cx="6894155" cy="3667347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31086B-4156-45FD-A948-FCE98BD239E7}"/>
              </a:ext>
            </a:extLst>
          </p:cNvPr>
          <p:cNvSpPr txBox="1"/>
          <p:nvPr/>
        </p:nvSpPr>
        <p:spPr>
          <a:xfrm>
            <a:off x="1905000" y="5749945"/>
            <a:ext cx="1012809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5400" b="1" dirty="0" err="1"/>
              <a:t>দ্বৈত</a:t>
            </a:r>
            <a:r>
              <a:rPr lang="en-US" sz="5400" b="1" dirty="0"/>
              <a:t> </a:t>
            </a:r>
            <a:r>
              <a:rPr lang="en-US" sz="5400" b="1" dirty="0" err="1"/>
              <a:t>নাগরিকতা</a:t>
            </a:r>
            <a:r>
              <a:rPr lang="en-US" sz="5400" b="1" dirty="0"/>
              <a:t> </a:t>
            </a:r>
            <a:r>
              <a:rPr lang="en-US" sz="5400" b="1" dirty="0" err="1"/>
              <a:t>কাকে</a:t>
            </a:r>
            <a:r>
              <a:rPr lang="en-US" sz="5400" b="1" dirty="0"/>
              <a:t> </a:t>
            </a:r>
            <a:r>
              <a:rPr lang="en-US" sz="5400" b="1" dirty="0" err="1"/>
              <a:t>বলে</a:t>
            </a:r>
            <a:r>
              <a:rPr lang="en-US" sz="5400" b="1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71766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3352800" y="304801"/>
            <a:ext cx="6781800" cy="990600"/>
          </a:xfrm>
          <a:prstGeom prst="flowChartTermina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303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303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1752600"/>
            <a:ext cx="9138294" cy="3386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151" b="1" u="sng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800" b="1" u="sng" dirty="0"/>
              <a:t>.নাগরিকতা কি?</a:t>
            </a:r>
          </a:p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 উত্তরঃ-রাষ্ট্রের নাগরিক হিসেবে ব্যাক্তি যে মর্যাদা ও    সম্মান পেয়ে থাকে তাকে নাগরিকতা বলে।</a:t>
            </a:r>
          </a:p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151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4667809"/>
            <a:ext cx="9143539" cy="264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২.নাগরিকতা অর্জনের পদ্ধতি কি কি?</a:t>
            </a:r>
          </a:p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উত্তরঃ- </a:t>
            </a:r>
            <a:r>
              <a:rPr lang="en-US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জন্ম সূত্র   </a:t>
            </a:r>
            <a:r>
              <a:rPr lang="en-US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2.অনুমোদন </a:t>
            </a:r>
            <a:r>
              <a:rPr lang="en-US" sz="4151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endParaRPr lang="en-US" sz="4151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151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151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96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2687" y="406478"/>
            <a:ext cx="9278621" cy="7118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৩.কিভাবে অনুমোদন সূত্রে নাগরিকতা অর্জন করা যায়?</a:t>
            </a:r>
          </a:p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  উত্তরঃ-(১) 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সেই রাষ্ট্রের নাগরিককে বিয়ে করা।</a:t>
            </a:r>
            <a:endParaRPr lang="en-US" sz="415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(২)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 সততার পরিচয় দেওয়া।</a:t>
            </a:r>
            <a:endParaRPr lang="en-US" sz="415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(৩)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 সম্পত্তি ক্রয় করা।</a:t>
            </a:r>
            <a:endParaRPr lang="en-US" sz="415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(৪) 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সেনাবাহিনীতে যোগদান করা।</a:t>
            </a:r>
            <a:endParaRPr lang="en-US" sz="415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(৫) 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চাকুরী করা।</a:t>
            </a:r>
            <a:endParaRPr lang="en-US" sz="415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(৬) 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সে দেশের ভাষা জানা।</a:t>
            </a:r>
            <a:endParaRPr lang="en-US" sz="415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(৭) </a:t>
            </a:r>
            <a:r>
              <a:rPr lang="bn-IN" sz="4151" dirty="0">
                <a:latin typeface="NikoshBAN" panose="02000000000000000000" pitchFamily="2" charset="0"/>
                <a:cs typeface="NikoshBAN" panose="02000000000000000000" pitchFamily="2" charset="0"/>
              </a:rPr>
              <a:t>দীর্ঘদিন বসবাস করা।</a:t>
            </a:r>
            <a:endParaRPr lang="en-US" sz="415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151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96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7693" y="2014522"/>
            <a:ext cx="9255014" cy="328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৪.দ্বৈত নাগরিকতা কি?</a:t>
            </a:r>
          </a:p>
          <a:p>
            <a:r>
              <a:rPr lang="bn-IN" sz="4151" b="1" dirty="0">
                <a:latin typeface="NikoshBAN" panose="02000000000000000000" pitchFamily="2" charset="0"/>
                <a:cs typeface="NikoshBAN" panose="02000000000000000000" pitchFamily="2" charset="0"/>
              </a:rPr>
              <a:t>  উত্তরঃ- একজন ব্যক্তির একই সঙ্গে দুটি রাষ্ট্রের নাগরিকতা অর্জনকে দ্বৈত নাগরিকতা বলে।</a:t>
            </a:r>
            <a:endParaRPr lang="en-US" sz="4151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151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2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E352-9862-4510-A6A7-95237097D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3665" y="167268"/>
            <a:ext cx="4481280" cy="1581599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611" i="1" u="sng" dirty="0" err="1"/>
              <a:t>পরিচিতি</a:t>
            </a:r>
            <a:endParaRPr lang="en-US" sz="7611" i="1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C5952-BECE-4192-8C18-C3BEE115416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762000" y="3481864"/>
            <a:ext cx="5535691" cy="2332626"/>
          </a:xfrm>
        </p:spPr>
        <p:txBody>
          <a:bodyPr>
            <a:noAutofit/>
          </a:bodyPr>
          <a:lstStyle/>
          <a:p>
            <a:r>
              <a:rPr lang="en-US" sz="3460" b="1"/>
              <a:t>মোঃ শফিউল আজম শামীম</a:t>
            </a:r>
            <a:endParaRPr lang="en-US" sz="3460" b="1" dirty="0"/>
          </a:p>
          <a:p>
            <a:r>
              <a:rPr lang="en-US" sz="3460" b="1" dirty="0" err="1"/>
              <a:t>সহকারি</a:t>
            </a:r>
            <a:r>
              <a:rPr lang="en-US" sz="3460" b="1" dirty="0"/>
              <a:t> </a:t>
            </a:r>
            <a:r>
              <a:rPr lang="en-US" sz="3460" b="1" dirty="0" err="1"/>
              <a:t>শিক্ষক</a:t>
            </a:r>
            <a:endParaRPr lang="en-US" sz="3460" b="1" dirty="0"/>
          </a:p>
          <a:p>
            <a:r>
              <a:rPr lang="en-US" sz="3460" b="1"/>
              <a:t>বিদ্যুৎ উন্নয়ন বোর্ড </a:t>
            </a:r>
            <a:r>
              <a:rPr lang="en-US" sz="3460" b="1" err="1"/>
              <a:t>উচ্চ</a:t>
            </a:r>
            <a:r>
              <a:rPr lang="en-US" sz="3460" b="1"/>
              <a:t> বিদ্যালয়    শাহজিবাজার, মাধবপুর,হবিগঞ্জ।</a:t>
            </a:r>
            <a:endParaRPr lang="en-US" sz="346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EA1A94-68B0-4552-BBE2-E6798BA93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96201" y="3393269"/>
            <a:ext cx="5232153" cy="2753156"/>
          </a:xfrm>
        </p:spPr>
        <p:txBody>
          <a:bodyPr>
            <a:norm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ৌরনীতি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অধ্যায়ঃদ্বিতীয়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 ২৬/০৯/২০২১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57E8A5-1971-489A-9589-2908F75ABC41}"/>
              </a:ext>
            </a:extLst>
          </p:cNvPr>
          <p:cNvCxnSpPr/>
          <p:nvPr/>
        </p:nvCxnSpPr>
        <p:spPr>
          <a:xfrm>
            <a:off x="6934200" y="2808323"/>
            <a:ext cx="0" cy="392304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89E1E21-CB7D-432D-BDAC-048D7194B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372289"/>
            <a:ext cx="2290548" cy="275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63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e-icon.jpg"/>
          <p:cNvPicPr>
            <a:picLocks noChangeAspect="1"/>
          </p:cNvPicPr>
          <p:nvPr/>
        </p:nvPicPr>
        <p:blipFill>
          <a:blip r:embed="rId3" cstate="print">
            <a:lum bright="40000" contrast="-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8594" y="304800"/>
            <a:ext cx="3703445" cy="3003198"/>
          </a:xfrm>
          <a:prstGeom prst="ellipse">
            <a:avLst/>
          </a:prstGeom>
          <a:ln w="34925"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3" name="Rounded Rectangle 2"/>
          <p:cNvSpPr/>
          <p:nvPr/>
        </p:nvSpPr>
        <p:spPr>
          <a:xfrm>
            <a:off x="5105400" y="914400"/>
            <a:ext cx="7467600" cy="1054419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611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611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4897" y="3556583"/>
            <a:ext cx="8962557" cy="3286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919" b="1" dirty="0">
                <a:latin typeface="NikoshBAN" panose="02000000000000000000" pitchFamily="2" charset="0"/>
                <a:cs typeface="NikoshBAN" panose="02000000000000000000" pitchFamily="2" charset="0"/>
              </a:rPr>
              <a:t>নাগরিকতা অর্জনের পদ্ধতি   সমূহের বিবরন দাও।</a:t>
            </a:r>
            <a:endParaRPr lang="en-US" sz="6919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6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dnight_sun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"/>
            <a:ext cx="14630400" cy="7162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562229" y="2590993"/>
            <a:ext cx="7505942" cy="21332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3262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262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7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43108" y="6546954"/>
            <a:ext cx="10544185" cy="802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613" b="1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ছবি</a:t>
            </a:r>
            <a:r>
              <a:rPr lang="en-US" sz="4613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613" b="1" dirty="0">
                <a:latin typeface="NikoshBAN" panose="02000000000000000000" pitchFamily="2" charset="0"/>
                <a:cs typeface="NikoshBAN" panose="02000000000000000000" pitchFamily="2" charset="0"/>
              </a:rPr>
              <a:t>গুলোতে কী দেখা</a:t>
            </a:r>
            <a:r>
              <a:rPr lang="en-US" sz="4613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613" b="1" dirty="0">
                <a:latin typeface="NikoshBAN" panose="02000000000000000000" pitchFamily="2" charset="0"/>
                <a:cs typeface="NikoshBAN" panose="02000000000000000000" pitchFamily="2" charset="0"/>
              </a:rPr>
              <a:t>যাচ্ছে?</a:t>
            </a:r>
            <a:endParaRPr lang="en-US" sz="4613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97B0DD0-11DE-4802-A13A-4E0BE6D1F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9" y="217289"/>
            <a:ext cx="4652183" cy="286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E0D94AE-1992-46F1-A9B7-3ADB6F443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83310"/>
            <a:ext cx="4648200" cy="286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মহানবী (সা.)-কে অবমাননার প্রতিবাদে বেনাপোলে বিক্ষোভ মিছিল">
            <a:extLst>
              <a:ext uri="{FF2B5EF4-FFF2-40B4-BE49-F238E27FC236}">
                <a16:creationId xmlns:a16="http://schemas.microsoft.com/office/drawing/2014/main" id="{3FF83FB8-28EC-421D-8616-577D19406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217" y="217288"/>
            <a:ext cx="4652184" cy="28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3A0678-BDDF-47A8-8973-C89AF6C2BF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3283310"/>
            <a:ext cx="4648200" cy="292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0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BDE8-FF78-4B78-B33E-F785E2ED3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0317" y="457200"/>
            <a:ext cx="9489767" cy="1443036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611" dirty="0" err="1">
                <a:solidFill>
                  <a:schemeClr val="bg1"/>
                </a:solidFill>
              </a:rPr>
              <a:t>আজকের</a:t>
            </a:r>
            <a:r>
              <a:rPr lang="en-US" sz="7611" dirty="0">
                <a:solidFill>
                  <a:schemeClr val="bg1"/>
                </a:solidFill>
              </a:rPr>
              <a:t> </a:t>
            </a:r>
            <a:r>
              <a:rPr lang="en-US" sz="7611" dirty="0" err="1">
                <a:solidFill>
                  <a:schemeClr val="bg1"/>
                </a:solidFill>
              </a:rPr>
              <a:t>পাঠ</a:t>
            </a:r>
            <a:endParaRPr lang="en-US" sz="761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7680A-CF97-418C-B17F-9CE4878A7703}"/>
              </a:ext>
            </a:extLst>
          </p:cNvPr>
          <p:cNvSpPr txBox="1"/>
          <p:nvPr/>
        </p:nvSpPr>
        <p:spPr>
          <a:xfrm>
            <a:off x="2570318" y="3657601"/>
            <a:ext cx="9856384" cy="1263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11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নাগরিক</a:t>
            </a:r>
            <a:r>
              <a:rPr lang="en-US" sz="761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ও </a:t>
            </a:r>
            <a:r>
              <a:rPr lang="en-US" sz="7611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নাগরিকতা</a:t>
            </a:r>
            <a:endParaRPr lang="en-US" sz="76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2509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7596" y="406477"/>
            <a:ext cx="9595208" cy="1050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6227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 </a:t>
            </a:r>
            <a:endParaRPr lang="en-US" sz="6227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1201" y="2102699"/>
            <a:ext cx="9067999" cy="1369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51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IN" sz="4151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 ও নাগরিকতা</a:t>
            </a:r>
            <a:r>
              <a:rPr lang="en-US" sz="4151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4151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51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151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51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bn-IN" sz="4151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51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151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151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4151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7178" y="3486830"/>
            <a:ext cx="9595208" cy="1369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51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bn-IN" sz="4151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নাগরিকতা অর্জনের পদ্ধতি গুলো উল্লেখ করতে পারবে।</a:t>
            </a:r>
            <a:endParaRPr lang="en-US" sz="4151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7238" y="4894925"/>
            <a:ext cx="8482561" cy="1369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51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bn-IN" sz="4151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দ্বৈত নাগরিকতা কি তা বলতে পারবে।</a:t>
            </a:r>
            <a:endParaRPr lang="en-US" sz="4151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9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DD2B6F2-07B4-414E-848C-7DCDA9BB947A}"/>
              </a:ext>
            </a:extLst>
          </p:cNvPr>
          <p:cNvSpPr txBox="1">
            <a:spLocks/>
          </p:cNvSpPr>
          <p:nvPr/>
        </p:nvSpPr>
        <p:spPr>
          <a:xfrm>
            <a:off x="2570315" y="0"/>
            <a:ext cx="9489767" cy="69557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7611" u="sng" dirty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761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61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761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61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7611" u="sng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10A435-8C06-4779-95AB-D498B8346E04}"/>
              </a:ext>
            </a:extLst>
          </p:cNvPr>
          <p:cNvSpPr txBox="1"/>
          <p:nvPr/>
        </p:nvSpPr>
        <p:spPr>
          <a:xfrm>
            <a:off x="-3" y="990600"/>
            <a:ext cx="1463040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শব্দের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ইংরেজি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প্রতিশব্দ</a:t>
            </a:r>
            <a:r>
              <a:rPr lang="en-US" sz="3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”Citizen”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এসেছে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ল্যাটিন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শব্দ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”Civics”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থেকে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</a:p>
          <a:p>
            <a:endParaRPr lang="en-US" sz="3600" dirty="0">
              <a:solidFill>
                <a:schemeClr val="bg1"/>
              </a:solidFill>
              <a:latin typeface="Nirmala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সাধারণভাবে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শব্দটি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দ্বারা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নগরে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বসবাসরত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অধিবাসীকে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বোঝায়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</a:p>
          <a:p>
            <a:endParaRPr lang="en-US" sz="3600" dirty="0">
              <a:solidFill>
                <a:schemeClr val="bg1"/>
              </a:solidFill>
              <a:latin typeface="Nirmala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বৃহত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অর্থে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হল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সেই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ব্যক্তি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স্থায়ীভাবে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বসবাস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রাষ্ট্রের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অনুগত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থাকে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রাষ্ট্র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প্রদত্ত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অধিকার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রাষ্ট্রের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দায়িত্ব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ও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কর্তব্য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পালন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</a:t>
            </a:r>
          </a:p>
          <a:p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যেমন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আমরা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বাংলাদেশের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নাগরিক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কারণ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আমরা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দেশে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জন্মগ্রহণ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স্থায়ীভাবে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বসবাস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অধিকার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করছি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রাষ্ট্রের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বিভিন্ন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দায়িত্ব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ও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কর্তব্য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পালন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করছি</a:t>
            </a:r>
            <a:r>
              <a:rPr lang="en-US" sz="3600" dirty="0">
                <a:solidFill>
                  <a:schemeClr val="bg1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7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A06A0E7-F4CA-40FB-87D9-9BFCD1EA207E}"/>
              </a:ext>
            </a:extLst>
          </p:cNvPr>
          <p:cNvSpPr txBox="1">
            <a:spLocks/>
          </p:cNvSpPr>
          <p:nvPr/>
        </p:nvSpPr>
        <p:spPr>
          <a:xfrm>
            <a:off x="2743200" y="152400"/>
            <a:ext cx="9489767" cy="70294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611" u="sng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রাষ্ট্রবিজ্ঞানী</a:t>
            </a:r>
            <a:r>
              <a:rPr lang="en-US" sz="761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611" u="sng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761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611" u="sng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নাগরিকের</a:t>
            </a:r>
            <a:r>
              <a:rPr lang="en-US" sz="761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611" u="sng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7611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9574AB-776B-447B-999D-BBC80AC6416E}"/>
              </a:ext>
            </a:extLst>
          </p:cNvPr>
          <p:cNvSpPr txBox="1"/>
          <p:nvPr/>
        </p:nvSpPr>
        <p:spPr>
          <a:xfrm>
            <a:off x="304800" y="1371600"/>
            <a:ext cx="140970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chemeClr val="bg1"/>
                </a:solidFill>
              </a:rPr>
              <a:t>রাষ্ট্রবিজ্ঞানের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জনক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অ্যারিষ্টটল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এর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মতে</a:t>
            </a:r>
            <a:r>
              <a:rPr lang="en-US" sz="3600" dirty="0">
                <a:solidFill>
                  <a:schemeClr val="bg1"/>
                </a:solidFill>
              </a:rPr>
              <a:t>,</a:t>
            </a:r>
          </a:p>
          <a:p>
            <a:r>
              <a:rPr lang="en-US" sz="3600" dirty="0">
                <a:solidFill>
                  <a:schemeClr val="bg1"/>
                </a:solidFill>
              </a:rPr>
              <a:t>         “</a:t>
            </a:r>
            <a:r>
              <a:rPr lang="en-US" sz="3600" dirty="0" err="1">
                <a:solidFill>
                  <a:srgbClr val="00B0F0"/>
                </a:solidFill>
              </a:rPr>
              <a:t>সে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ব্যক্তিই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নাগরিক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যে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নগর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রাষ্ট্রের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প্রতিনিধিত্ব</a:t>
            </a:r>
            <a:r>
              <a:rPr lang="en-US" sz="3600" dirty="0">
                <a:solidFill>
                  <a:srgbClr val="00B0F0"/>
                </a:solidFill>
              </a:rPr>
              <a:t> ও </a:t>
            </a:r>
            <a:r>
              <a:rPr lang="en-US" sz="3600" dirty="0" err="1">
                <a:solidFill>
                  <a:srgbClr val="00B0F0"/>
                </a:solidFill>
              </a:rPr>
              <a:t>শাসনকার্যে</a:t>
            </a:r>
            <a:endParaRPr lang="en-US" sz="3600" dirty="0">
              <a:solidFill>
                <a:srgbClr val="00B0F0"/>
              </a:solidFill>
            </a:endParaRPr>
          </a:p>
          <a:p>
            <a:r>
              <a:rPr lang="en-US" sz="3600" dirty="0">
                <a:solidFill>
                  <a:srgbClr val="00B0F0"/>
                </a:solidFill>
              </a:rPr>
              <a:t>           </a:t>
            </a:r>
            <a:r>
              <a:rPr lang="en-US" sz="3600" dirty="0" err="1">
                <a:solidFill>
                  <a:srgbClr val="00B0F0"/>
                </a:solidFill>
              </a:rPr>
              <a:t>সক্রিয়ভাবে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অংশগ্রহণ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করে</a:t>
            </a:r>
            <a:r>
              <a:rPr lang="en-US" sz="3600" dirty="0">
                <a:solidFill>
                  <a:srgbClr val="00B0F0"/>
                </a:solidFill>
              </a:rPr>
              <a:t>।</a:t>
            </a:r>
            <a:r>
              <a:rPr lang="en-US" sz="3600" dirty="0">
                <a:solidFill>
                  <a:schemeClr val="bg1"/>
                </a:solidFill>
              </a:rPr>
              <a:t>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81214A-2AFD-435C-AEFC-5929BA46D0D7}"/>
              </a:ext>
            </a:extLst>
          </p:cNvPr>
          <p:cNvSpPr txBox="1"/>
          <p:nvPr/>
        </p:nvSpPr>
        <p:spPr>
          <a:xfrm>
            <a:off x="76201" y="3886200"/>
            <a:ext cx="14325600" cy="2057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chemeClr val="bg1"/>
                </a:solidFill>
              </a:rPr>
              <a:t>রাষ্ট্রবিজ্ঞানী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হ্যারল্ড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জে</a:t>
            </a:r>
            <a:r>
              <a:rPr lang="en-US" sz="3600" dirty="0">
                <a:solidFill>
                  <a:schemeClr val="bg1"/>
                </a:solidFill>
              </a:rPr>
              <a:t>’ </a:t>
            </a:r>
            <a:r>
              <a:rPr lang="en-US" sz="3600" dirty="0" err="1">
                <a:solidFill>
                  <a:schemeClr val="bg1"/>
                </a:solidFill>
              </a:rPr>
              <a:t>লাস্কি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বলেন</a:t>
            </a:r>
            <a:r>
              <a:rPr lang="en-US" sz="3600" dirty="0">
                <a:solidFill>
                  <a:schemeClr val="bg1"/>
                </a:solidFill>
              </a:rPr>
              <a:t>,</a:t>
            </a:r>
          </a:p>
          <a:p>
            <a:r>
              <a:rPr lang="en-US" sz="3600" dirty="0">
                <a:solidFill>
                  <a:schemeClr val="bg1"/>
                </a:solidFill>
              </a:rPr>
              <a:t>         “</a:t>
            </a:r>
            <a:r>
              <a:rPr lang="en-US" sz="3600" dirty="0" err="1">
                <a:solidFill>
                  <a:srgbClr val="00B0F0"/>
                </a:solidFill>
              </a:rPr>
              <a:t>যে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ব্যক্তি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রাষ্ট্রের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সুযোগ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সুবিধা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গ্রহণ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করে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এবং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রাষ্ট্রের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প্রতি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আনুগত্য</a:t>
            </a:r>
            <a:endParaRPr lang="en-US" sz="3600" dirty="0">
              <a:solidFill>
                <a:srgbClr val="00B0F0"/>
              </a:solidFill>
            </a:endParaRPr>
          </a:p>
          <a:p>
            <a:r>
              <a:rPr lang="en-US" sz="3600" dirty="0">
                <a:solidFill>
                  <a:srgbClr val="00B0F0"/>
                </a:solidFill>
              </a:rPr>
              <a:t>           </a:t>
            </a:r>
            <a:r>
              <a:rPr lang="en-US" sz="3600" dirty="0" err="1">
                <a:solidFill>
                  <a:srgbClr val="00B0F0"/>
                </a:solidFill>
              </a:rPr>
              <a:t>স্বীকার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করে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তাকেই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নাগরিক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বলে</a:t>
            </a:r>
            <a:r>
              <a:rPr lang="en-US" sz="3600" dirty="0">
                <a:solidFill>
                  <a:srgbClr val="00B0F0"/>
                </a:solidFill>
              </a:rPr>
              <a:t>।</a:t>
            </a:r>
            <a:r>
              <a:rPr lang="en-US" sz="3600" dirty="0">
                <a:solidFill>
                  <a:schemeClr val="bg1"/>
                </a:solidFill>
              </a:rPr>
              <a:t>”</a:t>
            </a:r>
            <a:endParaRPr lang="en-US" sz="3600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47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E08D3-7993-4DAA-851D-ED9B2556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57080"/>
            <a:ext cx="13167360" cy="1219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নাগরিকতা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794A6B-EB50-45D7-8E2B-509A2BD06728}"/>
              </a:ext>
            </a:extLst>
          </p:cNvPr>
          <p:cNvSpPr txBox="1"/>
          <p:nvPr/>
        </p:nvSpPr>
        <p:spPr>
          <a:xfrm>
            <a:off x="0" y="1514605"/>
            <a:ext cx="1463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‘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নাগরিক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’ ও ‘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নাগরিকতা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’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শব্দ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দুইটিকে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কেউ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কেউ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একই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অর্থে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ব্যবহার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করেন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।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কিন্তু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এদের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মধ্যে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ভিন্ন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ভিন্ন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অর্থ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রয়েছে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।</a:t>
            </a:r>
          </a:p>
          <a:p>
            <a:endParaRPr lang="en-US" sz="3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নাগরিক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হলো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ব্যক্তির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পরিচয়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।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যেমন-আমাদের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পরিচয়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আমরা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বাংলাদেশের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নাগরিক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নাগরিকতা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হলো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ব্যক্তির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মর্যাদা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অর্থা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ৎ,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রাষ্ট্রের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নাগরিক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হিসেবে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যে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মর্যাদা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ও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সম্মান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পেয়ে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থাকে</a:t>
            </a:r>
            <a:r>
              <a:rPr lang="en-US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 ।</a:t>
            </a:r>
          </a:p>
        </p:txBody>
      </p:sp>
    </p:spTree>
    <p:extLst>
      <p:ext uri="{BB962C8B-B14F-4D97-AF65-F5344CB8AC3E}">
        <p14:creationId xmlns:p14="http://schemas.microsoft.com/office/powerpoint/2010/main" val="34406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C52C-F80E-4148-8EE6-E3529C59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152400"/>
            <a:ext cx="10317480" cy="1219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নাগরিকতা</a:t>
            </a:r>
            <a:r>
              <a:rPr lang="en-US" dirty="0"/>
              <a:t> </a:t>
            </a:r>
            <a:r>
              <a:rPr lang="en-US" dirty="0" err="1"/>
              <a:t>অর্জনের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EDEA6E-526E-4BF4-BDB0-A4831EE7EC30}"/>
              </a:ext>
            </a:extLst>
          </p:cNvPr>
          <p:cNvCxnSpPr/>
          <p:nvPr/>
        </p:nvCxnSpPr>
        <p:spPr>
          <a:xfrm>
            <a:off x="6911340" y="16002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3B8D68-C98F-4257-A397-4608FF2B34D0}"/>
              </a:ext>
            </a:extLst>
          </p:cNvPr>
          <p:cNvCxnSpPr/>
          <p:nvPr/>
        </p:nvCxnSpPr>
        <p:spPr>
          <a:xfrm>
            <a:off x="2819400" y="2241755"/>
            <a:ext cx="8534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C9B4C06-4742-44C1-9FDC-565D7EA55660}"/>
              </a:ext>
            </a:extLst>
          </p:cNvPr>
          <p:cNvCxnSpPr/>
          <p:nvPr/>
        </p:nvCxnSpPr>
        <p:spPr>
          <a:xfrm>
            <a:off x="2819400" y="2241755"/>
            <a:ext cx="0" cy="653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8F2634C-9480-4721-ABDC-F97D70269A22}"/>
              </a:ext>
            </a:extLst>
          </p:cNvPr>
          <p:cNvCxnSpPr/>
          <p:nvPr/>
        </p:nvCxnSpPr>
        <p:spPr>
          <a:xfrm>
            <a:off x="11353800" y="2241755"/>
            <a:ext cx="0" cy="653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B416F875-CDAE-4B59-A045-FE524A1B01B2}"/>
              </a:ext>
            </a:extLst>
          </p:cNvPr>
          <p:cNvSpPr txBox="1">
            <a:spLocks/>
          </p:cNvSpPr>
          <p:nvPr/>
        </p:nvSpPr>
        <p:spPr>
          <a:xfrm>
            <a:off x="381000" y="2900516"/>
            <a:ext cx="5714999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728" b="1" kern="1200" cap="none" baseline="0">
                <a:ln w="6350">
                  <a:noFill/>
                </a:ln>
                <a:solidFill>
                  <a:schemeClr val="lt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4000" dirty="0" err="1"/>
              <a:t>ক.জন্মসূত্রে</a:t>
            </a:r>
            <a:r>
              <a:rPr lang="en-US" sz="4000" dirty="0"/>
              <a:t> </a:t>
            </a:r>
            <a:r>
              <a:rPr lang="en-US" sz="4000" dirty="0" err="1"/>
              <a:t>নাগরিকতা</a:t>
            </a:r>
            <a:endParaRPr lang="en-US" sz="40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D8123AA-6400-4C60-B949-F5CC2B12DBC7}"/>
              </a:ext>
            </a:extLst>
          </p:cNvPr>
          <p:cNvSpPr txBox="1">
            <a:spLocks/>
          </p:cNvSpPr>
          <p:nvPr/>
        </p:nvSpPr>
        <p:spPr>
          <a:xfrm>
            <a:off x="8496300" y="2925098"/>
            <a:ext cx="5714999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ctr">
            <a:normAutofit fontScale="85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728" b="1" kern="1200" cap="none" baseline="0">
                <a:ln w="6350">
                  <a:noFill/>
                </a:ln>
                <a:solidFill>
                  <a:schemeClr val="lt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4000" dirty="0" err="1"/>
              <a:t>খ.অনুমোদন</a:t>
            </a:r>
            <a:r>
              <a:rPr lang="en-US" sz="4000" dirty="0"/>
              <a:t> </a:t>
            </a:r>
            <a:r>
              <a:rPr lang="en-US" sz="4000" dirty="0" err="1"/>
              <a:t>সূত্রে</a:t>
            </a:r>
            <a:r>
              <a:rPr lang="en-US" sz="4000" dirty="0"/>
              <a:t> </a:t>
            </a:r>
            <a:r>
              <a:rPr lang="en-US" sz="4000" dirty="0" err="1"/>
              <a:t>নাগরিক</a:t>
            </a:r>
            <a:endParaRPr lang="en-US" sz="4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5D26C8-5666-4A34-958B-54CE5693B956}"/>
              </a:ext>
            </a:extLst>
          </p:cNvPr>
          <p:cNvCxnSpPr>
            <a:cxnSpLocks/>
          </p:cNvCxnSpPr>
          <p:nvPr/>
        </p:nvCxnSpPr>
        <p:spPr>
          <a:xfrm flipH="1">
            <a:off x="4457699" y="3736267"/>
            <a:ext cx="1" cy="7570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41BECB8-ABEB-4E02-9777-9AC8EE0DA106}"/>
              </a:ext>
            </a:extLst>
          </p:cNvPr>
          <p:cNvCxnSpPr/>
          <p:nvPr/>
        </p:nvCxnSpPr>
        <p:spPr>
          <a:xfrm>
            <a:off x="1447800" y="4478601"/>
            <a:ext cx="6019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7B07E5F-5017-4649-8E7C-484D09DB62E1}"/>
              </a:ext>
            </a:extLst>
          </p:cNvPr>
          <p:cNvCxnSpPr/>
          <p:nvPr/>
        </p:nvCxnSpPr>
        <p:spPr>
          <a:xfrm>
            <a:off x="1447800" y="4478601"/>
            <a:ext cx="0" cy="5850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399D87-D0DC-451D-A316-064FB186A5BC}"/>
              </a:ext>
            </a:extLst>
          </p:cNvPr>
          <p:cNvCxnSpPr/>
          <p:nvPr/>
        </p:nvCxnSpPr>
        <p:spPr>
          <a:xfrm>
            <a:off x="7467600" y="4493351"/>
            <a:ext cx="0" cy="5850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43D079B6-626B-4607-BC24-757CD4B8BC14}"/>
              </a:ext>
            </a:extLst>
          </p:cNvPr>
          <p:cNvSpPr txBox="1">
            <a:spLocks/>
          </p:cNvSpPr>
          <p:nvPr/>
        </p:nvSpPr>
        <p:spPr>
          <a:xfrm>
            <a:off x="29497" y="5063619"/>
            <a:ext cx="40005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728" b="1" kern="1200" cap="none" baseline="0">
                <a:ln w="6350">
                  <a:noFill/>
                </a:ln>
                <a:solidFill>
                  <a:schemeClr val="lt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4000" dirty="0" err="1"/>
              <a:t>ক.জন্মনীতি</a:t>
            </a:r>
            <a:endParaRPr lang="en-US" sz="4000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F36F05F-8C19-4D45-A8B4-F9C52F6C021F}"/>
              </a:ext>
            </a:extLst>
          </p:cNvPr>
          <p:cNvSpPr txBox="1">
            <a:spLocks/>
          </p:cNvSpPr>
          <p:nvPr/>
        </p:nvSpPr>
        <p:spPr>
          <a:xfrm>
            <a:off x="5467350" y="5122620"/>
            <a:ext cx="40005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728" b="1" kern="1200" cap="none" baseline="0">
                <a:ln w="6350">
                  <a:noFill/>
                </a:ln>
                <a:solidFill>
                  <a:schemeClr val="lt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4000" dirty="0" err="1"/>
              <a:t>খ.জন্মস্থান</a:t>
            </a:r>
            <a:r>
              <a:rPr lang="en-US" sz="4000" dirty="0"/>
              <a:t> </a:t>
            </a:r>
            <a:r>
              <a:rPr lang="en-US" sz="4000" dirty="0" err="1"/>
              <a:t>নীতি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8652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tf00001206</Template>
  <TotalTime>515</TotalTime>
  <Words>910</Words>
  <Application>Microsoft Office PowerPoint</Application>
  <PresentationFormat>Custom</PresentationFormat>
  <Paragraphs>100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PowerPoint Presentation</vt:lpstr>
      <vt:lpstr>পরিচিতি</vt:lpstr>
      <vt:lpstr>PowerPoint Presentation</vt:lpstr>
      <vt:lpstr>আজকের পাঠ</vt:lpstr>
      <vt:lpstr>PowerPoint Presentation</vt:lpstr>
      <vt:lpstr>PowerPoint Presentation</vt:lpstr>
      <vt:lpstr>PowerPoint Presentation</vt:lpstr>
      <vt:lpstr>নাগরিকতা</vt:lpstr>
      <vt:lpstr>নাগরিকতা অর্জনের পদ্ধতি</vt:lpstr>
      <vt:lpstr>PowerPoint Presentation</vt:lpstr>
      <vt:lpstr>নাগরিকতা অর্জনের পদ্ধতি দু’টি। </vt:lpstr>
      <vt:lpstr>PowerPoint Presentation</vt:lpstr>
      <vt:lpstr>অনুমোদন সূত্রে নাগরিকতা অর্জনের পদ্ধতিঃ </vt:lpstr>
      <vt:lpstr>PowerPoint Presentation</vt:lpstr>
      <vt:lpstr>দ্বৈত নাগরিকতা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Unknown User</cp:lastModifiedBy>
  <cp:revision>85</cp:revision>
  <dcterms:created xsi:type="dcterms:W3CDTF">2006-08-16T00:00:00Z</dcterms:created>
  <dcterms:modified xsi:type="dcterms:W3CDTF">2021-09-27T05:21:21Z</dcterms:modified>
</cp:coreProperties>
</file>