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4935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1B3"/>
    <a:srgbClr val="C91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8" autoAdjust="0"/>
    <p:restoredTop sz="94660"/>
  </p:normalViewPr>
  <p:slideViewPr>
    <p:cSldViewPr snapToGrid="0">
      <p:cViewPr varScale="1">
        <p:scale>
          <a:sx n="46" d="100"/>
          <a:sy n="46" d="100"/>
        </p:scale>
        <p:origin x="5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6900" y="1272011"/>
            <a:ext cx="112014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6900" y="4082310"/>
            <a:ext cx="11201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130-4AD7-4AA6-A15C-F860725659D2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81CC-D003-4977-8B8B-F113CC5F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8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130-4AD7-4AA6-A15C-F860725659D2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81CC-D003-4977-8B8B-F113CC5F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9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88002" y="413808"/>
            <a:ext cx="322040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6795" y="413808"/>
            <a:ext cx="947451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130-4AD7-4AA6-A15C-F860725659D2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81CC-D003-4977-8B8B-F113CC5F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130-4AD7-4AA6-A15C-F860725659D2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81CC-D003-4977-8B8B-F113CC5F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5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016" y="1937704"/>
            <a:ext cx="128816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9016" y="5201392"/>
            <a:ext cx="128816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130-4AD7-4AA6-A15C-F860725659D2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81CC-D003-4977-8B8B-F113CC5F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5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6795" y="2069042"/>
            <a:ext cx="63474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0945" y="2069042"/>
            <a:ext cx="63474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130-4AD7-4AA6-A15C-F860725659D2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81CC-D003-4977-8B8B-F113CC5F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4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40" y="413809"/>
            <a:ext cx="128816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41" y="1905318"/>
            <a:ext cx="6318289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41" y="2839085"/>
            <a:ext cx="6318289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60945" y="1905318"/>
            <a:ext cx="6349405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60945" y="2839085"/>
            <a:ext cx="6349405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130-4AD7-4AA6-A15C-F860725659D2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81CC-D003-4977-8B8B-F113CC5F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4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130-4AD7-4AA6-A15C-F860725659D2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81CC-D003-4977-8B8B-F113CC5F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1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D1B5BB3-FF1E-4AF8-B306-5501C7F8E78E}"/>
              </a:ext>
            </a:extLst>
          </p:cNvPr>
          <p:cNvSpPr/>
          <p:nvPr userDrawn="1"/>
        </p:nvSpPr>
        <p:spPr>
          <a:xfrm>
            <a:off x="0" y="0"/>
            <a:ext cx="14935200" cy="7772400"/>
          </a:xfrm>
          <a:prstGeom prst="frame">
            <a:avLst>
              <a:gd name="adj1" fmla="val 1995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FB3134F5-E6E2-4AD2-83FC-14F46EC04107}"/>
              </a:ext>
            </a:extLst>
          </p:cNvPr>
          <p:cNvSpPr/>
          <p:nvPr userDrawn="1"/>
        </p:nvSpPr>
        <p:spPr>
          <a:xfrm>
            <a:off x="-1" y="0"/>
            <a:ext cx="4539343" cy="3347357"/>
          </a:xfrm>
          <a:prstGeom prst="halfFrame">
            <a:avLst>
              <a:gd name="adj1" fmla="val 4557"/>
              <a:gd name="adj2" fmla="val 5045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9B46D08-1583-40BA-A114-DAADF12F8734}"/>
              </a:ext>
            </a:extLst>
          </p:cNvPr>
          <p:cNvSpPr/>
          <p:nvPr userDrawn="1"/>
        </p:nvSpPr>
        <p:spPr>
          <a:xfrm rot="10800000">
            <a:off x="10548257" y="4441372"/>
            <a:ext cx="4386944" cy="3347357"/>
          </a:xfrm>
          <a:prstGeom prst="halfFrame">
            <a:avLst>
              <a:gd name="adj1" fmla="val 4557"/>
              <a:gd name="adj2" fmla="val 5045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2C9F40E8-9D91-43D5-AC79-9677BF37F960}"/>
              </a:ext>
            </a:extLst>
          </p:cNvPr>
          <p:cNvSpPr/>
          <p:nvPr userDrawn="1"/>
        </p:nvSpPr>
        <p:spPr>
          <a:xfrm rot="16200000">
            <a:off x="604158" y="3853545"/>
            <a:ext cx="3331028" cy="4539343"/>
          </a:xfrm>
          <a:prstGeom prst="halfFrame">
            <a:avLst>
              <a:gd name="adj1" fmla="val 4557"/>
              <a:gd name="adj2" fmla="val 5045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A517ED3D-0A00-46B7-96A8-B47F50DF2482}"/>
              </a:ext>
            </a:extLst>
          </p:cNvPr>
          <p:cNvSpPr/>
          <p:nvPr userDrawn="1"/>
        </p:nvSpPr>
        <p:spPr>
          <a:xfrm rot="5400000">
            <a:off x="11000015" y="-604158"/>
            <a:ext cx="3331028" cy="4539343"/>
          </a:xfrm>
          <a:prstGeom prst="halfFrame">
            <a:avLst>
              <a:gd name="adj1" fmla="val 4557"/>
              <a:gd name="adj2" fmla="val 5045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4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41" y="518160"/>
            <a:ext cx="4816990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405" y="1119082"/>
            <a:ext cx="756094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41" y="2331720"/>
            <a:ext cx="4816990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130-4AD7-4AA6-A15C-F860725659D2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81CC-D003-4977-8B8B-F113CC5F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41" y="518160"/>
            <a:ext cx="4816990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49405" y="1119082"/>
            <a:ext cx="756094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41" y="2331720"/>
            <a:ext cx="4816990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130-4AD7-4AA6-A15C-F860725659D2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81CC-D003-4977-8B8B-F113CC5F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7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6795" y="413809"/>
            <a:ext cx="128816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795" y="2069042"/>
            <a:ext cx="128816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6795" y="7203864"/>
            <a:ext cx="33604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2130-4AD7-4AA6-A15C-F860725659D2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7285" y="7203864"/>
            <a:ext cx="50406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47985" y="7203864"/>
            <a:ext cx="33604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181CC-D003-4977-8B8B-F113CC5F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9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photos/island-beach-beautiful-beach-sea-367017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ater-color-flower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hinkneuroscience.wordpress.com/2013/04/11/the-myth-of-learning-styles" TargetMode="Externa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ater-color-flower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alkboard-blackboard-whiteboard-3469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exels.com/photo/arm-business-empty-empty-hand-39393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photos/asiandevelopmentbank/16226134352" TargetMode="Externa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136D0-CD44-4303-AD36-CE989E0A4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6266" y="200709"/>
            <a:ext cx="14562667" cy="74048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673597-363F-4EA6-A196-C2EE17552F33}"/>
              </a:ext>
            </a:extLst>
          </p:cNvPr>
          <p:cNvSpPr txBox="1"/>
          <p:nvPr/>
        </p:nvSpPr>
        <p:spPr>
          <a:xfrm>
            <a:off x="1245881" y="949594"/>
            <a:ext cx="12457648" cy="1874349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E37249-630F-4989-AD0D-B7F7EEA7417D}"/>
              </a:ext>
            </a:extLst>
          </p:cNvPr>
          <p:cNvSpPr txBox="1"/>
          <p:nvPr/>
        </p:nvSpPr>
        <p:spPr>
          <a:xfrm>
            <a:off x="3188474" y="5636379"/>
            <a:ext cx="850750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rgbClr val="C91BBD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2B7AFA-A09A-4812-9399-D25229EB5301}"/>
              </a:ext>
            </a:extLst>
          </p:cNvPr>
          <p:cNvSpPr txBox="1"/>
          <p:nvPr/>
        </p:nvSpPr>
        <p:spPr>
          <a:xfrm>
            <a:off x="2154458" y="1169308"/>
            <a:ext cx="10300229" cy="102155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 বিয়োগ কর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567ED-BA92-400C-AE12-11B1E204295D}"/>
              </a:ext>
            </a:extLst>
          </p:cNvPr>
          <p:cNvSpPr txBox="1"/>
          <p:nvPr/>
        </p:nvSpPr>
        <p:spPr>
          <a:xfrm>
            <a:off x="3342261" y="2900028"/>
            <a:ext cx="5387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১)  ৪ ০ ০ – ১ ৩ ৯ 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86DCD-CD04-47B4-A5D2-24EF17A15432}"/>
              </a:ext>
            </a:extLst>
          </p:cNvPr>
          <p:cNvSpPr txBox="1"/>
          <p:nvPr/>
        </p:nvSpPr>
        <p:spPr>
          <a:xfrm>
            <a:off x="3331839" y="4321599"/>
            <a:ext cx="5870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২)  ৮ ০ ৩ – ৬ ০ ৯ 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10631A-ED62-41EB-B0DA-CC55FD6033E3}"/>
              </a:ext>
            </a:extLst>
          </p:cNvPr>
          <p:cNvSpPr/>
          <p:nvPr/>
        </p:nvSpPr>
        <p:spPr>
          <a:xfrm>
            <a:off x="8997459" y="2870537"/>
            <a:ext cx="2303585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E9F124-3F36-4D00-968E-3BCA6E0FF2B7}"/>
              </a:ext>
            </a:extLst>
          </p:cNvPr>
          <p:cNvSpPr/>
          <p:nvPr/>
        </p:nvSpPr>
        <p:spPr>
          <a:xfrm>
            <a:off x="8908539" y="4340686"/>
            <a:ext cx="2303585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EF23A4-E70A-49C6-9046-BFF46EB40903}"/>
              </a:ext>
            </a:extLst>
          </p:cNvPr>
          <p:cNvCxnSpPr>
            <a:cxnSpLocks/>
          </p:cNvCxnSpPr>
          <p:nvPr/>
        </p:nvCxnSpPr>
        <p:spPr>
          <a:xfrm flipH="1">
            <a:off x="7723544" y="2962211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C9D8573-4C81-4195-A03D-75594DEBA0E5}"/>
              </a:ext>
            </a:extLst>
          </p:cNvPr>
          <p:cNvSpPr txBox="1"/>
          <p:nvPr/>
        </p:nvSpPr>
        <p:spPr>
          <a:xfrm>
            <a:off x="6481070" y="3467865"/>
            <a:ext cx="49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60E0A8-6274-4DDB-9968-3134B8FE74B8}"/>
              </a:ext>
            </a:extLst>
          </p:cNvPr>
          <p:cNvSpPr txBox="1"/>
          <p:nvPr/>
        </p:nvSpPr>
        <p:spPr>
          <a:xfrm>
            <a:off x="3235500" y="5837053"/>
            <a:ext cx="5357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৩) ৫ ১ ৩ – ২ ৪ ৯ 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6A1C3A-4603-4D84-8C9A-F3046F1C6A0A}"/>
              </a:ext>
            </a:extLst>
          </p:cNvPr>
          <p:cNvSpPr/>
          <p:nvPr/>
        </p:nvSpPr>
        <p:spPr>
          <a:xfrm>
            <a:off x="8641282" y="5784962"/>
            <a:ext cx="2395728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A0CD46-84F4-4E9F-84F4-66662893487F}"/>
              </a:ext>
            </a:extLst>
          </p:cNvPr>
          <p:cNvCxnSpPr>
            <a:cxnSpLocks/>
          </p:cNvCxnSpPr>
          <p:nvPr/>
        </p:nvCxnSpPr>
        <p:spPr>
          <a:xfrm flipH="1">
            <a:off x="4329886" y="5893602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B277C4-E07E-4153-8D94-5AFA4E7DCC82}"/>
              </a:ext>
            </a:extLst>
          </p:cNvPr>
          <p:cNvCxnSpPr>
            <a:cxnSpLocks/>
          </p:cNvCxnSpPr>
          <p:nvPr/>
        </p:nvCxnSpPr>
        <p:spPr>
          <a:xfrm flipH="1">
            <a:off x="6605544" y="2936928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AF4750-E413-4B5A-AA82-644A3E9C5403}"/>
              </a:ext>
            </a:extLst>
          </p:cNvPr>
          <p:cNvCxnSpPr>
            <a:cxnSpLocks/>
          </p:cNvCxnSpPr>
          <p:nvPr/>
        </p:nvCxnSpPr>
        <p:spPr>
          <a:xfrm flipH="1">
            <a:off x="5054724" y="3018184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C985851-52E7-4618-A291-250114D07057}"/>
              </a:ext>
            </a:extLst>
          </p:cNvPr>
          <p:cNvCxnSpPr>
            <a:cxnSpLocks/>
          </p:cNvCxnSpPr>
          <p:nvPr/>
        </p:nvCxnSpPr>
        <p:spPr>
          <a:xfrm flipH="1">
            <a:off x="7263773" y="2976233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662DEE8-BBD9-4EC8-98D2-F2640AF70605}"/>
              </a:ext>
            </a:extLst>
          </p:cNvPr>
          <p:cNvCxnSpPr>
            <a:cxnSpLocks/>
          </p:cNvCxnSpPr>
          <p:nvPr/>
        </p:nvCxnSpPr>
        <p:spPr>
          <a:xfrm flipH="1">
            <a:off x="5532241" y="2987555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908F625-AA11-4251-9859-52183FAB003E}"/>
              </a:ext>
            </a:extLst>
          </p:cNvPr>
          <p:cNvSpPr txBox="1"/>
          <p:nvPr/>
        </p:nvSpPr>
        <p:spPr>
          <a:xfrm>
            <a:off x="10446375" y="2905706"/>
            <a:ext cx="494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8FCB82-DBD9-491B-9E20-FF7968FA587B}"/>
              </a:ext>
            </a:extLst>
          </p:cNvPr>
          <p:cNvSpPr txBox="1"/>
          <p:nvPr/>
        </p:nvSpPr>
        <p:spPr>
          <a:xfrm>
            <a:off x="9839146" y="2923882"/>
            <a:ext cx="494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A067CE-C5A8-4E2B-A000-43A3382632D7}"/>
              </a:ext>
            </a:extLst>
          </p:cNvPr>
          <p:cNvSpPr txBox="1"/>
          <p:nvPr/>
        </p:nvSpPr>
        <p:spPr>
          <a:xfrm>
            <a:off x="9202391" y="2921791"/>
            <a:ext cx="494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748C3F-882E-4CA7-95FC-6A53C21CC686}"/>
              </a:ext>
            </a:extLst>
          </p:cNvPr>
          <p:cNvSpPr txBox="1"/>
          <p:nvPr/>
        </p:nvSpPr>
        <p:spPr>
          <a:xfrm>
            <a:off x="7032124" y="3429622"/>
            <a:ext cx="49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C1F61C-79C5-47D4-83BC-CA19B60BC190}"/>
              </a:ext>
            </a:extLst>
          </p:cNvPr>
          <p:cNvCxnSpPr>
            <a:cxnSpLocks/>
          </p:cNvCxnSpPr>
          <p:nvPr/>
        </p:nvCxnSpPr>
        <p:spPr>
          <a:xfrm flipH="1">
            <a:off x="4355669" y="4307960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D9071A3-94D6-4640-A6CB-4296657B7551}"/>
              </a:ext>
            </a:extLst>
          </p:cNvPr>
          <p:cNvCxnSpPr>
            <a:cxnSpLocks/>
          </p:cNvCxnSpPr>
          <p:nvPr/>
        </p:nvCxnSpPr>
        <p:spPr>
          <a:xfrm flipH="1">
            <a:off x="6811201" y="4336281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2EAC923-109E-4135-8894-3118B13D2076}"/>
              </a:ext>
            </a:extLst>
          </p:cNvPr>
          <p:cNvCxnSpPr>
            <a:cxnSpLocks/>
          </p:cNvCxnSpPr>
          <p:nvPr/>
        </p:nvCxnSpPr>
        <p:spPr>
          <a:xfrm flipH="1">
            <a:off x="5101218" y="4400730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CCB8A21-81E4-429D-AC0E-8AB8DA9B1619}"/>
              </a:ext>
            </a:extLst>
          </p:cNvPr>
          <p:cNvCxnSpPr>
            <a:cxnSpLocks/>
          </p:cNvCxnSpPr>
          <p:nvPr/>
        </p:nvCxnSpPr>
        <p:spPr>
          <a:xfrm flipH="1">
            <a:off x="7427431" y="4403579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A46A5E1-93FB-4C57-9F0A-9B38CFEE07B0}"/>
              </a:ext>
            </a:extLst>
          </p:cNvPr>
          <p:cNvCxnSpPr>
            <a:cxnSpLocks/>
          </p:cNvCxnSpPr>
          <p:nvPr/>
        </p:nvCxnSpPr>
        <p:spPr>
          <a:xfrm flipH="1">
            <a:off x="5713811" y="4446259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984C6EC-A428-47CA-9E30-439C40A59D2A}"/>
              </a:ext>
            </a:extLst>
          </p:cNvPr>
          <p:cNvCxnSpPr>
            <a:cxnSpLocks/>
          </p:cNvCxnSpPr>
          <p:nvPr/>
        </p:nvCxnSpPr>
        <p:spPr>
          <a:xfrm flipH="1">
            <a:off x="7969476" y="4428508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C48B061-AD4C-45E9-953A-3C718D8AE439}"/>
              </a:ext>
            </a:extLst>
          </p:cNvPr>
          <p:cNvCxnSpPr>
            <a:cxnSpLocks/>
          </p:cNvCxnSpPr>
          <p:nvPr/>
        </p:nvCxnSpPr>
        <p:spPr>
          <a:xfrm flipH="1">
            <a:off x="4478635" y="3025747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6CFD0CA-B0C8-4AAB-B715-30D16A6F094A}"/>
              </a:ext>
            </a:extLst>
          </p:cNvPr>
          <p:cNvCxnSpPr>
            <a:cxnSpLocks/>
          </p:cNvCxnSpPr>
          <p:nvPr/>
        </p:nvCxnSpPr>
        <p:spPr>
          <a:xfrm flipH="1">
            <a:off x="4780671" y="5893602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F5E72E6-B293-40B8-8056-55D336AEAC1B}"/>
              </a:ext>
            </a:extLst>
          </p:cNvPr>
          <p:cNvCxnSpPr>
            <a:cxnSpLocks/>
          </p:cNvCxnSpPr>
          <p:nvPr/>
        </p:nvCxnSpPr>
        <p:spPr>
          <a:xfrm flipH="1">
            <a:off x="5477388" y="5958047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871855-BB94-4D36-8483-1A53C8DB0D42}"/>
              </a:ext>
            </a:extLst>
          </p:cNvPr>
          <p:cNvCxnSpPr>
            <a:cxnSpLocks/>
          </p:cNvCxnSpPr>
          <p:nvPr/>
        </p:nvCxnSpPr>
        <p:spPr>
          <a:xfrm flipH="1">
            <a:off x="6470614" y="5844812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8F56B0-BDF2-435B-A7C8-82ABA8BD7ACE}"/>
              </a:ext>
            </a:extLst>
          </p:cNvPr>
          <p:cNvCxnSpPr>
            <a:cxnSpLocks/>
          </p:cNvCxnSpPr>
          <p:nvPr/>
        </p:nvCxnSpPr>
        <p:spPr>
          <a:xfrm flipH="1">
            <a:off x="7058641" y="5880484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5C4935B-067A-4445-83FF-597400B39C59}"/>
              </a:ext>
            </a:extLst>
          </p:cNvPr>
          <p:cNvCxnSpPr>
            <a:cxnSpLocks/>
          </p:cNvCxnSpPr>
          <p:nvPr/>
        </p:nvCxnSpPr>
        <p:spPr>
          <a:xfrm flipH="1">
            <a:off x="7521127" y="5958047"/>
            <a:ext cx="245932" cy="269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8022550-8CA8-4531-8FDD-C0333EB5B3A9}"/>
              </a:ext>
            </a:extLst>
          </p:cNvPr>
          <p:cNvSpPr txBox="1"/>
          <p:nvPr/>
        </p:nvSpPr>
        <p:spPr>
          <a:xfrm>
            <a:off x="7268237" y="4766079"/>
            <a:ext cx="49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4A9DCC-FD7E-4459-893D-319A7AB9376F}"/>
              </a:ext>
            </a:extLst>
          </p:cNvPr>
          <p:cNvSpPr txBox="1"/>
          <p:nvPr/>
        </p:nvSpPr>
        <p:spPr>
          <a:xfrm>
            <a:off x="6702786" y="4848517"/>
            <a:ext cx="49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151C47-46D7-49F8-A08C-4A079AB261D4}"/>
              </a:ext>
            </a:extLst>
          </p:cNvPr>
          <p:cNvSpPr txBox="1"/>
          <p:nvPr/>
        </p:nvSpPr>
        <p:spPr>
          <a:xfrm>
            <a:off x="6809693" y="6425480"/>
            <a:ext cx="49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8652B5-AD1C-42D2-A3D4-A7F249D6248D}"/>
              </a:ext>
            </a:extLst>
          </p:cNvPr>
          <p:cNvSpPr txBox="1"/>
          <p:nvPr/>
        </p:nvSpPr>
        <p:spPr>
          <a:xfrm>
            <a:off x="6314813" y="6428379"/>
            <a:ext cx="49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8A522F-2911-4A42-9A94-FA2B3DF469D8}"/>
              </a:ext>
            </a:extLst>
          </p:cNvPr>
          <p:cNvSpPr txBox="1"/>
          <p:nvPr/>
        </p:nvSpPr>
        <p:spPr>
          <a:xfrm>
            <a:off x="10240228" y="5820104"/>
            <a:ext cx="494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D891E8D-A39B-4436-9564-2897B971E27D}"/>
              </a:ext>
            </a:extLst>
          </p:cNvPr>
          <p:cNvSpPr txBox="1"/>
          <p:nvPr/>
        </p:nvSpPr>
        <p:spPr>
          <a:xfrm>
            <a:off x="10460489" y="4387004"/>
            <a:ext cx="494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1D9657-DE85-4092-9951-296DEA0F3571}"/>
              </a:ext>
            </a:extLst>
          </p:cNvPr>
          <p:cNvSpPr txBox="1"/>
          <p:nvPr/>
        </p:nvSpPr>
        <p:spPr>
          <a:xfrm>
            <a:off x="9850034" y="4373609"/>
            <a:ext cx="494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C21F222-C116-486F-9B6A-8CAD4472F01C}"/>
              </a:ext>
            </a:extLst>
          </p:cNvPr>
          <p:cNvSpPr txBox="1"/>
          <p:nvPr/>
        </p:nvSpPr>
        <p:spPr>
          <a:xfrm>
            <a:off x="9232287" y="4377254"/>
            <a:ext cx="494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A5979EE-8C54-4E46-AF5B-FC26BA8DADE5}"/>
              </a:ext>
            </a:extLst>
          </p:cNvPr>
          <p:cNvSpPr txBox="1"/>
          <p:nvPr/>
        </p:nvSpPr>
        <p:spPr>
          <a:xfrm>
            <a:off x="9685421" y="5836972"/>
            <a:ext cx="494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792C2DE-FDE6-47F5-B1FB-271F71681091}"/>
              </a:ext>
            </a:extLst>
          </p:cNvPr>
          <p:cNvSpPr txBox="1"/>
          <p:nvPr/>
        </p:nvSpPr>
        <p:spPr>
          <a:xfrm>
            <a:off x="9130614" y="5836971"/>
            <a:ext cx="494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D139859-8ECD-47F1-B72A-E34B35CB3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37818" y="4549959"/>
            <a:ext cx="3297382" cy="322244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B10F215-6FA7-4579-8CB2-86F620057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 flipV="1">
            <a:off x="-1" y="0"/>
            <a:ext cx="3092335" cy="302205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F21C6D3-6F1D-416E-BA1A-8F74407E2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 flipH="1" flipV="1">
            <a:off x="11845417" y="47161"/>
            <a:ext cx="3092335" cy="302205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E96FE2C-3391-4A15-9C56-E95022D74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-18737" y="4504304"/>
            <a:ext cx="3297382" cy="32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  <p:bldP spid="29" grpId="0"/>
      <p:bldP spid="31" grpId="0"/>
      <p:bldP spid="32" grpId="0" animBg="1"/>
      <p:bldP spid="38" grpId="0"/>
      <p:bldP spid="39" grpId="0"/>
      <p:bldP spid="40" grpId="0"/>
      <p:bldP spid="4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rgbClr val="92D05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B9C007-BCBF-4CF7-BCDD-CC170B616024}"/>
              </a:ext>
            </a:extLst>
          </p:cNvPr>
          <p:cNvSpPr txBox="1"/>
          <p:nvPr/>
        </p:nvSpPr>
        <p:spPr>
          <a:xfrm>
            <a:off x="4918174" y="2028567"/>
            <a:ext cx="4829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D0DB46-0A20-487F-B77C-3AA7F248DD08}"/>
              </a:ext>
            </a:extLst>
          </p:cNvPr>
          <p:cNvGrpSpPr/>
          <p:nvPr/>
        </p:nvGrpSpPr>
        <p:grpSpPr>
          <a:xfrm>
            <a:off x="568699" y="3916858"/>
            <a:ext cx="6337107" cy="923330"/>
            <a:chOff x="1300790" y="2241142"/>
            <a:chExt cx="5358954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565086-32D8-4C0D-A1B8-C69247AF9E24}"/>
                </a:ext>
              </a:extLst>
            </p:cNvPr>
            <p:cNvSpPr txBox="1"/>
            <p:nvPr/>
          </p:nvSpPr>
          <p:spPr>
            <a:xfrm>
              <a:off x="1300790" y="2241142"/>
              <a:ext cx="4402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(১) ৩০৭ - ১৩৯ =  </a:t>
              </a:r>
              <a:endParaRPr lang="en-US" sz="5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016360-49E8-4191-9A67-C9C416BB108F}"/>
                </a:ext>
              </a:extLst>
            </p:cNvPr>
            <p:cNvSpPr/>
            <p:nvPr/>
          </p:nvSpPr>
          <p:spPr>
            <a:xfrm>
              <a:off x="5070494" y="2380905"/>
              <a:ext cx="1589250" cy="7333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C627BA-B507-4D99-B3A9-075CCE4D51C7}"/>
              </a:ext>
            </a:extLst>
          </p:cNvPr>
          <p:cNvGrpSpPr/>
          <p:nvPr/>
        </p:nvGrpSpPr>
        <p:grpSpPr>
          <a:xfrm>
            <a:off x="7974298" y="3973175"/>
            <a:ext cx="6392203" cy="923330"/>
            <a:chOff x="1157354" y="3420053"/>
            <a:chExt cx="6392203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DDAE41-5F31-4840-8F03-E61A71CD5C40}"/>
                </a:ext>
              </a:extLst>
            </p:cNvPr>
            <p:cNvSpPr txBox="1"/>
            <p:nvPr/>
          </p:nvSpPr>
          <p:spPr>
            <a:xfrm>
              <a:off x="1157354" y="3420053"/>
              <a:ext cx="4402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(২)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০৩ - ৩২১ =</a:t>
              </a:r>
              <a:endParaRPr lang="en-US" sz="5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BAD717-427A-4539-A563-726AEDEDEED5}"/>
                </a:ext>
              </a:extLst>
            </p:cNvPr>
            <p:cNvSpPr/>
            <p:nvPr/>
          </p:nvSpPr>
          <p:spPr>
            <a:xfrm>
              <a:off x="5559447" y="3524245"/>
              <a:ext cx="1990110" cy="7333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AF9E59-B338-4F82-9B25-3BF61E19767B}"/>
              </a:ext>
            </a:extLst>
          </p:cNvPr>
          <p:cNvSpPr txBox="1"/>
          <p:nvPr/>
        </p:nvSpPr>
        <p:spPr>
          <a:xfrm>
            <a:off x="4904235" y="3973175"/>
            <a:ext cx="2013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 ৬ ৮</a:t>
            </a:r>
            <a:endParaRPr lang="en-US" sz="5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22B72-74A3-43A1-9F89-E61C4E4A2896}"/>
              </a:ext>
            </a:extLst>
          </p:cNvPr>
          <p:cNvSpPr txBox="1"/>
          <p:nvPr/>
        </p:nvSpPr>
        <p:spPr>
          <a:xfrm>
            <a:off x="12139091" y="3999982"/>
            <a:ext cx="2464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৮ 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D39AE-3F72-4186-B2BC-DFAA2A770952}"/>
              </a:ext>
            </a:extLst>
          </p:cNvPr>
          <p:cNvSpPr txBox="1"/>
          <p:nvPr/>
        </p:nvSpPr>
        <p:spPr>
          <a:xfrm>
            <a:off x="5027758" y="449877"/>
            <a:ext cx="4720275" cy="1581961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96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FD2BBD4-831C-4DDD-8079-D59D2D9D2A92}"/>
              </a:ext>
            </a:extLst>
          </p:cNvPr>
          <p:cNvGrpSpPr/>
          <p:nvPr/>
        </p:nvGrpSpPr>
        <p:grpSpPr>
          <a:xfrm>
            <a:off x="4138742" y="5858195"/>
            <a:ext cx="6337107" cy="923330"/>
            <a:chOff x="1300790" y="2241142"/>
            <a:chExt cx="5358954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D156CE-3BE0-4D56-B4F6-D7F6D3207BF4}"/>
                </a:ext>
              </a:extLst>
            </p:cNvPr>
            <p:cNvSpPr txBox="1"/>
            <p:nvPr/>
          </p:nvSpPr>
          <p:spPr>
            <a:xfrm>
              <a:off x="1300790" y="2241142"/>
              <a:ext cx="4402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(৩) ৫০০ - ২০৩ =  </a:t>
              </a:r>
              <a:endParaRPr lang="en-US" sz="5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5BF4CF2-FB1F-40ED-8A2C-06B0794149C3}"/>
                </a:ext>
              </a:extLst>
            </p:cNvPr>
            <p:cNvSpPr/>
            <p:nvPr/>
          </p:nvSpPr>
          <p:spPr>
            <a:xfrm>
              <a:off x="5070494" y="2380905"/>
              <a:ext cx="1589250" cy="7333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650B48-A1C8-438F-AA8A-29F312D8898D}"/>
              </a:ext>
            </a:extLst>
          </p:cNvPr>
          <p:cNvSpPr txBox="1"/>
          <p:nvPr/>
        </p:nvSpPr>
        <p:spPr>
          <a:xfrm>
            <a:off x="8596517" y="5914512"/>
            <a:ext cx="1879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২ ৯ ৭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4F2F7-1A0C-4BFC-8D96-F743E95A17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4776"/>
          <a:stretch/>
        </p:blipFill>
        <p:spPr>
          <a:xfrm>
            <a:off x="150682" y="197414"/>
            <a:ext cx="4875793" cy="29391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F6D903-B765-40DA-B78B-0EF4F41DE6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4776"/>
          <a:stretch/>
        </p:blipFill>
        <p:spPr>
          <a:xfrm flipH="1">
            <a:off x="9977236" y="197414"/>
            <a:ext cx="4829860" cy="28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0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40CBB-A1AD-411E-BA27-45638CB635BB}"/>
              </a:ext>
            </a:extLst>
          </p:cNvPr>
          <p:cNvSpPr txBox="1"/>
          <p:nvPr/>
        </p:nvSpPr>
        <p:spPr>
          <a:xfrm>
            <a:off x="301869" y="492371"/>
            <a:ext cx="14331462" cy="15640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তোমার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গণিত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৩৪, ৩৫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bn-BD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৩৬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বের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bn-BD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এবং ৫ মিনিট নিরবে পড়।</a:t>
            </a:r>
            <a:endParaRPr lang="en-US" sz="6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368598-A26C-4F06-93F6-D3F621AF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2" y="1908425"/>
            <a:ext cx="4317829" cy="5371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C50566-8CE6-44A1-BCBB-565E5EFE5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91" y="1912082"/>
            <a:ext cx="4518251" cy="5371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E6E7F0-A7F8-4B9A-8DF8-D68289F464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442" y="1915739"/>
            <a:ext cx="4171174" cy="5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4">
                <a:lumMod val="60000"/>
                <a:lumOff val="40000"/>
              </a:schemeClr>
            </a:gs>
            <a:gs pos="0">
              <a:schemeClr val="accent4">
                <a:lumMod val="40000"/>
                <a:lumOff val="60000"/>
              </a:schemeClr>
            </a:gs>
            <a:gs pos="40000">
              <a:schemeClr val="accent4">
                <a:lumMod val="40000"/>
                <a:lumOff val="60000"/>
              </a:schemeClr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2A6A06-EF7D-4B01-ABB2-06AFE0CE5916}"/>
              </a:ext>
            </a:extLst>
          </p:cNvPr>
          <p:cNvSpPr txBox="1"/>
          <p:nvPr/>
        </p:nvSpPr>
        <p:spPr>
          <a:xfrm>
            <a:off x="5528503" y="2082513"/>
            <a:ext cx="3799878" cy="1168539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বিয়ো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B93AD7-02B1-44A9-A0EE-B39F539735EC}"/>
              </a:ext>
            </a:extLst>
          </p:cNvPr>
          <p:cNvGrpSpPr/>
          <p:nvPr/>
        </p:nvGrpSpPr>
        <p:grpSpPr>
          <a:xfrm>
            <a:off x="10836470" y="3392486"/>
            <a:ext cx="3483804" cy="1938992"/>
            <a:chOff x="2399419" y="4607928"/>
            <a:chExt cx="3483804" cy="19389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53ACE0-0B71-4052-8E96-CB965D728C4B}"/>
                </a:ext>
              </a:extLst>
            </p:cNvPr>
            <p:cNvSpPr txBox="1"/>
            <p:nvPr/>
          </p:nvSpPr>
          <p:spPr>
            <a:xfrm>
              <a:off x="2399419" y="4607928"/>
              <a:ext cx="3483804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৭ ৯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-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  <a:endParaRPr lang="en-US" sz="60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1F0EF2-0405-4273-AFA3-1ADAAA02A1FE}"/>
                </a:ext>
              </a:extLst>
            </p:cNvPr>
            <p:cNvCxnSpPr>
              <a:cxnSpLocks/>
            </p:cNvCxnSpPr>
            <p:nvPr/>
          </p:nvCxnSpPr>
          <p:spPr>
            <a:xfrm>
              <a:off x="3123397" y="6369443"/>
              <a:ext cx="25872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4DCB3B-C257-4872-94B7-EAB6F660919F}"/>
              </a:ext>
            </a:extLst>
          </p:cNvPr>
          <p:cNvGrpSpPr/>
          <p:nvPr/>
        </p:nvGrpSpPr>
        <p:grpSpPr>
          <a:xfrm>
            <a:off x="6979070" y="3504175"/>
            <a:ext cx="3555753" cy="1938992"/>
            <a:chOff x="6038217" y="4607928"/>
            <a:chExt cx="2343206" cy="19389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FFC2F3-49F5-46E2-8265-25313B07B44C}"/>
                </a:ext>
              </a:extLst>
            </p:cNvPr>
            <p:cNvSpPr txBox="1"/>
            <p:nvPr/>
          </p:nvSpPr>
          <p:spPr>
            <a:xfrm>
              <a:off x="6038217" y="4607928"/>
              <a:ext cx="220483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) ৮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৭ ৬ </a:t>
              </a:r>
            </a:p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  -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  <a:endParaRPr lang="en-US" sz="6000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B7D0C8D-2227-42A3-BC42-223287D86170}"/>
                </a:ext>
              </a:extLst>
            </p:cNvPr>
            <p:cNvCxnSpPr/>
            <p:nvPr/>
          </p:nvCxnSpPr>
          <p:spPr>
            <a:xfrm>
              <a:off x="6334349" y="6428585"/>
              <a:ext cx="20470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FF3599-1B11-4666-BDD7-4FE5E0E03EA9}"/>
              </a:ext>
            </a:extLst>
          </p:cNvPr>
          <p:cNvGrpSpPr/>
          <p:nvPr/>
        </p:nvGrpSpPr>
        <p:grpSpPr>
          <a:xfrm>
            <a:off x="629210" y="3465048"/>
            <a:ext cx="4995950" cy="923330"/>
            <a:chOff x="1300790" y="2241142"/>
            <a:chExt cx="4730592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B81ACE-765F-4A1E-A471-D67763594193}"/>
                </a:ext>
              </a:extLst>
            </p:cNvPr>
            <p:cNvSpPr txBox="1"/>
            <p:nvPr/>
          </p:nvSpPr>
          <p:spPr>
            <a:xfrm>
              <a:off x="1300790" y="2241142"/>
              <a:ext cx="4402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(১)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৮3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-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18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=  </a:t>
              </a:r>
              <a:endParaRPr lang="en-US" sz="5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0A7CE9-8F7A-4921-A0E1-4AC0D3B6B0C9}"/>
                </a:ext>
              </a:extLst>
            </p:cNvPr>
            <p:cNvSpPr/>
            <p:nvPr/>
          </p:nvSpPr>
          <p:spPr>
            <a:xfrm>
              <a:off x="4677536" y="2378229"/>
              <a:ext cx="1353846" cy="7333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80274F-CDDF-49B9-94E1-1222E8AB0615}"/>
              </a:ext>
            </a:extLst>
          </p:cNvPr>
          <p:cNvGrpSpPr/>
          <p:nvPr/>
        </p:nvGrpSpPr>
        <p:grpSpPr>
          <a:xfrm>
            <a:off x="472513" y="5464411"/>
            <a:ext cx="6196937" cy="923330"/>
            <a:chOff x="1157354" y="3420053"/>
            <a:chExt cx="5699440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6F71A6-5D2D-4380-93E4-A40F7F658914}"/>
                </a:ext>
              </a:extLst>
            </p:cNvPr>
            <p:cNvSpPr txBox="1"/>
            <p:nvPr/>
          </p:nvSpPr>
          <p:spPr>
            <a:xfrm>
              <a:off x="1157354" y="3420053"/>
              <a:ext cx="4402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(২)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242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+ ১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68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=</a:t>
              </a:r>
              <a:endParaRPr lang="en-US" sz="5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877891-EBBA-414B-A176-4EAFAF4491DE}"/>
                </a:ext>
              </a:extLst>
            </p:cNvPr>
            <p:cNvSpPr/>
            <p:nvPr/>
          </p:nvSpPr>
          <p:spPr>
            <a:xfrm>
              <a:off x="5399089" y="3473593"/>
              <a:ext cx="1457705" cy="7333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C3A2533-4412-43A6-B96E-DB4BAA37B523}"/>
              </a:ext>
            </a:extLst>
          </p:cNvPr>
          <p:cNvSpPr txBox="1"/>
          <p:nvPr/>
        </p:nvSpPr>
        <p:spPr>
          <a:xfrm>
            <a:off x="11678751" y="5017132"/>
            <a:ext cx="25888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6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C3D1BD-18C9-422E-8921-01117A824EF4}"/>
              </a:ext>
            </a:extLst>
          </p:cNvPr>
          <p:cNvSpPr txBox="1"/>
          <p:nvPr/>
        </p:nvSpPr>
        <p:spPr>
          <a:xfrm>
            <a:off x="8023360" y="5146631"/>
            <a:ext cx="22401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6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CD026-BBB6-4154-8658-96C5CC35FD9B}"/>
              </a:ext>
            </a:extLst>
          </p:cNvPr>
          <p:cNvSpPr txBox="1"/>
          <p:nvPr/>
        </p:nvSpPr>
        <p:spPr>
          <a:xfrm>
            <a:off x="4407006" y="3535884"/>
            <a:ext cx="1006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৭ ১</a:t>
            </a:r>
            <a:endParaRPr lang="en-US" sz="5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D2582B-65CF-43CF-8D54-4262B4CDEBEA}"/>
              </a:ext>
            </a:extLst>
          </p:cNvPr>
          <p:cNvSpPr txBox="1"/>
          <p:nvPr/>
        </p:nvSpPr>
        <p:spPr>
          <a:xfrm>
            <a:off x="5278234" y="5464411"/>
            <a:ext cx="1006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endParaRPr lang="en-US" sz="5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07FC91-D03E-4B7C-913C-C3B2048CD907}"/>
              </a:ext>
            </a:extLst>
          </p:cNvPr>
          <p:cNvSpPr txBox="1"/>
          <p:nvPr/>
        </p:nvSpPr>
        <p:spPr>
          <a:xfrm>
            <a:off x="3109732" y="427843"/>
            <a:ext cx="8926755" cy="1499507"/>
          </a:xfrm>
          <a:prstGeom prst="ellipseRibbon">
            <a:avLst>
              <a:gd name="adj1" fmla="val 30025"/>
              <a:gd name="adj2" fmla="val 75000"/>
              <a:gd name="adj3" fmla="val 125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66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8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763610-AF3F-4754-8E5B-96C5A8F914C4}"/>
              </a:ext>
            </a:extLst>
          </p:cNvPr>
          <p:cNvSpPr/>
          <p:nvPr/>
        </p:nvSpPr>
        <p:spPr>
          <a:xfrm>
            <a:off x="1310853" y="271185"/>
            <a:ext cx="6812280" cy="1782016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109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09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22A85-E4D6-4688-AA23-E3DA7EF201F9}"/>
              </a:ext>
            </a:extLst>
          </p:cNvPr>
          <p:cNvSpPr txBox="1"/>
          <p:nvPr/>
        </p:nvSpPr>
        <p:spPr>
          <a:xfrm>
            <a:off x="380917" y="1779793"/>
            <a:ext cx="7295209" cy="1581961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৩৭ পৃষ্টার 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নম্বর অঙ্কগুলো বাড়িতে সমাধান করবে।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E:\New folder\bari.jpg">
            <a:extLst>
              <a:ext uri="{FF2B5EF4-FFF2-40B4-BE49-F238E27FC236}">
                <a16:creationId xmlns:a16="http://schemas.microsoft.com/office/drawing/2014/main" id="{8A38973A-A650-4C46-8CD9-6A1EBE392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 bwMode="auto">
          <a:xfrm>
            <a:off x="818126" y="3214965"/>
            <a:ext cx="6858000" cy="428625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1C9A87-B3AC-4A28-A8E0-35573A91A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36" y="439615"/>
            <a:ext cx="6440948" cy="706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A97D70-CA1E-4DAB-A86C-18418039924E}"/>
              </a:ext>
            </a:extLst>
          </p:cNvPr>
          <p:cNvSpPr/>
          <p:nvPr/>
        </p:nvSpPr>
        <p:spPr>
          <a:xfrm>
            <a:off x="8751956" y="1254298"/>
            <a:ext cx="4665105" cy="2807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11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85ECCF-F29A-4814-9F5B-ED9CBBDFE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" y="154636"/>
            <a:ext cx="14597149" cy="7463128"/>
          </a:xfrm>
          <a:prstGeom prst="rect">
            <a:avLst/>
          </a:prstGeom>
          <a:ln w="76200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ECC1DC82-8AFE-488B-913D-4C2F2D60DE0C}"/>
              </a:ext>
            </a:extLst>
          </p:cNvPr>
          <p:cNvSpPr txBox="1"/>
          <p:nvPr/>
        </p:nvSpPr>
        <p:spPr>
          <a:xfrm>
            <a:off x="2724954" y="5401773"/>
            <a:ext cx="94852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184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367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551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735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5918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102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285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469" algn="l" defTabSz="10183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3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3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bn-IN" sz="13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 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2423602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4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42424E-6 -2.61438E-7 L -0.16246 -0.57026 " pathEditMode="relative" rAng="0" ptsTypes="AA">
                                      <p:cBhvr>
                                        <p:cTn id="1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3" y="-28513"/>
                                    </p:animMotion>
                                    <p:animRot by="15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4">
                <a:lumMod val="40000"/>
                <a:lumOff val="60000"/>
              </a:schemeClr>
            </a:gs>
            <a:gs pos="0">
              <a:schemeClr val="bg1"/>
            </a:gs>
            <a:gs pos="100000">
              <a:srgbClr val="92D05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D6A29B-6621-4795-9B9E-D3A61FDBECA6}"/>
              </a:ext>
            </a:extLst>
          </p:cNvPr>
          <p:cNvSpPr/>
          <p:nvPr/>
        </p:nvSpPr>
        <p:spPr>
          <a:xfrm>
            <a:off x="4664266" y="498051"/>
            <a:ext cx="4735830" cy="193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22" tIns="51811" rIns="103622" bIns="51811" rtlCol="0" anchor="ctr"/>
          <a:lstStyle/>
          <a:p>
            <a:pPr algn="ctr"/>
            <a:r>
              <a:rPr lang="bn-BD" sz="1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7DC3C2-CB9C-4E26-A966-FDEE32F0962F}"/>
              </a:ext>
            </a:extLst>
          </p:cNvPr>
          <p:cNvSpPr/>
          <p:nvPr/>
        </p:nvSpPr>
        <p:spPr>
          <a:xfrm>
            <a:off x="175377" y="3939986"/>
            <a:ext cx="6261701" cy="3090067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কুমার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মোবাইলঃ ০১৭১৭৯৩৩০৭১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Uzzol.jpg">
            <a:extLst>
              <a:ext uri="{FF2B5EF4-FFF2-40B4-BE49-F238E27FC236}">
                <a16:creationId xmlns:a16="http://schemas.microsoft.com/office/drawing/2014/main" id="{518951CA-DC83-4236-B1A2-CC336040D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9322" y="906243"/>
            <a:ext cx="3168546" cy="2979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ECCC57C-D611-403D-B7CC-9BA805D05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82" y="742347"/>
            <a:ext cx="2613972" cy="3384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688F65-4F88-42C9-9884-F8C1E31D11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80" y="1963797"/>
            <a:ext cx="2190146" cy="53105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CDE9FE-E861-433A-BBE0-C94594145B57}"/>
              </a:ext>
            </a:extLst>
          </p:cNvPr>
          <p:cNvSpPr/>
          <p:nvPr/>
        </p:nvSpPr>
        <p:spPr>
          <a:xfrm>
            <a:off x="7827628" y="4429498"/>
            <a:ext cx="6932196" cy="2566846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তৃতীয়,  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BD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(হাতে রেখে)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bn-IN" sz="40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50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A94A82-E72C-49EA-A5AF-5FDB207C38B8}"/>
              </a:ext>
            </a:extLst>
          </p:cNvPr>
          <p:cNvSpPr txBox="1"/>
          <p:nvPr/>
        </p:nvSpPr>
        <p:spPr>
          <a:xfrm>
            <a:off x="4867834" y="283944"/>
            <a:ext cx="5351929" cy="2215991"/>
          </a:xfrm>
          <a:prstGeom prst="rect">
            <a:avLst/>
          </a:prstGeom>
          <a:gradFill>
            <a:gsLst>
              <a:gs pos="83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wrap="square">
            <a:spAutoFit/>
          </a:bodyPr>
          <a:lstStyle/>
          <a:p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DD142A-E6DE-4F19-A608-9F9AC2BB1C28}"/>
              </a:ext>
            </a:extLst>
          </p:cNvPr>
          <p:cNvSpPr txBox="1"/>
          <p:nvPr/>
        </p:nvSpPr>
        <p:spPr>
          <a:xfrm>
            <a:off x="1652558" y="2935397"/>
            <a:ext cx="11782479" cy="2585323"/>
          </a:xfrm>
          <a:prstGeom prst="rect">
            <a:avLst/>
          </a:prstGeom>
          <a:gradFill>
            <a:gsLst>
              <a:gs pos="87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.2.১ º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হাতে রেখে তিন অঙ্কবিশিষ্ট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					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অনুর্ধ্ব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তিন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অঙ্কবিশিষ্ট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 করতে পারবে।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20BEE-5D8C-45EF-9F5A-08370EA68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37818" y="4549959"/>
            <a:ext cx="3297382" cy="3222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867C8C-4474-486E-9BCF-23173F2BB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 flipV="1">
            <a:off x="-1" y="0"/>
            <a:ext cx="3092335" cy="3022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5E71EE-D7C9-49DA-B73C-2C7B1284A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 flipH="1" flipV="1">
            <a:off x="11845417" y="47161"/>
            <a:ext cx="3092335" cy="3022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24DFF3-C974-440D-9A08-6066397FE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-18737" y="4504304"/>
            <a:ext cx="3297382" cy="32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2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BAE36C-76E5-4FDE-AF6E-16944D89BDDA}"/>
              </a:ext>
            </a:extLst>
          </p:cNvPr>
          <p:cNvSpPr txBox="1"/>
          <p:nvPr/>
        </p:nvSpPr>
        <p:spPr>
          <a:xfrm>
            <a:off x="725978" y="1055134"/>
            <a:ext cx="1348324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বিদ্যালয়ে ৬৪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জন শিক্ষার্থী আছে। ছাত্র ২৮৪ জন হলে ছাত্রীর সংখ্যা কত?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B5D9CE-C9A3-4E54-9ECD-547EB5327855}"/>
              </a:ext>
            </a:extLst>
          </p:cNvPr>
          <p:cNvGrpSpPr/>
          <p:nvPr/>
        </p:nvGrpSpPr>
        <p:grpSpPr>
          <a:xfrm>
            <a:off x="8025575" y="2082208"/>
            <a:ext cx="2660672" cy="1938992"/>
            <a:chOff x="2399420" y="4607928"/>
            <a:chExt cx="3091026" cy="193899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83FAC2-767B-4A62-8CCB-2319A5AA3584}"/>
                </a:ext>
              </a:extLst>
            </p:cNvPr>
            <p:cNvSpPr txBox="1"/>
            <p:nvPr/>
          </p:nvSpPr>
          <p:spPr>
            <a:xfrm>
              <a:off x="2399420" y="4607928"/>
              <a:ext cx="3091026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  ৬ ৪ ৭ </a:t>
              </a:r>
            </a:p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- ২ ৮ ৪</a:t>
              </a:r>
              <a:endParaRPr lang="en-US" sz="60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D21DE7-3877-478C-93B0-15E6F27F2E98}"/>
                </a:ext>
              </a:extLst>
            </p:cNvPr>
            <p:cNvCxnSpPr>
              <a:cxnSpLocks/>
            </p:cNvCxnSpPr>
            <p:nvPr/>
          </p:nvCxnSpPr>
          <p:spPr>
            <a:xfrm>
              <a:off x="2549180" y="6373988"/>
              <a:ext cx="257354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E64147-F098-4A43-85A3-7CFDF1B63E4F}"/>
              </a:ext>
            </a:extLst>
          </p:cNvPr>
          <p:cNvSpPr txBox="1"/>
          <p:nvPr/>
        </p:nvSpPr>
        <p:spPr>
          <a:xfrm>
            <a:off x="8609639" y="3713150"/>
            <a:ext cx="513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06713-A025-4C56-A136-62C95A1F14EC}"/>
              </a:ext>
            </a:extLst>
          </p:cNvPr>
          <p:cNvSpPr txBox="1"/>
          <p:nvPr/>
        </p:nvSpPr>
        <p:spPr>
          <a:xfrm>
            <a:off x="9774214" y="3702068"/>
            <a:ext cx="475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4F7F2D-765D-4F3C-87C8-EE094154E49D}"/>
              </a:ext>
            </a:extLst>
          </p:cNvPr>
          <p:cNvSpPr txBox="1"/>
          <p:nvPr/>
        </p:nvSpPr>
        <p:spPr>
          <a:xfrm>
            <a:off x="9091071" y="3742855"/>
            <a:ext cx="6523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5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657185-B21C-4B04-8329-35A347CCD503}"/>
              </a:ext>
            </a:extLst>
          </p:cNvPr>
          <p:cNvCxnSpPr>
            <a:cxnSpLocks/>
          </p:cNvCxnSpPr>
          <p:nvPr/>
        </p:nvCxnSpPr>
        <p:spPr>
          <a:xfrm>
            <a:off x="9156430" y="1882920"/>
            <a:ext cx="0" cy="270389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67A836-EE59-4DDB-BE45-3B3C897C8080}"/>
              </a:ext>
            </a:extLst>
          </p:cNvPr>
          <p:cNvCxnSpPr>
            <a:cxnSpLocks/>
          </p:cNvCxnSpPr>
          <p:nvPr/>
        </p:nvCxnSpPr>
        <p:spPr>
          <a:xfrm>
            <a:off x="9678114" y="1882920"/>
            <a:ext cx="0" cy="270389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1">
            <a:extLst>
              <a:ext uri="{FF2B5EF4-FFF2-40B4-BE49-F238E27FC236}">
                <a16:creationId xmlns:a16="http://schemas.microsoft.com/office/drawing/2014/main" id="{688723F7-AB45-45FC-900D-557185A93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39343"/>
              </p:ext>
            </p:extLst>
          </p:nvPr>
        </p:nvGraphicFramePr>
        <p:xfrm>
          <a:off x="439283" y="1967533"/>
          <a:ext cx="7305548" cy="4414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0378">
                  <a:extLst>
                    <a:ext uri="{9D8B030D-6E8A-4147-A177-3AD203B41FA5}">
                      <a16:colId xmlns:a16="http://schemas.microsoft.com/office/drawing/2014/main" val="2669811985"/>
                    </a:ext>
                  </a:extLst>
                </a:gridCol>
                <a:gridCol w="2350378">
                  <a:extLst>
                    <a:ext uri="{9D8B030D-6E8A-4147-A177-3AD203B41FA5}">
                      <a16:colId xmlns:a16="http://schemas.microsoft.com/office/drawing/2014/main" val="309033248"/>
                    </a:ext>
                  </a:extLst>
                </a:gridCol>
                <a:gridCol w="2604792">
                  <a:extLst>
                    <a:ext uri="{9D8B030D-6E8A-4147-A177-3AD203B41FA5}">
                      <a16:colId xmlns:a16="http://schemas.microsoft.com/office/drawing/2014/main" val="4256797781"/>
                    </a:ext>
                  </a:extLst>
                </a:gridCol>
              </a:tblGrid>
              <a:tr h="720885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841603"/>
                  </a:ext>
                </a:extLst>
              </a:tr>
              <a:tr h="3693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45529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58449BA-346B-4C79-B88F-33BFD0BE59DF}"/>
              </a:ext>
            </a:extLst>
          </p:cNvPr>
          <p:cNvSpPr txBox="1"/>
          <p:nvPr/>
        </p:nvSpPr>
        <p:spPr>
          <a:xfrm>
            <a:off x="1717491" y="3616212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66CA89-6EE9-4B7C-B505-4B11803E8AF4}"/>
              </a:ext>
            </a:extLst>
          </p:cNvPr>
          <p:cNvSpPr txBox="1"/>
          <p:nvPr/>
        </p:nvSpPr>
        <p:spPr>
          <a:xfrm>
            <a:off x="1717491" y="2987629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6A5CB2-2FB8-49AF-AFE0-1254B817C929}"/>
              </a:ext>
            </a:extLst>
          </p:cNvPr>
          <p:cNvSpPr txBox="1"/>
          <p:nvPr/>
        </p:nvSpPr>
        <p:spPr>
          <a:xfrm>
            <a:off x="775448" y="2987629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A7CD04-CFD1-4DC0-A491-49E6E7602CAA}"/>
              </a:ext>
            </a:extLst>
          </p:cNvPr>
          <p:cNvSpPr txBox="1"/>
          <p:nvPr/>
        </p:nvSpPr>
        <p:spPr>
          <a:xfrm>
            <a:off x="1717491" y="4343401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CA6311-C664-4DB3-A515-75D40E4B14FD}"/>
              </a:ext>
            </a:extLst>
          </p:cNvPr>
          <p:cNvSpPr txBox="1"/>
          <p:nvPr/>
        </p:nvSpPr>
        <p:spPr>
          <a:xfrm>
            <a:off x="798865" y="4353518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D4E674-74F8-4E14-98F8-58A585376359}"/>
              </a:ext>
            </a:extLst>
          </p:cNvPr>
          <p:cNvSpPr txBox="1"/>
          <p:nvPr/>
        </p:nvSpPr>
        <p:spPr>
          <a:xfrm>
            <a:off x="4555402" y="2976544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740AB3-D125-4466-B613-D028311E5490}"/>
              </a:ext>
            </a:extLst>
          </p:cNvPr>
          <p:cNvSpPr txBox="1"/>
          <p:nvPr/>
        </p:nvSpPr>
        <p:spPr>
          <a:xfrm>
            <a:off x="2993225" y="3658052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C62820-A63A-42DD-9854-E7A1662DF982}"/>
              </a:ext>
            </a:extLst>
          </p:cNvPr>
          <p:cNvSpPr txBox="1"/>
          <p:nvPr/>
        </p:nvSpPr>
        <p:spPr>
          <a:xfrm>
            <a:off x="3780779" y="2976545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CC436B-6E41-4753-B882-9A4F7CF6EF14}"/>
              </a:ext>
            </a:extLst>
          </p:cNvPr>
          <p:cNvSpPr txBox="1"/>
          <p:nvPr/>
        </p:nvSpPr>
        <p:spPr>
          <a:xfrm>
            <a:off x="2993225" y="2976546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C17DF5-D455-4DF9-8A03-EDCF8169B7B7}"/>
              </a:ext>
            </a:extLst>
          </p:cNvPr>
          <p:cNvSpPr txBox="1"/>
          <p:nvPr/>
        </p:nvSpPr>
        <p:spPr>
          <a:xfrm>
            <a:off x="6847569" y="2976546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AD14A0-9DAF-4751-B5E0-98FCEBEA74D8}"/>
              </a:ext>
            </a:extLst>
          </p:cNvPr>
          <p:cNvSpPr txBox="1"/>
          <p:nvPr/>
        </p:nvSpPr>
        <p:spPr>
          <a:xfrm>
            <a:off x="6865132" y="3702068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0F9249-E879-4961-B061-3FF48D26F1E2}"/>
              </a:ext>
            </a:extLst>
          </p:cNvPr>
          <p:cNvSpPr txBox="1"/>
          <p:nvPr/>
        </p:nvSpPr>
        <p:spPr>
          <a:xfrm>
            <a:off x="5482353" y="2990755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C3B7A4-7E04-4B37-9E21-C2F0B8AF4E42}"/>
              </a:ext>
            </a:extLst>
          </p:cNvPr>
          <p:cNvSpPr txBox="1"/>
          <p:nvPr/>
        </p:nvSpPr>
        <p:spPr>
          <a:xfrm>
            <a:off x="6184846" y="2976546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8EFFEB-9FF4-486A-9517-EBEA5D5A8A2D}"/>
              </a:ext>
            </a:extLst>
          </p:cNvPr>
          <p:cNvSpPr txBox="1"/>
          <p:nvPr/>
        </p:nvSpPr>
        <p:spPr>
          <a:xfrm>
            <a:off x="5484176" y="4347976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1F4239-C8B9-4926-ACF5-A1D015A2B16D}"/>
              </a:ext>
            </a:extLst>
          </p:cNvPr>
          <p:cNvSpPr txBox="1"/>
          <p:nvPr/>
        </p:nvSpPr>
        <p:spPr>
          <a:xfrm>
            <a:off x="5477898" y="3679145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FA7F8E-66ED-40A3-B1C2-9B6B93DF98D5}"/>
              </a:ext>
            </a:extLst>
          </p:cNvPr>
          <p:cNvSpPr txBox="1"/>
          <p:nvPr/>
        </p:nvSpPr>
        <p:spPr>
          <a:xfrm>
            <a:off x="6190302" y="3675806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B44883-B0B2-42F5-B9C2-5029CC1C87C4}"/>
              </a:ext>
            </a:extLst>
          </p:cNvPr>
          <p:cNvSpPr txBox="1"/>
          <p:nvPr/>
        </p:nvSpPr>
        <p:spPr>
          <a:xfrm>
            <a:off x="798865" y="3646970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7766F6-C315-4809-8767-B8AC69E91000}"/>
              </a:ext>
            </a:extLst>
          </p:cNvPr>
          <p:cNvSpPr txBox="1"/>
          <p:nvPr/>
        </p:nvSpPr>
        <p:spPr>
          <a:xfrm>
            <a:off x="11042836" y="1923165"/>
            <a:ext cx="3564907" cy="2145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স্থানের অঙ্ক বিয়োগ করি।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৭ - ৪ = ৩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C6EABC2-D404-49DC-9432-C6290C1A1C43}"/>
              </a:ext>
            </a:extLst>
          </p:cNvPr>
          <p:cNvSpPr txBox="1"/>
          <p:nvPr/>
        </p:nvSpPr>
        <p:spPr>
          <a:xfrm>
            <a:off x="4531952" y="4324700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E8DE670-3F0C-46D8-862B-A1689999E299}"/>
              </a:ext>
            </a:extLst>
          </p:cNvPr>
          <p:cNvSpPr txBox="1"/>
          <p:nvPr/>
        </p:nvSpPr>
        <p:spPr>
          <a:xfrm>
            <a:off x="2969775" y="5006208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69A5B9-B3AC-4E3B-BDD5-C3A1B4C07B93}"/>
              </a:ext>
            </a:extLst>
          </p:cNvPr>
          <p:cNvSpPr txBox="1"/>
          <p:nvPr/>
        </p:nvSpPr>
        <p:spPr>
          <a:xfrm>
            <a:off x="3757329" y="4324701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2377C32-F37D-471C-B845-2B4B073029A2}"/>
              </a:ext>
            </a:extLst>
          </p:cNvPr>
          <p:cNvSpPr txBox="1"/>
          <p:nvPr/>
        </p:nvSpPr>
        <p:spPr>
          <a:xfrm>
            <a:off x="2969775" y="4324702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21FD45C-B538-4FF5-983B-6C4BF693244B}"/>
              </a:ext>
            </a:extLst>
          </p:cNvPr>
          <p:cNvSpPr txBox="1"/>
          <p:nvPr/>
        </p:nvSpPr>
        <p:spPr>
          <a:xfrm>
            <a:off x="4550096" y="4996419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64F0374-4994-4DC5-9A69-F8F3936F786D}"/>
              </a:ext>
            </a:extLst>
          </p:cNvPr>
          <p:cNvSpPr txBox="1"/>
          <p:nvPr/>
        </p:nvSpPr>
        <p:spPr>
          <a:xfrm>
            <a:off x="3779197" y="3616492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AC3C17-428A-4046-B518-CA1929D656EE}"/>
              </a:ext>
            </a:extLst>
          </p:cNvPr>
          <p:cNvSpPr txBox="1"/>
          <p:nvPr/>
        </p:nvSpPr>
        <p:spPr>
          <a:xfrm>
            <a:off x="3774914" y="5643549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27FF932-FE8D-4E60-ADDC-69BB13DA7C1D}"/>
              </a:ext>
            </a:extLst>
          </p:cNvPr>
          <p:cNvSpPr txBox="1"/>
          <p:nvPr/>
        </p:nvSpPr>
        <p:spPr>
          <a:xfrm>
            <a:off x="2987360" y="5643550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5BB7E6A-1D0B-431D-953A-24F06CC40AD9}"/>
              </a:ext>
            </a:extLst>
          </p:cNvPr>
          <p:cNvSpPr txBox="1"/>
          <p:nvPr/>
        </p:nvSpPr>
        <p:spPr>
          <a:xfrm>
            <a:off x="3757328" y="4964648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F220D1-B1E0-47C0-B964-BC37AC03F542}"/>
              </a:ext>
            </a:extLst>
          </p:cNvPr>
          <p:cNvSpPr txBox="1"/>
          <p:nvPr/>
        </p:nvSpPr>
        <p:spPr>
          <a:xfrm>
            <a:off x="4541818" y="3635722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60DDCFD-2CFD-44CD-8C64-4CB3957095F0}"/>
              </a:ext>
            </a:extLst>
          </p:cNvPr>
          <p:cNvSpPr/>
          <p:nvPr/>
        </p:nvSpPr>
        <p:spPr>
          <a:xfrm>
            <a:off x="5334604" y="3569194"/>
            <a:ext cx="2150262" cy="13954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02CB826-CB32-4C6A-AEB3-475BEE9DE2F1}"/>
              </a:ext>
            </a:extLst>
          </p:cNvPr>
          <p:cNvSpPr/>
          <p:nvPr/>
        </p:nvSpPr>
        <p:spPr>
          <a:xfrm>
            <a:off x="2864872" y="4204520"/>
            <a:ext cx="2217082" cy="200855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3D0A51D-4FAA-4D01-A2F0-3A06C131C8A5}"/>
              </a:ext>
            </a:extLst>
          </p:cNvPr>
          <p:cNvSpPr txBox="1"/>
          <p:nvPr/>
        </p:nvSpPr>
        <p:spPr>
          <a:xfrm>
            <a:off x="11104840" y="4414031"/>
            <a:ext cx="3533905" cy="214526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দশক স্থানের অঙ্ক বিয়োগ করি।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১৪ - ৮ = 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36FD1BC-5958-471D-B801-3AF97B0A449B}"/>
              </a:ext>
            </a:extLst>
          </p:cNvPr>
          <p:cNvSpPr txBox="1"/>
          <p:nvPr/>
        </p:nvSpPr>
        <p:spPr>
          <a:xfrm>
            <a:off x="11073838" y="1921967"/>
            <a:ext cx="3564907" cy="228147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৪ থেকে ৮  বিয়োগ করতে পারি না, তাই শতক স্থান থেকে ১ শতক দশক স্থানে সরাই।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6B61DC6-F35A-425D-925A-E6C5AE8F2B57}"/>
              </a:ext>
            </a:extLst>
          </p:cNvPr>
          <p:cNvSpPr txBox="1"/>
          <p:nvPr/>
        </p:nvSpPr>
        <p:spPr>
          <a:xfrm>
            <a:off x="11049053" y="1967533"/>
            <a:ext cx="3564907" cy="2145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শতক স্থানের অঙ্ক বিয়োগ করি।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৫ - ২ = ৩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EC7FDB7-A840-4037-A6D5-D8915EFF7092}"/>
              </a:ext>
            </a:extLst>
          </p:cNvPr>
          <p:cNvSpPr/>
          <p:nvPr/>
        </p:nvSpPr>
        <p:spPr>
          <a:xfrm>
            <a:off x="673223" y="4244795"/>
            <a:ext cx="1899458" cy="65745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4B54A65-1625-4AB2-928F-A6EDCCB96329}"/>
              </a:ext>
            </a:extLst>
          </p:cNvPr>
          <p:cNvSpPr txBox="1"/>
          <p:nvPr/>
        </p:nvSpPr>
        <p:spPr>
          <a:xfrm>
            <a:off x="2699706" y="286956"/>
            <a:ext cx="9039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 কীভাবে সমাধান করবে?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491D01E-828D-446B-B82F-0F177E7DB334}"/>
              </a:ext>
            </a:extLst>
          </p:cNvPr>
          <p:cNvCxnSpPr/>
          <p:nvPr/>
        </p:nvCxnSpPr>
        <p:spPr>
          <a:xfrm flipH="1">
            <a:off x="8677968" y="2299802"/>
            <a:ext cx="344702" cy="5978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5C52CA21-74B1-48AA-A0C4-A24DDF984153}"/>
              </a:ext>
            </a:extLst>
          </p:cNvPr>
          <p:cNvSpPr txBox="1"/>
          <p:nvPr/>
        </p:nvSpPr>
        <p:spPr>
          <a:xfrm>
            <a:off x="8320049" y="1943328"/>
            <a:ext cx="5130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B7529DC-E728-42EA-B220-76FFD78D9784}"/>
              </a:ext>
            </a:extLst>
          </p:cNvPr>
          <p:cNvSpPr txBox="1"/>
          <p:nvPr/>
        </p:nvSpPr>
        <p:spPr>
          <a:xfrm>
            <a:off x="9083112" y="1791327"/>
            <a:ext cx="668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43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5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50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0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000"/>
                            </p:stCondLst>
                            <p:childTnLst>
                              <p:par>
                                <p:cTn id="2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500"/>
                            </p:stCondLst>
                            <p:childTnLst>
                              <p:par>
                                <p:cTn id="2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0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000"/>
                            </p:stCondLst>
                            <p:childTnLst>
                              <p:par>
                                <p:cTn id="2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8" grpId="0" animBg="1"/>
      <p:bldP spid="20" grpId="0" animBg="1"/>
      <p:bldP spid="21" grpId="0" animBg="1"/>
      <p:bldP spid="21" grpId="1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7" grpId="0" animBg="1"/>
      <p:bldP spid="40" grpId="0" animBg="1"/>
      <p:bldP spid="41" grpId="0" animBg="1"/>
      <p:bldP spid="42" grpId="0" animBg="1"/>
      <p:bldP spid="51" grpId="0" animBg="1"/>
      <p:bldP spid="67" grpId="0" animBg="1"/>
      <p:bldP spid="67" grpId="1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3" grpId="1" animBg="1"/>
      <p:bldP spid="84" grpId="0" animBg="1"/>
      <p:bldP spid="84" grpId="1" animBg="1"/>
      <p:bldP spid="85" grpId="0" animBg="1"/>
      <p:bldP spid="86" grpId="0" animBg="1"/>
      <p:bldP spid="87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1D4033-2A87-46FE-9BEA-70A18786E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02129" y="347133"/>
            <a:ext cx="12195224" cy="7078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985610-4D17-4191-9558-EAF6D84F0EE2}"/>
              </a:ext>
            </a:extLst>
          </p:cNvPr>
          <p:cNvSpPr txBox="1"/>
          <p:nvPr/>
        </p:nvSpPr>
        <p:spPr>
          <a:xfrm>
            <a:off x="3338915" y="3516732"/>
            <a:ext cx="9121653" cy="1446550"/>
          </a:xfrm>
          <a:prstGeom prst="rect">
            <a:avLst/>
          </a:prstGeom>
          <a:gradFill>
            <a:gsLst>
              <a:gs pos="75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বিয়ো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 হাতে রেখে </a:t>
            </a:r>
            <a:r>
              <a:rPr lang="bn-I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5501ED-89ED-4034-A511-47AD56C0F1CD}"/>
              </a:ext>
            </a:extLst>
          </p:cNvPr>
          <p:cNvSpPr txBox="1">
            <a:spLocks/>
          </p:cNvSpPr>
          <p:nvPr/>
        </p:nvSpPr>
        <p:spPr bwMode="auto">
          <a:xfrm>
            <a:off x="1954530" y="839733"/>
            <a:ext cx="1148334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622" tIns="51811" rIns="103622" bIns="51811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IN" sz="10900" b="1" kern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10900" b="1" kern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8E8732-683E-4E47-8D53-7E893E296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7998" y="3628698"/>
            <a:ext cx="6517678" cy="34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202057-CC88-4A1E-89AA-46BAF910D39D}"/>
              </a:ext>
            </a:extLst>
          </p:cNvPr>
          <p:cNvGrpSpPr/>
          <p:nvPr/>
        </p:nvGrpSpPr>
        <p:grpSpPr>
          <a:xfrm>
            <a:off x="457210" y="1798589"/>
            <a:ext cx="4594401" cy="3046989"/>
            <a:chOff x="-1175095" y="1850818"/>
            <a:chExt cx="2698605" cy="1881666"/>
          </a:xfrm>
        </p:grpSpPr>
        <p:sp>
          <p:nvSpPr>
            <p:cNvPr id="3" name="TextBox 20">
              <a:extLst>
                <a:ext uri="{FF2B5EF4-FFF2-40B4-BE49-F238E27FC236}">
                  <a16:creationId xmlns:a16="http://schemas.microsoft.com/office/drawing/2014/main" id="{46AE0F21-2920-4AF0-96EF-BE27F0112B18}"/>
                </a:ext>
              </a:extLst>
            </p:cNvPr>
            <p:cNvSpPr txBox="1"/>
            <p:nvPr/>
          </p:nvSpPr>
          <p:spPr>
            <a:xfrm>
              <a:off x="-1175095" y="1850818"/>
              <a:ext cx="2698605" cy="188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6</a:t>
              </a:r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২ ৪</a:t>
              </a:r>
            </a:p>
            <a:p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- 3</a:t>
              </a:r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৫ 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7 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C10FA36-010C-46D6-AC4A-8206378EBD70}"/>
                </a:ext>
              </a:extLst>
            </p:cNvPr>
            <p:cNvCxnSpPr>
              <a:cxnSpLocks/>
            </p:cNvCxnSpPr>
            <p:nvPr/>
          </p:nvCxnSpPr>
          <p:spPr>
            <a:xfrm>
              <a:off x="-652637" y="3589386"/>
              <a:ext cx="16536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13DE65-6B84-47AD-9EEF-2B8285CD8C80}"/>
              </a:ext>
            </a:extLst>
          </p:cNvPr>
          <p:cNvSpPr txBox="1"/>
          <p:nvPr/>
        </p:nvSpPr>
        <p:spPr>
          <a:xfrm>
            <a:off x="6108202" y="1552304"/>
            <a:ext cx="8519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৪ থেকে ৭ বিয়োগ করতে পারি না, তাই দশক স্থান থেকে ১ দশ একক স্থানে সরাই।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3F11E-EE91-49A9-9387-83EF12136CAA}"/>
              </a:ext>
            </a:extLst>
          </p:cNvPr>
          <p:cNvSpPr txBox="1"/>
          <p:nvPr/>
        </p:nvSpPr>
        <p:spPr>
          <a:xfrm>
            <a:off x="1892818" y="152534"/>
            <a:ext cx="1221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৬২৪-৩৫৭ কীভাবে বিয়োগ করা যায়।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236E86-D268-4A8D-BFCD-9B4A6B51FA3D}"/>
              </a:ext>
            </a:extLst>
          </p:cNvPr>
          <p:cNvCxnSpPr>
            <a:cxnSpLocks/>
          </p:cNvCxnSpPr>
          <p:nvPr/>
        </p:nvCxnSpPr>
        <p:spPr>
          <a:xfrm flipH="1">
            <a:off x="3511656" y="1418649"/>
            <a:ext cx="14" cy="415087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3CFC0C-3455-47D7-BDC9-E185B36971D3}"/>
              </a:ext>
            </a:extLst>
          </p:cNvPr>
          <p:cNvCxnSpPr>
            <a:cxnSpLocks/>
          </p:cNvCxnSpPr>
          <p:nvPr/>
        </p:nvCxnSpPr>
        <p:spPr>
          <a:xfrm>
            <a:off x="2555319" y="1352863"/>
            <a:ext cx="0" cy="421666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1E1850-987E-4E0B-B9FF-152EC912595A}"/>
              </a:ext>
            </a:extLst>
          </p:cNvPr>
          <p:cNvSpPr txBox="1"/>
          <p:nvPr/>
        </p:nvSpPr>
        <p:spPr>
          <a:xfrm>
            <a:off x="6338755" y="3656842"/>
            <a:ext cx="828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১ থেকে ৫ বিয়োগ করতে পারি না, তাই শতক স্থান থেকে ১ শতক দশক স্থানে সরাই।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42C7F-2A1F-47A0-B266-69DE1F1A2623}"/>
              </a:ext>
            </a:extLst>
          </p:cNvPr>
          <p:cNvSpPr txBox="1"/>
          <p:nvPr/>
        </p:nvSpPr>
        <p:spPr>
          <a:xfrm>
            <a:off x="6273366" y="2776054"/>
            <a:ext cx="570528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একক স্থানের অঙ্ক ১৪-৭ = ৭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4467-D784-4C58-8E23-530C56329CA8}"/>
              </a:ext>
            </a:extLst>
          </p:cNvPr>
          <p:cNvSpPr txBox="1"/>
          <p:nvPr/>
        </p:nvSpPr>
        <p:spPr>
          <a:xfrm>
            <a:off x="3356402" y="1552304"/>
            <a:ext cx="859174" cy="78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E109F7-BFC7-40AF-AA43-0F58FBD06C46}"/>
              </a:ext>
            </a:extLst>
          </p:cNvPr>
          <p:cNvSpPr txBox="1"/>
          <p:nvPr/>
        </p:nvSpPr>
        <p:spPr>
          <a:xfrm>
            <a:off x="3654899" y="4417494"/>
            <a:ext cx="859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E9CA7F-B816-46CC-B5A9-BBECD5D66B5C}"/>
              </a:ext>
            </a:extLst>
          </p:cNvPr>
          <p:cNvCxnSpPr>
            <a:cxnSpLocks/>
          </p:cNvCxnSpPr>
          <p:nvPr/>
        </p:nvCxnSpPr>
        <p:spPr>
          <a:xfrm>
            <a:off x="2700005" y="2253961"/>
            <a:ext cx="811651" cy="7512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F2FB3D-B460-4F63-BFEE-3E9A9912F3E1}"/>
              </a:ext>
            </a:extLst>
          </p:cNvPr>
          <p:cNvSpPr txBox="1"/>
          <p:nvPr/>
        </p:nvSpPr>
        <p:spPr>
          <a:xfrm>
            <a:off x="2656608" y="1497345"/>
            <a:ext cx="85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D12115-14A5-41E8-B061-BC639449F665}"/>
              </a:ext>
            </a:extLst>
          </p:cNvPr>
          <p:cNvSpPr txBox="1"/>
          <p:nvPr/>
        </p:nvSpPr>
        <p:spPr>
          <a:xfrm>
            <a:off x="2555319" y="1100697"/>
            <a:ext cx="859174" cy="78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A843C1-FF11-42CF-8CFE-0A42CF601E21}"/>
              </a:ext>
            </a:extLst>
          </p:cNvPr>
          <p:cNvSpPr txBox="1"/>
          <p:nvPr/>
        </p:nvSpPr>
        <p:spPr>
          <a:xfrm>
            <a:off x="6473962" y="5339308"/>
            <a:ext cx="5504689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দশক স্থানের অঙ্ক ১১-৫ = 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8F721A-467C-4A72-A567-7D696FFB685A}"/>
              </a:ext>
            </a:extLst>
          </p:cNvPr>
          <p:cNvCxnSpPr>
            <a:cxnSpLocks/>
          </p:cNvCxnSpPr>
          <p:nvPr/>
        </p:nvCxnSpPr>
        <p:spPr>
          <a:xfrm>
            <a:off x="1678965" y="2210263"/>
            <a:ext cx="811651" cy="7512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E742588-D88E-4D36-BE7C-1DB392C1908F}"/>
              </a:ext>
            </a:extLst>
          </p:cNvPr>
          <p:cNvSpPr txBox="1"/>
          <p:nvPr/>
        </p:nvSpPr>
        <p:spPr>
          <a:xfrm>
            <a:off x="2712372" y="4450470"/>
            <a:ext cx="859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90C5A9-7C32-41B6-BF4A-F5D808DFA58E}"/>
              </a:ext>
            </a:extLst>
          </p:cNvPr>
          <p:cNvSpPr txBox="1"/>
          <p:nvPr/>
        </p:nvSpPr>
        <p:spPr>
          <a:xfrm>
            <a:off x="1823260" y="4450470"/>
            <a:ext cx="859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DBD897-4376-4A9A-97CE-61C3E03BFF8B}"/>
              </a:ext>
            </a:extLst>
          </p:cNvPr>
          <p:cNvSpPr txBox="1"/>
          <p:nvPr/>
        </p:nvSpPr>
        <p:spPr>
          <a:xfrm>
            <a:off x="1816461" y="1461087"/>
            <a:ext cx="85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A79D1-C724-4C2F-9702-40B49911A8F1}"/>
              </a:ext>
            </a:extLst>
          </p:cNvPr>
          <p:cNvSpPr txBox="1"/>
          <p:nvPr/>
        </p:nvSpPr>
        <p:spPr>
          <a:xfrm>
            <a:off x="6473963" y="6467776"/>
            <a:ext cx="550468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শতক স্থানের অঙ্ক ৫-৩ = 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6B4025-445F-44A3-A051-096C57ED3E43}"/>
              </a:ext>
            </a:extLst>
          </p:cNvPr>
          <p:cNvSpPr txBox="1"/>
          <p:nvPr/>
        </p:nvSpPr>
        <p:spPr>
          <a:xfrm>
            <a:off x="819201" y="6034769"/>
            <a:ext cx="4904953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বিয়োগ ফলঃ ২৬৭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2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 animBg="1"/>
      <p:bldP spid="11" grpId="0"/>
      <p:bldP spid="12" grpId="0"/>
      <p:bldP spid="14" grpId="0"/>
      <p:bldP spid="15" grpId="0"/>
      <p:bldP spid="16" grpId="0" animBg="1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8D7F46-E426-4DE2-AD83-DB6830CDE9B4}"/>
              </a:ext>
            </a:extLst>
          </p:cNvPr>
          <p:cNvGrpSpPr/>
          <p:nvPr/>
        </p:nvGrpSpPr>
        <p:grpSpPr>
          <a:xfrm>
            <a:off x="0" y="1798589"/>
            <a:ext cx="4594401" cy="3046989"/>
            <a:chOff x="-1175095" y="1850818"/>
            <a:chExt cx="2698605" cy="1881666"/>
          </a:xfrm>
        </p:grpSpPr>
        <p:sp>
          <p:nvSpPr>
            <p:cNvPr id="3" name="TextBox 20">
              <a:extLst>
                <a:ext uri="{FF2B5EF4-FFF2-40B4-BE49-F238E27FC236}">
                  <a16:creationId xmlns:a16="http://schemas.microsoft.com/office/drawing/2014/main" id="{872697BE-D84E-40CD-8CC7-CB06F0818337}"/>
                </a:ext>
              </a:extLst>
            </p:cNvPr>
            <p:cNvSpPr txBox="1"/>
            <p:nvPr/>
          </p:nvSpPr>
          <p:spPr>
            <a:xfrm>
              <a:off x="-1175095" y="1850818"/>
              <a:ext cx="2698605" cy="188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৫ ০ ৩</a:t>
              </a:r>
            </a:p>
            <a:p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২ ৭ ৪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0CCDBB4-8480-4368-A6E6-72784D253D4F}"/>
                </a:ext>
              </a:extLst>
            </p:cNvPr>
            <p:cNvCxnSpPr>
              <a:cxnSpLocks/>
            </p:cNvCxnSpPr>
            <p:nvPr/>
          </p:nvCxnSpPr>
          <p:spPr>
            <a:xfrm>
              <a:off x="-652637" y="3589386"/>
              <a:ext cx="16536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34E6D5-C1F8-4516-9DF9-092B896407E8}"/>
              </a:ext>
            </a:extLst>
          </p:cNvPr>
          <p:cNvSpPr txBox="1"/>
          <p:nvPr/>
        </p:nvSpPr>
        <p:spPr>
          <a:xfrm>
            <a:off x="5406052" y="1242185"/>
            <a:ext cx="80904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৩ থেকে ৪ বিয়োগ করতে পারি না, তাই দশক স্থান থেকে ১ দশ একক স্থানে সরাই। কিন্তু দশক স্থানে ০। কাজেই আমাদের শতক স্থান থেকে ১ শতক দশক স্থানে সরাই। পরে দশক স্থান থেকে ১ দশ একক স্থানে সরাই।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DDB9B-359F-4739-A7FA-2E6AB42A2A4D}"/>
              </a:ext>
            </a:extLst>
          </p:cNvPr>
          <p:cNvSpPr txBox="1"/>
          <p:nvPr/>
        </p:nvSpPr>
        <p:spPr>
          <a:xfrm>
            <a:off x="1435608" y="152534"/>
            <a:ext cx="1221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৫০৩-২৭৪ কীভাবে বিয়োগ করা যায়।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D03A1C-CDD8-41CB-A151-160D2058AB31}"/>
              </a:ext>
            </a:extLst>
          </p:cNvPr>
          <p:cNvCxnSpPr>
            <a:cxnSpLocks/>
          </p:cNvCxnSpPr>
          <p:nvPr/>
        </p:nvCxnSpPr>
        <p:spPr>
          <a:xfrm>
            <a:off x="2909711" y="1456729"/>
            <a:ext cx="0" cy="321483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85B20E-9C43-4728-A1E8-B603DEB0B0D6}"/>
              </a:ext>
            </a:extLst>
          </p:cNvPr>
          <p:cNvCxnSpPr>
            <a:cxnSpLocks/>
          </p:cNvCxnSpPr>
          <p:nvPr/>
        </p:nvCxnSpPr>
        <p:spPr>
          <a:xfrm>
            <a:off x="2033406" y="1564953"/>
            <a:ext cx="0" cy="306853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9BA5C8-E822-41D6-9FEF-240079EA23CB}"/>
              </a:ext>
            </a:extLst>
          </p:cNvPr>
          <p:cNvSpPr txBox="1"/>
          <p:nvPr/>
        </p:nvSpPr>
        <p:spPr>
          <a:xfrm>
            <a:off x="6016752" y="4379604"/>
            <a:ext cx="570528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একক স্থানের অঙ্ক ১৩-৪ = 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F289F-B4A3-4002-9A93-B293AE832A54}"/>
              </a:ext>
            </a:extLst>
          </p:cNvPr>
          <p:cNvSpPr txBox="1"/>
          <p:nvPr/>
        </p:nvSpPr>
        <p:spPr>
          <a:xfrm>
            <a:off x="2899192" y="1552304"/>
            <a:ext cx="859174" cy="78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55C32-75CB-412F-A41C-2E4EA846C3E1}"/>
              </a:ext>
            </a:extLst>
          </p:cNvPr>
          <p:cNvSpPr txBox="1"/>
          <p:nvPr/>
        </p:nvSpPr>
        <p:spPr>
          <a:xfrm>
            <a:off x="3197689" y="4417494"/>
            <a:ext cx="859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B8B354-737E-4699-B5E2-6874688C61AC}"/>
              </a:ext>
            </a:extLst>
          </p:cNvPr>
          <p:cNvCxnSpPr>
            <a:cxnSpLocks/>
          </p:cNvCxnSpPr>
          <p:nvPr/>
        </p:nvCxnSpPr>
        <p:spPr>
          <a:xfrm>
            <a:off x="2061224" y="1564953"/>
            <a:ext cx="646337" cy="509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60322C-FBCA-42FD-924A-72211D64FF4A}"/>
              </a:ext>
            </a:extLst>
          </p:cNvPr>
          <p:cNvSpPr txBox="1"/>
          <p:nvPr/>
        </p:nvSpPr>
        <p:spPr>
          <a:xfrm>
            <a:off x="1939360" y="1439807"/>
            <a:ext cx="859174" cy="78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8B6359-26CC-424D-BF7A-5FB78B826B1D}"/>
              </a:ext>
            </a:extLst>
          </p:cNvPr>
          <p:cNvSpPr txBox="1"/>
          <p:nvPr/>
        </p:nvSpPr>
        <p:spPr>
          <a:xfrm>
            <a:off x="6016752" y="5339308"/>
            <a:ext cx="5504689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দশক স্থানের অঙ্ক ৯-৭ = 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E27FFE-48F0-4901-8C59-17580F206CA2}"/>
              </a:ext>
            </a:extLst>
          </p:cNvPr>
          <p:cNvCxnSpPr>
            <a:cxnSpLocks/>
          </p:cNvCxnSpPr>
          <p:nvPr/>
        </p:nvCxnSpPr>
        <p:spPr>
          <a:xfrm>
            <a:off x="1221755" y="2210263"/>
            <a:ext cx="811651" cy="7512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F3B96E5-4C13-41DE-B899-C9C94BBC8F75}"/>
              </a:ext>
            </a:extLst>
          </p:cNvPr>
          <p:cNvSpPr txBox="1"/>
          <p:nvPr/>
        </p:nvSpPr>
        <p:spPr>
          <a:xfrm>
            <a:off x="2255162" y="4450470"/>
            <a:ext cx="859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967BA6-4F31-407E-9DBF-45CAF09E15AF}"/>
              </a:ext>
            </a:extLst>
          </p:cNvPr>
          <p:cNvSpPr txBox="1"/>
          <p:nvPr/>
        </p:nvSpPr>
        <p:spPr>
          <a:xfrm>
            <a:off x="1366050" y="4450470"/>
            <a:ext cx="859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37C69F-7436-4972-8032-302C19E102A5}"/>
              </a:ext>
            </a:extLst>
          </p:cNvPr>
          <p:cNvSpPr txBox="1"/>
          <p:nvPr/>
        </p:nvSpPr>
        <p:spPr>
          <a:xfrm>
            <a:off x="1359251" y="1461087"/>
            <a:ext cx="542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68E4C7-4C1D-4692-9D98-11C017F5DE71}"/>
              </a:ext>
            </a:extLst>
          </p:cNvPr>
          <p:cNvSpPr txBox="1"/>
          <p:nvPr/>
        </p:nvSpPr>
        <p:spPr>
          <a:xfrm>
            <a:off x="6016753" y="6467776"/>
            <a:ext cx="550468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শতক স্থানের অঙ্ক ৪-২ = 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259D83-96AF-4460-BCFD-E15152B457A5}"/>
              </a:ext>
            </a:extLst>
          </p:cNvPr>
          <p:cNvSpPr txBox="1"/>
          <p:nvPr/>
        </p:nvSpPr>
        <p:spPr>
          <a:xfrm>
            <a:off x="2256461" y="1064714"/>
            <a:ext cx="542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C08A39-10B0-4C05-9AC5-4DA876ED736B}"/>
              </a:ext>
            </a:extLst>
          </p:cNvPr>
          <p:cNvSpPr txBox="1"/>
          <p:nvPr/>
        </p:nvSpPr>
        <p:spPr>
          <a:xfrm>
            <a:off x="361991" y="6034769"/>
            <a:ext cx="4904953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বিয়োগ ফলঃ ২2৯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0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/>
      <p:bldP spid="11" grpId="0"/>
      <p:bldP spid="13" grpId="0"/>
      <p:bldP spid="14" grpId="0" animBg="1"/>
      <p:bldP spid="16" grpId="0"/>
      <p:bldP spid="17" grpId="0"/>
      <p:bldP spid="18" grpId="0"/>
      <p:bldP spid="19" grpId="0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rgbClr val="00B05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EB0C11-0DC7-47EB-982E-10990D8DF32F}"/>
              </a:ext>
            </a:extLst>
          </p:cNvPr>
          <p:cNvSpPr txBox="1"/>
          <p:nvPr/>
        </p:nvSpPr>
        <p:spPr>
          <a:xfrm>
            <a:off x="4780939" y="1636755"/>
            <a:ext cx="5676472" cy="1502152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বিয়োগ করঃ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B222F1-E760-4720-A62A-39E252AAD0C7}"/>
              </a:ext>
            </a:extLst>
          </p:cNvPr>
          <p:cNvGrpSpPr/>
          <p:nvPr/>
        </p:nvGrpSpPr>
        <p:grpSpPr>
          <a:xfrm>
            <a:off x="2223988" y="3893881"/>
            <a:ext cx="3714626" cy="1938992"/>
            <a:chOff x="9672192" y="4769679"/>
            <a:chExt cx="3714626" cy="19389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F2073F-4857-464F-B691-EAA2528052CC}"/>
                </a:ext>
              </a:extLst>
            </p:cNvPr>
            <p:cNvSpPr txBox="1"/>
            <p:nvPr/>
          </p:nvSpPr>
          <p:spPr>
            <a:xfrm>
              <a:off x="9672192" y="4769679"/>
              <a:ext cx="37146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৪)  ৫ ৪ ৩ </a:t>
              </a:r>
            </a:p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– ৬ ৭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19FE77-362B-4305-AC38-7A83C193D084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586" y="6540195"/>
              <a:ext cx="28154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662F7B-F261-46B5-B66E-4DC656AE549C}"/>
              </a:ext>
            </a:extLst>
          </p:cNvPr>
          <p:cNvGrpSpPr/>
          <p:nvPr/>
        </p:nvGrpSpPr>
        <p:grpSpPr>
          <a:xfrm>
            <a:off x="9622316" y="3883185"/>
            <a:ext cx="3520442" cy="1938992"/>
            <a:chOff x="9672192" y="2129708"/>
            <a:chExt cx="3520442" cy="19389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CA4611-A448-41D2-8FEB-FB2FD5AD209F}"/>
                </a:ext>
              </a:extLst>
            </p:cNvPr>
            <p:cNvSpPr txBox="1"/>
            <p:nvPr/>
          </p:nvSpPr>
          <p:spPr>
            <a:xfrm>
              <a:off x="9672192" y="2129708"/>
              <a:ext cx="352044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২) ৭ ৮ ২</a:t>
              </a:r>
            </a:p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–  ৪ ৩ ৬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C62918A-ACB8-45A6-B773-614E5D3639E4}"/>
                </a:ext>
              </a:extLst>
            </p:cNvPr>
            <p:cNvCxnSpPr>
              <a:cxnSpLocks/>
            </p:cNvCxnSpPr>
            <p:nvPr/>
          </p:nvCxnSpPr>
          <p:spPr>
            <a:xfrm>
              <a:off x="9672192" y="3886200"/>
              <a:ext cx="28154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728CBC9-5C6B-419D-8C8E-35B8BE1EBDD4}"/>
              </a:ext>
            </a:extLst>
          </p:cNvPr>
          <p:cNvSpPr/>
          <p:nvPr/>
        </p:nvSpPr>
        <p:spPr>
          <a:xfrm>
            <a:off x="10093923" y="5631881"/>
            <a:ext cx="2395728" cy="708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৪ ৬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0FA61C-ACAC-4D0B-A453-5F31EC086CB1}"/>
              </a:ext>
            </a:extLst>
          </p:cNvPr>
          <p:cNvSpPr/>
          <p:nvPr/>
        </p:nvSpPr>
        <p:spPr>
          <a:xfrm>
            <a:off x="2917619" y="5660984"/>
            <a:ext cx="2395728" cy="708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৭ ৬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FA5B69-A271-4A17-9A38-AE2EB6E0FC13}"/>
              </a:ext>
            </a:extLst>
          </p:cNvPr>
          <p:cNvSpPr txBox="1"/>
          <p:nvPr/>
        </p:nvSpPr>
        <p:spPr>
          <a:xfrm>
            <a:off x="4780939" y="189523"/>
            <a:ext cx="4720275" cy="1581961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96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80F51-0C6C-4D53-B0BA-71FF7A994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18281" y="189523"/>
            <a:ext cx="4112074" cy="27435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992556-3D7B-42E5-AA01-2577BD440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71594" y="195625"/>
            <a:ext cx="4448476" cy="2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EF8BA-7999-49E4-8B5D-E5413A64F294}"/>
              </a:ext>
            </a:extLst>
          </p:cNvPr>
          <p:cNvSpPr txBox="1"/>
          <p:nvPr/>
        </p:nvSpPr>
        <p:spPr>
          <a:xfrm>
            <a:off x="2963237" y="315890"/>
            <a:ext cx="9008725" cy="918270"/>
          </a:xfrm>
          <a:prstGeom prst="ribb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পাশাপাশি বিয়োগ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B7175-ED42-458F-A2F6-BD998383A390}"/>
              </a:ext>
            </a:extLst>
          </p:cNvPr>
          <p:cNvSpPr txBox="1"/>
          <p:nvPr/>
        </p:nvSpPr>
        <p:spPr>
          <a:xfrm>
            <a:off x="716218" y="2443407"/>
            <a:ext cx="5387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১)  ২ ৬ ৪ – ৭ ৬ 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99268-E3C7-4A94-A91E-26548C71688E}"/>
              </a:ext>
            </a:extLst>
          </p:cNvPr>
          <p:cNvSpPr txBox="1"/>
          <p:nvPr/>
        </p:nvSpPr>
        <p:spPr>
          <a:xfrm>
            <a:off x="575571" y="5238192"/>
            <a:ext cx="552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২) ৯ ৬ ৩ – ৪ ৬ ৫ 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D49997-14EA-4F62-9F57-0497918B9B14}"/>
              </a:ext>
            </a:extLst>
          </p:cNvPr>
          <p:cNvSpPr/>
          <p:nvPr/>
        </p:nvSpPr>
        <p:spPr>
          <a:xfrm>
            <a:off x="5625708" y="2454046"/>
            <a:ext cx="1874529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F04C93-13C7-4499-88C0-144486CD7B4C}"/>
              </a:ext>
            </a:extLst>
          </p:cNvPr>
          <p:cNvSpPr/>
          <p:nvPr/>
        </p:nvSpPr>
        <p:spPr>
          <a:xfrm>
            <a:off x="5883504" y="5216913"/>
            <a:ext cx="1776902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938B0-3906-4E3A-9516-1978EE378165}"/>
              </a:ext>
            </a:extLst>
          </p:cNvPr>
          <p:cNvSpPr txBox="1"/>
          <p:nvPr/>
        </p:nvSpPr>
        <p:spPr>
          <a:xfrm>
            <a:off x="6757235" y="2443407"/>
            <a:ext cx="422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C9F291-1170-460B-9CA2-236F0073519E}"/>
              </a:ext>
            </a:extLst>
          </p:cNvPr>
          <p:cNvSpPr txBox="1"/>
          <p:nvPr/>
        </p:nvSpPr>
        <p:spPr>
          <a:xfrm>
            <a:off x="6998871" y="5195634"/>
            <a:ext cx="494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7DA2E0-4B15-4C06-8BB6-EBBB25E1FA3F}"/>
              </a:ext>
            </a:extLst>
          </p:cNvPr>
          <p:cNvSpPr txBox="1"/>
          <p:nvPr/>
        </p:nvSpPr>
        <p:spPr>
          <a:xfrm>
            <a:off x="9249537" y="1925250"/>
            <a:ext cx="5047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৪ থেকে ৬ বিয়োগ করতে পারি না, তাই দশক স্থান থেকে ১ দশ একক স্থানে সরাই।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D1E5FA-C759-4E0C-B1B9-A2265C663961}"/>
              </a:ext>
            </a:extLst>
          </p:cNvPr>
          <p:cNvSpPr txBox="1"/>
          <p:nvPr/>
        </p:nvSpPr>
        <p:spPr>
          <a:xfrm>
            <a:off x="9268622" y="3492243"/>
            <a:ext cx="496944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একক স্থানের অঙ্ক ১৪-৬ = 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F83F80F-150B-4D3B-91F9-D11C73F6BA0E}"/>
              </a:ext>
            </a:extLst>
          </p:cNvPr>
          <p:cNvCxnSpPr>
            <a:cxnSpLocks/>
          </p:cNvCxnSpPr>
          <p:nvPr/>
        </p:nvCxnSpPr>
        <p:spPr>
          <a:xfrm flipH="1">
            <a:off x="2241239" y="2666064"/>
            <a:ext cx="422031" cy="5594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D084D51-F2C3-404B-B8D7-64119C0034E2}"/>
              </a:ext>
            </a:extLst>
          </p:cNvPr>
          <p:cNvCxnSpPr>
            <a:cxnSpLocks/>
          </p:cNvCxnSpPr>
          <p:nvPr/>
        </p:nvCxnSpPr>
        <p:spPr>
          <a:xfrm flipH="1">
            <a:off x="1588200" y="2657075"/>
            <a:ext cx="422031" cy="5594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01420EB-440E-44C3-B128-96B6E1FFDB56}"/>
              </a:ext>
            </a:extLst>
          </p:cNvPr>
          <p:cNvCxnSpPr>
            <a:cxnSpLocks/>
          </p:cNvCxnSpPr>
          <p:nvPr/>
        </p:nvCxnSpPr>
        <p:spPr>
          <a:xfrm flipH="1">
            <a:off x="1336159" y="5434067"/>
            <a:ext cx="422031" cy="5594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E115AE0-3537-44B5-BFA8-C4635A3B8553}"/>
              </a:ext>
            </a:extLst>
          </p:cNvPr>
          <p:cNvCxnSpPr>
            <a:cxnSpLocks/>
          </p:cNvCxnSpPr>
          <p:nvPr/>
        </p:nvCxnSpPr>
        <p:spPr>
          <a:xfrm flipH="1">
            <a:off x="1947276" y="5404550"/>
            <a:ext cx="422031" cy="5594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565AE97-8EAB-4ACD-A821-E3275F54CD80}"/>
              </a:ext>
            </a:extLst>
          </p:cNvPr>
          <p:cNvSpPr txBox="1"/>
          <p:nvPr/>
        </p:nvSpPr>
        <p:spPr>
          <a:xfrm>
            <a:off x="2159558" y="2201914"/>
            <a:ext cx="585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BE76B6-8E12-4882-9399-FE2F49BC3432}"/>
              </a:ext>
            </a:extLst>
          </p:cNvPr>
          <p:cNvSpPr txBox="1"/>
          <p:nvPr/>
        </p:nvSpPr>
        <p:spPr>
          <a:xfrm>
            <a:off x="2648111" y="2200793"/>
            <a:ext cx="744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EF72DE-B251-4574-9C7C-801F5588CF1B}"/>
              </a:ext>
            </a:extLst>
          </p:cNvPr>
          <p:cNvSpPr txBox="1"/>
          <p:nvPr/>
        </p:nvSpPr>
        <p:spPr>
          <a:xfrm>
            <a:off x="6270859" y="2463789"/>
            <a:ext cx="422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5387E9-7609-4068-8797-CE86A9CD01CF}"/>
              </a:ext>
            </a:extLst>
          </p:cNvPr>
          <p:cNvSpPr txBox="1"/>
          <p:nvPr/>
        </p:nvSpPr>
        <p:spPr>
          <a:xfrm>
            <a:off x="1542096" y="2158010"/>
            <a:ext cx="422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B874BA-00BF-4D36-A208-01E47F6AB18A}"/>
              </a:ext>
            </a:extLst>
          </p:cNvPr>
          <p:cNvSpPr txBox="1"/>
          <p:nvPr/>
        </p:nvSpPr>
        <p:spPr>
          <a:xfrm>
            <a:off x="2131682" y="1853291"/>
            <a:ext cx="744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21B23F-BAE0-4080-A0F1-A02B3CE64F9E}"/>
              </a:ext>
            </a:extLst>
          </p:cNvPr>
          <p:cNvSpPr txBox="1"/>
          <p:nvPr/>
        </p:nvSpPr>
        <p:spPr>
          <a:xfrm>
            <a:off x="9503776" y="1675130"/>
            <a:ext cx="4458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৫ থেকে ৭ বিয়োগ করতে পারি না, তাই শতক স্থান থেকে ১ শতক দশক স্থানে সরাই।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9A5695F-BCEB-4839-9BE4-D11732C2654B}"/>
              </a:ext>
            </a:extLst>
          </p:cNvPr>
          <p:cNvSpPr txBox="1"/>
          <p:nvPr/>
        </p:nvSpPr>
        <p:spPr>
          <a:xfrm>
            <a:off x="9324200" y="3492243"/>
            <a:ext cx="496944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দশক স্থানের অঙ্ক ১৫-৭ = 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AB284C-645F-4FD8-AE00-F6FD663ED020}"/>
              </a:ext>
            </a:extLst>
          </p:cNvPr>
          <p:cNvSpPr txBox="1"/>
          <p:nvPr/>
        </p:nvSpPr>
        <p:spPr>
          <a:xfrm>
            <a:off x="9487443" y="3359111"/>
            <a:ext cx="453180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শতক স্থানের বিয়োজ্যে কোন  অঙ্ক না থাকায় ১ বসাই।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0EF784-DD3D-47F0-B548-F89DFF17BB81}"/>
              </a:ext>
            </a:extLst>
          </p:cNvPr>
          <p:cNvSpPr txBox="1"/>
          <p:nvPr/>
        </p:nvSpPr>
        <p:spPr>
          <a:xfrm>
            <a:off x="5755936" y="2473533"/>
            <a:ext cx="422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16C3231-9001-4B30-9162-550F99683760}"/>
              </a:ext>
            </a:extLst>
          </p:cNvPr>
          <p:cNvSpPr txBox="1"/>
          <p:nvPr/>
        </p:nvSpPr>
        <p:spPr>
          <a:xfrm>
            <a:off x="9381373" y="4679804"/>
            <a:ext cx="5047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৩ থেকে ৫ বিয়োগ করতে পারি না, তাই দশক স্থান থেকে ১ দশ একক স্থানে সরাই।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03ECD5-74CB-42CF-BB85-800E8B9B24D5}"/>
              </a:ext>
            </a:extLst>
          </p:cNvPr>
          <p:cNvSpPr txBox="1"/>
          <p:nvPr/>
        </p:nvSpPr>
        <p:spPr>
          <a:xfrm>
            <a:off x="2438072" y="5014319"/>
            <a:ext cx="744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16000D-C569-4F09-A826-991325AF232D}"/>
              </a:ext>
            </a:extLst>
          </p:cNvPr>
          <p:cNvSpPr txBox="1"/>
          <p:nvPr/>
        </p:nvSpPr>
        <p:spPr>
          <a:xfrm>
            <a:off x="1965019" y="4941343"/>
            <a:ext cx="422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401BAF-1981-4EB8-8BBB-63FE6BB0268E}"/>
              </a:ext>
            </a:extLst>
          </p:cNvPr>
          <p:cNvSpPr txBox="1"/>
          <p:nvPr/>
        </p:nvSpPr>
        <p:spPr>
          <a:xfrm>
            <a:off x="9714253" y="6344418"/>
            <a:ext cx="411779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একক স্থান ১৩-৫ = 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A0F699-8039-4ECF-B5D4-6A750C3C7313}"/>
              </a:ext>
            </a:extLst>
          </p:cNvPr>
          <p:cNvSpPr txBox="1"/>
          <p:nvPr/>
        </p:nvSpPr>
        <p:spPr>
          <a:xfrm>
            <a:off x="9463345" y="4839176"/>
            <a:ext cx="4774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৫ থেকে ৬ বিয়োগ করতে পারি না, তাই শতক স্থান থেকে ১ শতক দশক স্থানে সরাই।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1264F83-2C77-41C9-9C05-A6E8B10B4984}"/>
              </a:ext>
            </a:extLst>
          </p:cNvPr>
          <p:cNvSpPr txBox="1"/>
          <p:nvPr/>
        </p:nvSpPr>
        <p:spPr>
          <a:xfrm>
            <a:off x="1806600" y="4620588"/>
            <a:ext cx="744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FBF310-0B3D-4BE0-951E-60DE243F0CB4}"/>
              </a:ext>
            </a:extLst>
          </p:cNvPr>
          <p:cNvSpPr txBox="1"/>
          <p:nvPr/>
        </p:nvSpPr>
        <p:spPr>
          <a:xfrm>
            <a:off x="1132128" y="4940444"/>
            <a:ext cx="744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4ED744-490A-4AE1-B1B2-4CF959816E8D}"/>
              </a:ext>
            </a:extLst>
          </p:cNvPr>
          <p:cNvSpPr txBox="1"/>
          <p:nvPr/>
        </p:nvSpPr>
        <p:spPr>
          <a:xfrm>
            <a:off x="9750025" y="6475600"/>
            <a:ext cx="411779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দশক স্থান ১৫-৬ = 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9B6FF5-06DC-4BE8-B5AF-FB1860473FCF}"/>
              </a:ext>
            </a:extLst>
          </p:cNvPr>
          <p:cNvSpPr txBox="1"/>
          <p:nvPr/>
        </p:nvSpPr>
        <p:spPr>
          <a:xfrm>
            <a:off x="6364545" y="5216913"/>
            <a:ext cx="7446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4C918C0-5DA3-4D9C-BC9E-157BF5F78B4F}"/>
              </a:ext>
            </a:extLst>
          </p:cNvPr>
          <p:cNvSpPr txBox="1"/>
          <p:nvPr/>
        </p:nvSpPr>
        <p:spPr>
          <a:xfrm>
            <a:off x="9846089" y="6439372"/>
            <a:ext cx="411779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শতক স্থান ৮-৪ = 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76422FE-01F9-41C2-9600-B63D45804FE0}"/>
              </a:ext>
            </a:extLst>
          </p:cNvPr>
          <p:cNvSpPr txBox="1"/>
          <p:nvPr/>
        </p:nvSpPr>
        <p:spPr>
          <a:xfrm>
            <a:off x="5896841" y="5247935"/>
            <a:ext cx="7446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  <p:bldP spid="10" grpId="0" animBg="1"/>
      <p:bldP spid="11" grpId="0"/>
      <p:bldP spid="14" grpId="0"/>
      <p:bldP spid="26" grpId="0"/>
      <p:bldP spid="26" grpId="1"/>
      <p:bldP spid="27" grpId="0" animBg="1"/>
      <p:bldP spid="27" grpId="1" animBg="1"/>
      <p:bldP spid="41" grpId="0"/>
      <p:bldP spid="42" grpId="0"/>
      <p:bldP spid="43" grpId="0"/>
      <p:bldP spid="45" grpId="0"/>
      <p:bldP spid="46" grpId="0"/>
      <p:bldP spid="47" grpId="0"/>
      <p:bldP spid="47" grpId="1"/>
      <p:bldP spid="48" grpId="0" animBg="1"/>
      <p:bldP spid="48" grpId="1" animBg="1"/>
      <p:bldP spid="49" grpId="0" animBg="1"/>
      <p:bldP spid="49" grpId="1" animBg="1"/>
      <p:bldP spid="50" grpId="0"/>
      <p:bldP spid="51" grpId="0"/>
      <p:bldP spid="51" grpId="1"/>
      <p:bldP spid="52" grpId="0"/>
      <p:bldP spid="53" grpId="0"/>
      <p:bldP spid="54" grpId="0" animBg="1"/>
      <p:bldP spid="54" grpId="1" animBg="1"/>
      <p:bldP spid="55" grpId="0"/>
      <p:bldP spid="55" grpId="1"/>
      <p:bldP spid="56" grpId="0"/>
      <p:bldP spid="57" grpId="0"/>
      <p:bldP spid="58" grpId="0" animBg="1"/>
      <p:bldP spid="58" grpId="1" animBg="1"/>
      <p:bldP spid="59" grpId="0"/>
      <p:bldP spid="61" grpId="0" animBg="1"/>
      <p:bldP spid="61" grpId="1" animBg="1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746</Words>
  <Application>Microsoft Office PowerPoint</Application>
  <PresentationFormat>Custom</PresentationFormat>
  <Paragraphs>171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dcterms:created xsi:type="dcterms:W3CDTF">2021-09-30T16:24:39Z</dcterms:created>
  <dcterms:modified xsi:type="dcterms:W3CDTF">2021-10-02T16:28:58Z</dcterms:modified>
</cp:coreProperties>
</file>