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7" r:id="rId2"/>
    <p:sldId id="256" r:id="rId3"/>
    <p:sldId id="259" r:id="rId4"/>
    <p:sldId id="275" r:id="rId5"/>
    <p:sldId id="257" r:id="rId6"/>
    <p:sldId id="260" r:id="rId7"/>
    <p:sldId id="261" r:id="rId8"/>
    <p:sldId id="281" r:id="rId9"/>
    <p:sldId id="268" r:id="rId10"/>
    <p:sldId id="269" r:id="rId11"/>
    <p:sldId id="278" r:id="rId12"/>
    <p:sldId id="279" r:id="rId13"/>
    <p:sldId id="280" r:id="rId14"/>
    <p:sldId id="270" r:id="rId15"/>
    <p:sldId id="271" r:id="rId16"/>
    <p:sldId id="272" r:id="rId17"/>
    <p:sldId id="262" r:id="rId18"/>
    <p:sldId id="263" r:id="rId19"/>
    <p:sldId id="264" r:id="rId20"/>
    <p:sldId id="273" r:id="rId21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67" y="-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bm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bm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845A0-99EC-469E-AB10-3095BFB7D41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E70C699-ED88-4668-873C-8C35E54BF482}">
      <dgm:prSet phldrT="[Text]" phldr="1"/>
      <dgm:spPr/>
      <dgm:t>
        <a:bodyPr/>
        <a:lstStyle/>
        <a:p>
          <a:endParaRPr lang="en-US" dirty="0"/>
        </a:p>
      </dgm:t>
    </dgm:pt>
    <dgm:pt modelId="{A12BB851-F7DA-4C88-96E9-FD4860874619}" type="sibTrans" cxnId="{1A225F4A-FAE1-4DD9-8697-6E8803E0323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297A2660-C5A6-47E2-ADF7-9B13C585DB87}" type="parTrans" cxnId="{1A225F4A-FAE1-4DD9-8697-6E8803E0323B}">
      <dgm:prSet/>
      <dgm:spPr/>
      <dgm:t>
        <a:bodyPr/>
        <a:lstStyle/>
        <a:p>
          <a:endParaRPr lang="en-US"/>
        </a:p>
      </dgm:t>
    </dgm:pt>
    <dgm:pt modelId="{EFEF2830-D8A8-4C68-B057-56F48B5083BD}" type="pres">
      <dgm:prSet presAssocID="{C12845A0-99EC-469E-AB10-3095BFB7D412}" presName="Name0" presStyleCnt="0">
        <dgm:presLayoutVars>
          <dgm:chMax val="7"/>
          <dgm:chPref val="7"/>
          <dgm:dir/>
        </dgm:presLayoutVars>
      </dgm:prSet>
      <dgm:spPr/>
    </dgm:pt>
    <dgm:pt modelId="{B1C142DF-3D33-400B-8179-9A33D68228F3}" type="pres">
      <dgm:prSet presAssocID="{C12845A0-99EC-469E-AB10-3095BFB7D412}" presName="Name1" presStyleCnt="0"/>
      <dgm:spPr/>
    </dgm:pt>
    <dgm:pt modelId="{3BD2D05C-ECE4-46EB-A5FA-A9707237DCEC}" type="pres">
      <dgm:prSet presAssocID="{A12BB851-F7DA-4C88-96E9-FD4860874619}" presName="picture_1" presStyleCnt="0"/>
      <dgm:spPr/>
    </dgm:pt>
    <dgm:pt modelId="{FD62B27A-2929-48C1-995A-DC5955C4FCDA}" type="pres">
      <dgm:prSet presAssocID="{A12BB851-F7DA-4C88-96E9-FD4860874619}" presName="pictureRepeatNode" presStyleLbl="alignImgPlace1" presStyleIdx="0" presStyleCnt="1" custScaleX="200000" custScaleY="211876" custLinFactY="12169" custLinFactNeighborX="-45912" custLinFactNeighborY="100000"/>
      <dgm:spPr/>
      <dgm:t>
        <a:bodyPr/>
        <a:lstStyle/>
        <a:p>
          <a:endParaRPr lang="en-US"/>
        </a:p>
      </dgm:t>
    </dgm:pt>
    <dgm:pt modelId="{ECC1EE78-2207-4CFC-A9C8-E24E3F52F940}" type="pres">
      <dgm:prSet presAssocID="{3E70C699-ED88-4668-873C-8C35E54BF482}" presName="text_1" presStyleLbl="node1" presStyleIdx="0" presStyleCnt="0" custFlipHor="1" custScaleX="7597" custLinFactY="100000" custLinFactNeighborY="138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6598B2-78AF-4AAF-A972-7A47552EF6C6}" type="presOf" srcId="{C12845A0-99EC-469E-AB10-3095BFB7D412}" destId="{EFEF2830-D8A8-4C68-B057-56F48B5083BD}" srcOrd="0" destOrd="0" presId="urn:microsoft.com/office/officeart/2008/layout/CircularPictureCallout"/>
    <dgm:cxn modelId="{E30C497B-F2DE-422B-8DFA-1802847A24E2}" type="presOf" srcId="{3E70C699-ED88-4668-873C-8C35E54BF482}" destId="{ECC1EE78-2207-4CFC-A9C8-E24E3F52F940}" srcOrd="0" destOrd="0" presId="urn:microsoft.com/office/officeart/2008/layout/CircularPictureCallout"/>
    <dgm:cxn modelId="{1722D99B-6946-4B3F-ABAC-5BBE424A575D}" type="presOf" srcId="{A12BB851-F7DA-4C88-96E9-FD4860874619}" destId="{FD62B27A-2929-48C1-995A-DC5955C4FCDA}" srcOrd="0" destOrd="0" presId="urn:microsoft.com/office/officeart/2008/layout/CircularPictureCallout"/>
    <dgm:cxn modelId="{1A225F4A-FAE1-4DD9-8697-6E8803E0323B}" srcId="{C12845A0-99EC-469E-AB10-3095BFB7D412}" destId="{3E70C699-ED88-4668-873C-8C35E54BF482}" srcOrd="0" destOrd="0" parTransId="{297A2660-C5A6-47E2-ADF7-9B13C585DB87}" sibTransId="{A12BB851-F7DA-4C88-96E9-FD4860874619}"/>
    <dgm:cxn modelId="{F047B684-FB74-402B-9D2F-5E0ECB6176C9}" type="presParOf" srcId="{EFEF2830-D8A8-4C68-B057-56F48B5083BD}" destId="{B1C142DF-3D33-400B-8179-9A33D68228F3}" srcOrd="0" destOrd="0" presId="urn:microsoft.com/office/officeart/2008/layout/CircularPictureCallout"/>
    <dgm:cxn modelId="{14E50946-417E-4419-B1A9-0BCAB86CA554}" type="presParOf" srcId="{B1C142DF-3D33-400B-8179-9A33D68228F3}" destId="{3BD2D05C-ECE4-46EB-A5FA-A9707237DCEC}" srcOrd="0" destOrd="0" presId="urn:microsoft.com/office/officeart/2008/layout/CircularPictureCallout"/>
    <dgm:cxn modelId="{614949F0-A399-445C-9F7E-8BBACBBA2E76}" type="presParOf" srcId="{3BD2D05C-ECE4-46EB-A5FA-A9707237DCEC}" destId="{FD62B27A-2929-48C1-995A-DC5955C4FCDA}" srcOrd="0" destOrd="0" presId="urn:microsoft.com/office/officeart/2008/layout/CircularPictureCallout"/>
    <dgm:cxn modelId="{880413D2-3458-401A-A3F6-1B11BC65D6DF}" type="presParOf" srcId="{B1C142DF-3D33-400B-8179-9A33D68228F3}" destId="{ECC1EE78-2207-4CFC-A9C8-E24E3F52F940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0B6E6A-2A55-4258-B337-43970B1C3D3C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4BF7C4AF-CE93-453A-AADA-76A0ED6C437F}">
      <dgm:prSet phldrT="[Text]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bn-BD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rPr>
            <a:t>সালাতের অর্থ কী তা বলতে পারবে।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9CBCB342-D6D6-4AD8-B030-D0421BA23A6F}" type="parTrans" cxnId="{2C25AEBB-CB16-464D-92B6-5F841B513AF8}">
      <dgm:prSet/>
      <dgm:spPr/>
      <dgm:t>
        <a:bodyPr/>
        <a:lstStyle/>
        <a:p>
          <a:endParaRPr lang="en-US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5F5905BB-3E6F-4B37-9926-A7FF7E6F0858}" type="sibTrans" cxnId="{2C25AEBB-CB16-464D-92B6-5F841B513AF8}">
      <dgm:prSet/>
      <dgm:spPr/>
      <dgm:t>
        <a:bodyPr/>
        <a:lstStyle/>
        <a:p>
          <a:endParaRPr lang="en-US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2E2B2AFB-3A2D-4A35-81CB-28D941B4BD39}">
      <dgm:prSet phldrT="[Text]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bn-BD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rPr>
            <a:t>সালাতের ওয়াক্ত কয়টি তা বলতে পারবে।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D819FDDF-DE49-4D29-9B7B-2C6FFFDF8E1F}" type="parTrans" cxnId="{553B77B7-BB69-48D2-A662-9A2C36467A8F}">
      <dgm:prSet/>
      <dgm:spPr/>
      <dgm:t>
        <a:bodyPr/>
        <a:lstStyle/>
        <a:p>
          <a:endParaRPr lang="en-US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3E9A7215-DE22-4CD9-A9B4-3D1ACE024FC9}" type="sibTrans" cxnId="{553B77B7-BB69-48D2-A662-9A2C36467A8F}">
      <dgm:prSet/>
      <dgm:spPr/>
      <dgm:t>
        <a:bodyPr/>
        <a:lstStyle/>
        <a:p>
          <a:endParaRPr lang="en-US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47851231-AE7D-429B-906A-B8ED50DCE766}">
      <dgm:prSet phldrT="[Text]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bn-BD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Shonar Bangla" panose="020B0502040204020203" pitchFamily="34" charset="0"/>
              <a:cs typeface="Shonar Bangla" panose="020B0502040204020203" pitchFamily="34" charset="0"/>
            </a:rPr>
            <a:t>সালাতের  আরকান আহকাম বলতে পারবে।</a:t>
          </a:r>
          <a:endParaRPr lang="en-US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02DCA3CD-3B2F-4BC6-B502-0EBEC944A951}" type="parTrans" cxnId="{36906706-7AB6-435D-9AF1-62CC7EA4ED19}">
      <dgm:prSet/>
      <dgm:spPr/>
      <dgm:t>
        <a:bodyPr/>
        <a:lstStyle/>
        <a:p>
          <a:endParaRPr lang="en-US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461E7ECC-F10F-4F34-A1CC-F0EA74FA0DD1}" type="sibTrans" cxnId="{36906706-7AB6-435D-9AF1-62CC7EA4ED19}">
      <dgm:prSet/>
      <dgm:spPr/>
      <dgm:t>
        <a:bodyPr/>
        <a:lstStyle/>
        <a:p>
          <a:endParaRPr lang="en-US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BDB2EB3E-E3A8-4B2A-AB80-B958DE187830}" type="pres">
      <dgm:prSet presAssocID="{C60B6E6A-2A55-4258-B337-43970B1C3D3C}" presName="Name0" presStyleCnt="0">
        <dgm:presLayoutVars>
          <dgm:resizeHandles/>
        </dgm:presLayoutVars>
      </dgm:prSet>
      <dgm:spPr/>
    </dgm:pt>
    <dgm:pt modelId="{29B924F0-BD0F-46E5-8A6E-DB922F344D2D}" type="pres">
      <dgm:prSet presAssocID="{4BF7C4AF-CE93-453A-AADA-76A0ED6C437F}" presName="text" presStyleLbl="node1" presStyleIdx="0" presStyleCnt="3" custScaleX="767055" custLinFactNeighborX="-6682" custLinFactNeighborY="81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149E1-DA57-485B-954A-631D1BA673FB}" type="pres">
      <dgm:prSet presAssocID="{5F5905BB-3E6F-4B37-9926-A7FF7E6F0858}" presName="space" presStyleCnt="0"/>
      <dgm:spPr/>
    </dgm:pt>
    <dgm:pt modelId="{F033C35A-C041-4079-A7FD-07828571205B}" type="pres">
      <dgm:prSet presAssocID="{2E2B2AFB-3A2D-4A35-81CB-28D941B4BD39}" presName="text" presStyleLbl="node1" presStyleIdx="1" presStyleCnt="3" custScaleX="1120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6EACF-55DC-4116-B7BF-B9816480E49A}" type="pres">
      <dgm:prSet presAssocID="{3E9A7215-DE22-4CD9-A9B4-3D1ACE024FC9}" presName="space" presStyleCnt="0"/>
      <dgm:spPr/>
    </dgm:pt>
    <dgm:pt modelId="{BF3C63A9-D18A-4FDC-87B1-6FC110A540BA}" type="pres">
      <dgm:prSet presAssocID="{47851231-AE7D-429B-906A-B8ED50DCE766}" presName="text" presStyleLbl="node1" presStyleIdx="2" presStyleCnt="3" custScaleX="778428" custScaleY="99057" custLinFactNeighborY="-62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3B77B7-BB69-48D2-A662-9A2C36467A8F}" srcId="{C60B6E6A-2A55-4258-B337-43970B1C3D3C}" destId="{2E2B2AFB-3A2D-4A35-81CB-28D941B4BD39}" srcOrd="1" destOrd="0" parTransId="{D819FDDF-DE49-4D29-9B7B-2C6FFFDF8E1F}" sibTransId="{3E9A7215-DE22-4CD9-A9B4-3D1ACE024FC9}"/>
    <dgm:cxn modelId="{B51D1267-758C-4D59-AA15-9507A4A0845C}" type="presOf" srcId="{4BF7C4AF-CE93-453A-AADA-76A0ED6C437F}" destId="{29B924F0-BD0F-46E5-8A6E-DB922F344D2D}" srcOrd="0" destOrd="0" presId="urn:diagrams.loki3.com/VaryingWidthList"/>
    <dgm:cxn modelId="{1B53BBDD-AFD9-434B-A8F4-24261E791EDB}" type="presOf" srcId="{2E2B2AFB-3A2D-4A35-81CB-28D941B4BD39}" destId="{F033C35A-C041-4079-A7FD-07828571205B}" srcOrd="0" destOrd="0" presId="urn:diagrams.loki3.com/VaryingWidthList"/>
    <dgm:cxn modelId="{2C25AEBB-CB16-464D-92B6-5F841B513AF8}" srcId="{C60B6E6A-2A55-4258-B337-43970B1C3D3C}" destId="{4BF7C4AF-CE93-453A-AADA-76A0ED6C437F}" srcOrd="0" destOrd="0" parTransId="{9CBCB342-D6D6-4AD8-B030-D0421BA23A6F}" sibTransId="{5F5905BB-3E6F-4B37-9926-A7FF7E6F0858}"/>
    <dgm:cxn modelId="{36906706-7AB6-435D-9AF1-62CC7EA4ED19}" srcId="{C60B6E6A-2A55-4258-B337-43970B1C3D3C}" destId="{47851231-AE7D-429B-906A-B8ED50DCE766}" srcOrd="2" destOrd="0" parTransId="{02DCA3CD-3B2F-4BC6-B502-0EBEC944A951}" sibTransId="{461E7ECC-F10F-4F34-A1CC-F0EA74FA0DD1}"/>
    <dgm:cxn modelId="{94E1BF8A-7CAF-4DF5-B2B3-D9444C09E9BA}" type="presOf" srcId="{C60B6E6A-2A55-4258-B337-43970B1C3D3C}" destId="{BDB2EB3E-E3A8-4B2A-AB80-B958DE187830}" srcOrd="0" destOrd="0" presId="urn:diagrams.loki3.com/VaryingWidthList"/>
    <dgm:cxn modelId="{CE2F302E-ED14-4D34-8A47-956509050F50}" type="presOf" srcId="{47851231-AE7D-429B-906A-B8ED50DCE766}" destId="{BF3C63A9-D18A-4FDC-87B1-6FC110A540BA}" srcOrd="0" destOrd="0" presId="urn:diagrams.loki3.com/VaryingWidthList"/>
    <dgm:cxn modelId="{8CBB0E17-038C-4992-8800-FA4EB7F17F52}" type="presParOf" srcId="{BDB2EB3E-E3A8-4B2A-AB80-B958DE187830}" destId="{29B924F0-BD0F-46E5-8A6E-DB922F344D2D}" srcOrd="0" destOrd="0" presId="urn:diagrams.loki3.com/VaryingWidthList"/>
    <dgm:cxn modelId="{DE8342FC-ECFE-4072-ADCB-AB47661B6452}" type="presParOf" srcId="{BDB2EB3E-E3A8-4B2A-AB80-B958DE187830}" destId="{349149E1-DA57-485B-954A-631D1BA673FB}" srcOrd="1" destOrd="0" presId="urn:diagrams.loki3.com/VaryingWidthList"/>
    <dgm:cxn modelId="{BA2B2857-9E80-4A5D-8743-2E7BB94B17E1}" type="presParOf" srcId="{BDB2EB3E-E3A8-4B2A-AB80-B958DE187830}" destId="{F033C35A-C041-4079-A7FD-07828571205B}" srcOrd="2" destOrd="0" presId="urn:diagrams.loki3.com/VaryingWidthList"/>
    <dgm:cxn modelId="{C969E953-31F4-4125-80A0-284EFBFFB6F1}" type="presParOf" srcId="{BDB2EB3E-E3A8-4B2A-AB80-B958DE187830}" destId="{4D56EACF-55DC-4116-B7BF-B9816480E49A}" srcOrd="3" destOrd="0" presId="urn:diagrams.loki3.com/VaryingWidthList"/>
    <dgm:cxn modelId="{546763F6-2679-4009-8080-D8F2B1FE159D}" type="presParOf" srcId="{BDB2EB3E-E3A8-4B2A-AB80-B958DE187830}" destId="{BF3C63A9-D18A-4FDC-87B1-6FC110A540BA}" srcOrd="4" destOrd="0" presId="urn:diagrams.loki3.com/VaryingWidthList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48B0F5-ADB0-43ED-A388-16BF4CFF92C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6CD19-8D46-4F7B-95BE-2119B8D2F43F}">
      <dgm:prSet phldrT="[Text]" custT="1"/>
      <dgm:spPr/>
      <dgm:t>
        <a:bodyPr>
          <a:prstTxWarp prst="textChevron">
            <a:avLst/>
          </a:prstTxWarp>
        </a:bodyPr>
        <a:lstStyle/>
        <a:p>
          <a:r>
            <a:rPr lang="bn-BD" sz="4400" b="1" cap="none" spc="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আহকাম</a:t>
          </a:r>
          <a:endParaRPr lang="en-US" sz="4400" b="1" cap="none" spc="0" dirty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FE3E73-3F5D-4A69-89FC-73FA1B938C9D}" type="parTrans" cxnId="{54008308-43E5-48BA-A2BD-526837F45B8B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B40403F5-BB28-4F9F-923E-2778405EABEC}" type="sibTrans" cxnId="{54008308-43E5-48BA-A2BD-526837F45B8B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A98243DD-2D3C-4125-802E-6D032ECBF482}">
      <dgm:prSet phldrT="[Text]"/>
      <dgm:spPr>
        <a:solidFill>
          <a:srgbClr val="FFC000"/>
        </a:solidFill>
        <a:ln w="76200"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শরীর পাক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B27C2C-E17C-49B4-9190-FB5E9C582C77}" type="parTrans" cxnId="{464426E9-F5B6-44AC-B910-6A056672817D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89CF495B-0AE5-4E60-8DCE-6D5D116C5DBC}" type="sibTrans" cxnId="{464426E9-F5B6-44AC-B910-6A056672817D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3AB02891-6D26-4E6B-BB01-C42BF6E4385E}">
      <dgm:prSet phldrT="[Text]"/>
      <dgm:spPr>
        <a:solidFill>
          <a:srgbClr val="FFC000"/>
        </a:solidFill>
        <a:ln w="76200"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জায়গা পাক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C31F23-1183-44DE-A5B6-D54482C3AB2B}" type="parTrans" cxnId="{711ADD8A-4225-40F2-8DB6-7D7518E4194C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F9B7DC1F-5B57-4E8E-BB0E-1FD082ADF95B}" type="sibTrans" cxnId="{711ADD8A-4225-40F2-8DB6-7D7518E4194C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BCF272C6-A5F8-483A-A93D-4E4D4857BD7C}">
      <dgm:prSet phldrT="[Text]"/>
      <dgm:spPr>
        <a:solidFill>
          <a:srgbClr val="FFC000"/>
        </a:solidFill>
        <a:ln w="76200"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কাপর পাক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11FABA-8756-4734-8675-FBE5A9789664}" type="parTrans" cxnId="{4C9401AC-93AD-4126-83F3-17D4B7455CE4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0B8586A5-2DFB-4B0F-86D6-A318F168180F}" type="sibTrans" cxnId="{4C9401AC-93AD-4126-83F3-17D4B7455CE4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D50A8AF7-6873-4134-8B8B-0F9CC7A35D83}">
      <dgm:prSet phldrT="[Text]"/>
      <dgm:spPr>
        <a:solidFill>
          <a:srgbClr val="FFC000"/>
        </a:solidFill>
        <a:ln w="76200"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সর্তর ঢাকা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3A1568-A1CD-492C-8396-2DC8E87A5C7A}" type="parTrans" cxnId="{695B5722-9EB4-4418-8139-496DC147F0E6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E258C6F4-AE54-4CF5-9895-EF1AE9950612}" type="sibTrans" cxnId="{695B5722-9EB4-4418-8139-496DC147F0E6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CA6A60A8-21BF-4C3E-A260-C9EF96F8FB8B}">
      <dgm:prSet/>
      <dgm:spPr>
        <a:solidFill>
          <a:srgbClr val="FFC000"/>
        </a:solidFill>
        <a:ln w="76200"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b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কেবলা মুখী হওয়া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956975-518A-47E4-92B5-1D6DC5720453}" type="parTrans" cxnId="{062F698A-7A5F-437E-ACA1-FEFDB89E4ECB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E4AAEA2C-5BC3-4429-B562-C095C7589492}" type="sibTrans" cxnId="{062F698A-7A5F-437E-ACA1-FEFDB89E4ECB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CEF13D69-E979-4ED3-9634-40D83E7C2683}">
      <dgm:prSet/>
      <dgm:spPr>
        <a:solidFill>
          <a:srgbClr val="FFC000"/>
        </a:solidFill>
        <a:ln w="76200"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ওয়াক্ত হওয়া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5BDFDC-0B4F-47CE-B912-70B5741CD920}" type="parTrans" cxnId="{FE1AE8C3-FD36-438E-8A54-8F28199F5CB5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6E967956-E697-4708-8F21-00F7487D5575}" type="sibTrans" cxnId="{FE1AE8C3-FD36-438E-8A54-8F28199F5CB5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9FE38297-BC01-4EE6-8A9C-EA8D7434D3F4}">
      <dgm:prSet/>
      <dgm:spPr>
        <a:solidFill>
          <a:srgbClr val="FFC000"/>
        </a:solidFill>
        <a:ln w="76200"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নিয়ত করা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AC286C-E3A6-40B2-B491-216E5FAAB217}" type="parTrans" cxnId="{AD851731-E434-4E82-A6F4-7376D5232405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B865D195-CDB4-4FB6-816F-976CBE52049E}" type="sibTrans" cxnId="{AD851731-E434-4E82-A6F4-7376D5232405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EA4F1736-7704-4CF7-94B5-76F1A950D918}" type="pres">
      <dgm:prSet presAssocID="{5E48B0F5-ADB0-43ED-A388-16BF4CFF92C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46CE69-8F52-4385-86A6-5B7EA916F824}" type="pres">
      <dgm:prSet presAssocID="{D2A6CD19-8D46-4F7B-95BE-2119B8D2F43F}" presName="centerShape" presStyleLbl="node0" presStyleIdx="0" presStyleCnt="1" custScaleX="128986" custScaleY="123446"/>
      <dgm:spPr/>
      <dgm:t>
        <a:bodyPr/>
        <a:lstStyle/>
        <a:p>
          <a:endParaRPr lang="en-US"/>
        </a:p>
      </dgm:t>
    </dgm:pt>
    <dgm:pt modelId="{BC1999F6-97FB-4E48-AB55-A0BB6479AA42}" type="pres">
      <dgm:prSet presAssocID="{0DB27C2C-E17C-49B4-9190-FB5E9C582C77}" presName="parTrans" presStyleLbl="sibTrans2D1" presStyleIdx="0" presStyleCnt="7"/>
      <dgm:spPr/>
      <dgm:t>
        <a:bodyPr/>
        <a:lstStyle/>
        <a:p>
          <a:endParaRPr lang="en-US"/>
        </a:p>
      </dgm:t>
    </dgm:pt>
    <dgm:pt modelId="{F55D8855-4356-462E-B248-6848C1E562A7}" type="pres">
      <dgm:prSet presAssocID="{0DB27C2C-E17C-49B4-9190-FB5E9C582C77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4D1605BB-D14E-4B03-970A-2B6E6D8ED07F}" type="pres">
      <dgm:prSet presAssocID="{A98243DD-2D3C-4125-802E-6D032ECBF48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531DA-3381-4C49-A3E0-6122FCB19998}" type="pres">
      <dgm:prSet presAssocID="{F9C31F23-1183-44DE-A5B6-D54482C3AB2B}" presName="parTrans" presStyleLbl="sibTrans2D1" presStyleIdx="1" presStyleCnt="7"/>
      <dgm:spPr/>
      <dgm:t>
        <a:bodyPr/>
        <a:lstStyle/>
        <a:p>
          <a:endParaRPr lang="en-US"/>
        </a:p>
      </dgm:t>
    </dgm:pt>
    <dgm:pt modelId="{A5F02FA7-9F2D-4881-9958-4A2DAE53B906}" type="pres">
      <dgm:prSet presAssocID="{F9C31F23-1183-44DE-A5B6-D54482C3AB2B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6176C630-DB7B-4FCB-A796-11998868EF7E}" type="pres">
      <dgm:prSet presAssocID="{3AB02891-6D26-4E6B-BB01-C42BF6E4385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30D31-A4CA-4DCD-B1C5-7323CDB6ED17}" type="pres">
      <dgm:prSet presAssocID="{CB11FABA-8756-4734-8675-FBE5A9789664}" presName="parTrans" presStyleLbl="sibTrans2D1" presStyleIdx="2" presStyleCnt="7"/>
      <dgm:spPr/>
      <dgm:t>
        <a:bodyPr/>
        <a:lstStyle/>
        <a:p>
          <a:endParaRPr lang="en-US"/>
        </a:p>
      </dgm:t>
    </dgm:pt>
    <dgm:pt modelId="{77B3CC91-4BF0-4DB0-B30A-675462413E79}" type="pres">
      <dgm:prSet presAssocID="{CB11FABA-8756-4734-8675-FBE5A9789664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12D5AA52-9FCB-4FFF-82DF-B5CD533F3C36}" type="pres">
      <dgm:prSet presAssocID="{BCF272C6-A5F8-483A-A93D-4E4D4857BD7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87CB1-B997-4260-8B45-0B13F003B442}" type="pres">
      <dgm:prSet presAssocID="{5F3A1568-A1CD-492C-8396-2DC8E87A5C7A}" presName="parTrans" presStyleLbl="sibTrans2D1" presStyleIdx="3" presStyleCnt="7"/>
      <dgm:spPr/>
      <dgm:t>
        <a:bodyPr/>
        <a:lstStyle/>
        <a:p>
          <a:endParaRPr lang="en-US"/>
        </a:p>
      </dgm:t>
    </dgm:pt>
    <dgm:pt modelId="{F535CC5A-C534-42D5-93CF-6C35FF2D4517}" type="pres">
      <dgm:prSet presAssocID="{5F3A1568-A1CD-492C-8396-2DC8E87A5C7A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9C62E1B3-D2B2-4254-A4C0-D600BD4B014C}" type="pres">
      <dgm:prSet presAssocID="{D50A8AF7-6873-4134-8B8B-0F9CC7A35D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B3648-31F0-4DDB-ABD9-B4386659E3CE}" type="pres">
      <dgm:prSet presAssocID="{A4956975-518A-47E4-92B5-1D6DC5720453}" presName="parTrans" presStyleLbl="sibTrans2D1" presStyleIdx="4" presStyleCnt="7"/>
      <dgm:spPr/>
      <dgm:t>
        <a:bodyPr/>
        <a:lstStyle/>
        <a:p>
          <a:endParaRPr lang="en-US"/>
        </a:p>
      </dgm:t>
    </dgm:pt>
    <dgm:pt modelId="{0D80CCF3-DB65-43B8-9645-C19807424697}" type="pres">
      <dgm:prSet presAssocID="{A4956975-518A-47E4-92B5-1D6DC5720453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B853A68D-485F-4005-92C5-256F4997C665}" type="pres">
      <dgm:prSet presAssocID="{CA6A60A8-21BF-4C3E-A260-C9EF96F8FB8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3D7FF-2887-4F2F-B8C6-6415D5A8B73B}" type="pres">
      <dgm:prSet presAssocID="{BF5BDFDC-0B4F-47CE-B912-70B5741CD920}" presName="parTrans" presStyleLbl="sibTrans2D1" presStyleIdx="5" presStyleCnt="7"/>
      <dgm:spPr/>
      <dgm:t>
        <a:bodyPr/>
        <a:lstStyle/>
        <a:p>
          <a:endParaRPr lang="en-US"/>
        </a:p>
      </dgm:t>
    </dgm:pt>
    <dgm:pt modelId="{6C369CB1-FA0A-4415-A34A-F545ECCAF525}" type="pres">
      <dgm:prSet presAssocID="{BF5BDFDC-0B4F-47CE-B912-70B5741CD920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FB76D1D3-567B-47C2-BF36-5F9606E61738}" type="pres">
      <dgm:prSet presAssocID="{CEF13D69-E979-4ED3-9634-40D83E7C268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FE912-2A54-4C33-B260-C68A4D588678}" type="pres">
      <dgm:prSet presAssocID="{AFAC286C-E3A6-40B2-B491-216E5FAAB217}" presName="parTrans" presStyleLbl="sibTrans2D1" presStyleIdx="6" presStyleCnt="7"/>
      <dgm:spPr/>
      <dgm:t>
        <a:bodyPr/>
        <a:lstStyle/>
        <a:p>
          <a:endParaRPr lang="en-US"/>
        </a:p>
      </dgm:t>
    </dgm:pt>
    <dgm:pt modelId="{C7319A7A-98FA-4B49-9A75-AEA4E92B2EB5}" type="pres">
      <dgm:prSet presAssocID="{AFAC286C-E3A6-40B2-B491-216E5FAAB217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1165B51D-666F-45CF-B9EA-5CFA9D6450DF}" type="pres">
      <dgm:prSet presAssocID="{9FE38297-BC01-4EE6-8A9C-EA8D7434D3F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95E20F-43DB-45CC-9E69-37F6842F5EFA}" type="presOf" srcId="{CEF13D69-E979-4ED3-9634-40D83E7C2683}" destId="{FB76D1D3-567B-47C2-BF36-5F9606E61738}" srcOrd="0" destOrd="0" presId="urn:microsoft.com/office/officeart/2005/8/layout/radial5"/>
    <dgm:cxn modelId="{7BE4369E-38F9-41FA-89F7-1517541AB66E}" type="presOf" srcId="{A4956975-518A-47E4-92B5-1D6DC5720453}" destId="{EAFB3648-31F0-4DDB-ABD9-B4386659E3CE}" srcOrd="0" destOrd="0" presId="urn:microsoft.com/office/officeart/2005/8/layout/radial5"/>
    <dgm:cxn modelId="{54008308-43E5-48BA-A2BD-526837F45B8B}" srcId="{5E48B0F5-ADB0-43ED-A388-16BF4CFF92C7}" destId="{D2A6CD19-8D46-4F7B-95BE-2119B8D2F43F}" srcOrd="0" destOrd="0" parTransId="{DEFE3E73-3F5D-4A69-89FC-73FA1B938C9D}" sibTransId="{B40403F5-BB28-4F9F-923E-2778405EABEC}"/>
    <dgm:cxn modelId="{B0742E2A-0EDE-4DA6-8F8E-7FDBB0EBFF33}" type="presOf" srcId="{BCF272C6-A5F8-483A-A93D-4E4D4857BD7C}" destId="{12D5AA52-9FCB-4FFF-82DF-B5CD533F3C36}" srcOrd="0" destOrd="0" presId="urn:microsoft.com/office/officeart/2005/8/layout/radial5"/>
    <dgm:cxn modelId="{711ADD8A-4225-40F2-8DB6-7D7518E4194C}" srcId="{D2A6CD19-8D46-4F7B-95BE-2119B8D2F43F}" destId="{3AB02891-6D26-4E6B-BB01-C42BF6E4385E}" srcOrd="1" destOrd="0" parTransId="{F9C31F23-1183-44DE-A5B6-D54482C3AB2B}" sibTransId="{F9B7DC1F-5B57-4E8E-BB0E-1FD082ADF95B}"/>
    <dgm:cxn modelId="{82BFE0A1-1D8F-4491-8A21-1AC654434D7A}" type="presOf" srcId="{5E48B0F5-ADB0-43ED-A388-16BF4CFF92C7}" destId="{EA4F1736-7704-4CF7-94B5-76F1A950D918}" srcOrd="0" destOrd="0" presId="urn:microsoft.com/office/officeart/2005/8/layout/radial5"/>
    <dgm:cxn modelId="{D0D0188B-818A-4C71-815A-30F1DB085D72}" type="presOf" srcId="{3AB02891-6D26-4E6B-BB01-C42BF6E4385E}" destId="{6176C630-DB7B-4FCB-A796-11998868EF7E}" srcOrd="0" destOrd="0" presId="urn:microsoft.com/office/officeart/2005/8/layout/radial5"/>
    <dgm:cxn modelId="{8E1AFF31-9BBE-4BE8-BC2F-ED9A46E8028E}" type="presOf" srcId="{A4956975-518A-47E4-92B5-1D6DC5720453}" destId="{0D80CCF3-DB65-43B8-9645-C19807424697}" srcOrd="1" destOrd="0" presId="urn:microsoft.com/office/officeart/2005/8/layout/radial5"/>
    <dgm:cxn modelId="{FF881C9D-E009-4D80-A4A3-7169792A57B4}" type="presOf" srcId="{5F3A1568-A1CD-492C-8396-2DC8E87A5C7A}" destId="{F535CC5A-C534-42D5-93CF-6C35FF2D4517}" srcOrd="1" destOrd="0" presId="urn:microsoft.com/office/officeart/2005/8/layout/radial5"/>
    <dgm:cxn modelId="{AD49D618-F5F0-47BC-AE69-DB7486AB028B}" type="presOf" srcId="{AFAC286C-E3A6-40B2-B491-216E5FAAB217}" destId="{5F1FE912-2A54-4C33-B260-C68A4D588678}" srcOrd="0" destOrd="0" presId="urn:microsoft.com/office/officeart/2005/8/layout/radial5"/>
    <dgm:cxn modelId="{464426E9-F5B6-44AC-B910-6A056672817D}" srcId="{D2A6CD19-8D46-4F7B-95BE-2119B8D2F43F}" destId="{A98243DD-2D3C-4125-802E-6D032ECBF482}" srcOrd="0" destOrd="0" parTransId="{0DB27C2C-E17C-49B4-9190-FB5E9C582C77}" sibTransId="{89CF495B-0AE5-4E60-8DCE-6D5D116C5DBC}"/>
    <dgm:cxn modelId="{5BA297C1-4DB8-4423-B44F-075FED22EBF5}" type="presOf" srcId="{F9C31F23-1183-44DE-A5B6-D54482C3AB2B}" destId="{A5F02FA7-9F2D-4881-9958-4A2DAE53B906}" srcOrd="1" destOrd="0" presId="urn:microsoft.com/office/officeart/2005/8/layout/radial5"/>
    <dgm:cxn modelId="{4C9401AC-93AD-4126-83F3-17D4B7455CE4}" srcId="{D2A6CD19-8D46-4F7B-95BE-2119B8D2F43F}" destId="{BCF272C6-A5F8-483A-A93D-4E4D4857BD7C}" srcOrd="2" destOrd="0" parTransId="{CB11FABA-8756-4734-8675-FBE5A9789664}" sibTransId="{0B8586A5-2DFB-4B0F-86D6-A318F168180F}"/>
    <dgm:cxn modelId="{9D97D8D2-80DA-436F-B064-B5BBAF40555D}" type="presOf" srcId="{9FE38297-BC01-4EE6-8A9C-EA8D7434D3F4}" destId="{1165B51D-666F-45CF-B9EA-5CFA9D6450DF}" srcOrd="0" destOrd="0" presId="urn:microsoft.com/office/officeart/2005/8/layout/radial5"/>
    <dgm:cxn modelId="{4A1628C8-D371-49A8-B660-38A55F6844F7}" type="presOf" srcId="{BF5BDFDC-0B4F-47CE-B912-70B5741CD920}" destId="{6A33D7FF-2887-4F2F-B8C6-6415D5A8B73B}" srcOrd="0" destOrd="0" presId="urn:microsoft.com/office/officeart/2005/8/layout/radial5"/>
    <dgm:cxn modelId="{062F698A-7A5F-437E-ACA1-FEFDB89E4ECB}" srcId="{D2A6CD19-8D46-4F7B-95BE-2119B8D2F43F}" destId="{CA6A60A8-21BF-4C3E-A260-C9EF96F8FB8B}" srcOrd="4" destOrd="0" parTransId="{A4956975-518A-47E4-92B5-1D6DC5720453}" sibTransId="{E4AAEA2C-5BC3-4429-B562-C095C7589492}"/>
    <dgm:cxn modelId="{234E84FF-99D9-425C-BAAC-E97FB1F648DA}" type="presOf" srcId="{CB11FABA-8756-4734-8675-FBE5A9789664}" destId="{77B3CC91-4BF0-4DB0-B30A-675462413E79}" srcOrd="1" destOrd="0" presId="urn:microsoft.com/office/officeart/2005/8/layout/radial5"/>
    <dgm:cxn modelId="{FA2B5BA6-33D0-44E9-A724-0C04C7882947}" type="presOf" srcId="{BF5BDFDC-0B4F-47CE-B912-70B5741CD920}" destId="{6C369CB1-FA0A-4415-A34A-F545ECCAF525}" srcOrd="1" destOrd="0" presId="urn:microsoft.com/office/officeart/2005/8/layout/radial5"/>
    <dgm:cxn modelId="{838FAAB3-FDA7-4654-AD2C-64A0C804C923}" type="presOf" srcId="{0DB27C2C-E17C-49B4-9190-FB5E9C582C77}" destId="{BC1999F6-97FB-4E48-AB55-A0BB6479AA42}" srcOrd="0" destOrd="0" presId="urn:microsoft.com/office/officeart/2005/8/layout/radial5"/>
    <dgm:cxn modelId="{AD851731-E434-4E82-A6F4-7376D5232405}" srcId="{D2A6CD19-8D46-4F7B-95BE-2119B8D2F43F}" destId="{9FE38297-BC01-4EE6-8A9C-EA8D7434D3F4}" srcOrd="6" destOrd="0" parTransId="{AFAC286C-E3A6-40B2-B491-216E5FAAB217}" sibTransId="{B865D195-CDB4-4FB6-816F-976CBE52049E}"/>
    <dgm:cxn modelId="{A58A5DC1-1DCC-44B8-87B4-574E29534B79}" type="presOf" srcId="{AFAC286C-E3A6-40B2-B491-216E5FAAB217}" destId="{C7319A7A-98FA-4B49-9A75-AEA4E92B2EB5}" srcOrd="1" destOrd="0" presId="urn:microsoft.com/office/officeart/2005/8/layout/radial5"/>
    <dgm:cxn modelId="{7375F63B-6B22-4D1B-97C5-5C088D718EBB}" type="presOf" srcId="{A98243DD-2D3C-4125-802E-6D032ECBF482}" destId="{4D1605BB-D14E-4B03-970A-2B6E6D8ED07F}" srcOrd="0" destOrd="0" presId="urn:microsoft.com/office/officeart/2005/8/layout/radial5"/>
    <dgm:cxn modelId="{E624F77C-7E7F-4B0D-828D-665CF6C357E0}" type="presOf" srcId="{5F3A1568-A1CD-492C-8396-2DC8E87A5C7A}" destId="{B6D87CB1-B997-4260-8B45-0B13F003B442}" srcOrd="0" destOrd="0" presId="urn:microsoft.com/office/officeart/2005/8/layout/radial5"/>
    <dgm:cxn modelId="{F01A1116-C198-4CFE-9914-B6B9138EC38D}" type="presOf" srcId="{0DB27C2C-E17C-49B4-9190-FB5E9C582C77}" destId="{F55D8855-4356-462E-B248-6848C1E562A7}" srcOrd="1" destOrd="0" presId="urn:microsoft.com/office/officeart/2005/8/layout/radial5"/>
    <dgm:cxn modelId="{D61955AB-6354-4D62-BA1A-8C81172651F0}" type="presOf" srcId="{CB11FABA-8756-4734-8675-FBE5A9789664}" destId="{53F30D31-A4CA-4DCD-B1C5-7323CDB6ED17}" srcOrd="0" destOrd="0" presId="urn:microsoft.com/office/officeart/2005/8/layout/radial5"/>
    <dgm:cxn modelId="{695B5722-9EB4-4418-8139-496DC147F0E6}" srcId="{D2A6CD19-8D46-4F7B-95BE-2119B8D2F43F}" destId="{D50A8AF7-6873-4134-8B8B-0F9CC7A35D83}" srcOrd="3" destOrd="0" parTransId="{5F3A1568-A1CD-492C-8396-2DC8E87A5C7A}" sibTransId="{E258C6F4-AE54-4CF5-9895-EF1AE9950612}"/>
    <dgm:cxn modelId="{FE1AE8C3-FD36-438E-8A54-8F28199F5CB5}" srcId="{D2A6CD19-8D46-4F7B-95BE-2119B8D2F43F}" destId="{CEF13D69-E979-4ED3-9634-40D83E7C2683}" srcOrd="5" destOrd="0" parTransId="{BF5BDFDC-0B4F-47CE-B912-70B5741CD920}" sibTransId="{6E967956-E697-4708-8F21-00F7487D5575}"/>
    <dgm:cxn modelId="{8CEDFA4E-C836-408B-A896-710F39229EEE}" type="presOf" srcId="{CA6A60A8-21BF-4C3E-A260-C9EF96F8FB8B}" destId="{B853A68D-485F-4005-92C5-256F4997C665}" srcOrd="0" destOrd="0" presId="urn:microsoft.com/office/officeart/2005/8/layout/radial5"/>
    <dgm:cxn modelId="{B84671E2-8BF8-474C-BAEB-D18B70026810}" type="presOf" srcId="{F9C31F23-1183-44DE-A5B6-D54482C3AB2B}" destId="{9C7531DA-3381-4C49-A3E0-6122FCB19998}" srcOrd="0" destOrd="0" presId="urn:microsoft.com/office/officeart/2005/8/layout/radial5"/>
    <dgm:cxn modelId="{CF02A3D9-26B9-492B-A3B8-BACFCE474636}" type="presOf" srcId="{D2A6CD19-8D46-4F7B-95BE-2119B8D2F43F}" destId="{D246CE69-8F52-4385-86A6-5B7EA916F824}" srcOrd="0" destOrd="0" presId="urn:microsoft.com/office/officeart/2005/8/layout/radial5"/>
    <dgm:cxn modelId="{E3401EBC-8761-478E-B481-2F11AD4C1BB5}" type="presOf" srcId="{D50A8AF7-6873-4134-8B8B-0F9CC7A35D83}" destId="{9C62E1B3-D2B2-4254-A4C0-D600BD4B014C}" srcOrd="0" destOrd="0" presId="urn:microsoft.com/office/officeart/2005/8/layout/radial5"/>
    <dgm:cxn modelId="{64767149-908B-4BC2-8258-5D3D04DB759D}" type="presParOf" srcId="{EA4F1736-7704-4CF7-94B5-76F1A950D918}" destId="{D246CE69-8F52-4385-86A6-5B7EA916F824}" srcOrd="0" destOrd="0" presId="urn:microsoft.com/office/officeart/2005/8/layout/radial5"/>
    <dgm:cxn modelId="{8AF6DDB0-A477-44C9-8537-0FD36D35E594}" type="presParOf" srcId="{EA4F1736-7704-4CF7-94B5-76F1A950D918}" destId="{BC1999F6-97FB-4E48-AB55-A0BB6479AA42}" srcOrd="1" destOrd="0" presId="urn:microsoft.com/office/officeart/2005/8/layout/radial5"/>
    <dgm:cxn modelId="{011B0954-D986-4830-A79A-23C5AE290EB2}" type="presParOf" srcId="{BC1999F6-97FB-4E48-AB55-A0BB6479AA42}" destId="{F55D8855-4356-462E-B248-6848C1E562A7}" srcOrd="0" destOrd="0" presId="urn:microsoft.com/office/officeart/2005/8/layout/radial5"/>
    <dgm:cxn modelId="{A13414C6-29EC-4EA7-879E-2C90A57E6853}" type="presParOf" srcId="{EA4F1736-7704-4CF7-94B5-76F1A950D918}" destId="{4D1605BB-D14E-4B03-970A-2B6E6D8ED07F}" srcOrd="2" destOrd="0" presId="urn:microsoft.com/office/officeart/2005/8/layout/radial5"/>
    <dgm:cxn modelId="{C05D33C1-9C68-43FC-8483-8C09E837133B}" type="presParOf" srcId="{EA4F1736-7704-4CF7-94B5-76F1A950D918}" destId="{9C7531DA-3381-4C49-A3E0-6122FCB19998}" srcOrd="3" destOrd="0" presId="urn:microsoft.com/office/officeart/2005/8/layout/radial5"/>
    <dgm:cxn modelId="{E0606A44-D647-435F-8116-C0FD5F00E643}" type="presParOf" srcId="{9C7531DA-3381-4C49-A3E0-6122FCB19998}" destId="{A5F02FA7-9F2D-4881-9958-4A2DAE53B906}" srcOrd="0" destOrd="0" presId="urn:microsoft.com/office/officeart/2005/8/layout/radial5"/>
    <dgm:cxn modelId="{CDC3455A-DFA9-4509-BA6C-6AEB34D1632B}" type="presParOf" srcId="{EA4F1736-7704-4CF7-94B5-76F1A950D918}" destId="{6176C630-DB7B-4FCB-A796-11998868EF7E}" srcOrd="4" destOrd="0" presId="urn:microsoft.com/office/officeart/2005/8/layout/radial5"/>
    <dgm:cxn modelId="{88476EDF-A6C7-4F2E-9901-12EC68C4B001}" type="presParOf" srcId="{EA4F1736-7704-4CF7-94B5-76F1A950D918}" destId="{53F30D31-A4CA-4DCD-B1C5-7323CDB6ED17}" srcOrd="5" destOrd="0" presId="urn:microsoft.com/office/officeart/2005/8/layout/radial5"/>
    <dgm:cxn modelId="{4B5905E9-9358-4521-80C4-3CEAC1312DA7}" type="presParOf" srcId="{53F30D31-A4CA-4DCD-B1C5-7323CDB6ED17}" destId="{77B3CC91-4BF0-4DB0-B30A-675462413E79}" srcOrd="0" destOrd="0" presId="urn:microsoft.com/office/officeart/2005/8/layout/radial5"/>
    <dgm:cxn modelId="{9C2C551A-8F2C-4C07-9BD0-9304D71E2AE4}" type="presParOf" srcId="{EA4F1736-7704-4CF7-94B5-76F1A950D918}" destId="{12D5AA52-9FCB-4FFF-82DF-B5CD533F3C36}" srcOrd="6" destOrd="0" presId="urn:microsoft.com/office/officeart/2005/8/layout/radial5"/>
    <dgm:cxn modelId="{3F26956D-298A-4C10-AC77-D924CF614D8F}" type="presParOf" srcId="{EA4F1736-7704-4CF7-94B5-76F1A950D918}" destId="{B6D87CB1-B997-4260-8B45-0B13F003B442}" srcOrd="7" destOrd="0" presId="urn:microsoft.com/office/officeart/2005/8/layout/radial5"/>
    <dgm:cxn modelId="{DFD8CA07-D782-4A96-B47D-CDFF336463AB}" type="presParOf" srcId="{B6D87CB1-B997-4260-8B45-0B13F003B442}" destId="{F535CC5A-C534-42D5-93CF-6C35FF2D4517}" srcOrd="0" destOrd="0" presId="urn:microsoft.com/office/officeart/2005/8/layout/radial5"/>
    <dgm:cxn modelId="{252F04E1-3545-42D5-8184-F8D3596074A3}" type="presParOf" srcId="{EA4F1736-7704-4CF7-94B5-76F1A950D918}" destId="{9C62E1B3-D2B2-4254-A4C0-D600BD4B014C}" srcOrd="8" destOrd="0" presId="urn:microsoft.com/office/officeart/2005/8/layout/radial5"/>
    <dgm:cxn modelId="{B3466C5E-881C-4D8D-9993-4D31A4FC5774}" type="presParOf" srcId="{EA4F1736-7704-4CF7-94B5-76F1A950D918}" destId="{EAFB3648-31F0-4DDB-ABD9-B4386659E3CE}" srcOrd="9" destOrd="0" presId="urn:microsoft.com/office/officeart/2005/8/layout/radial5"/>
    <dgm:cxn modelId="{892D844B-8E38-4598-8FD6-66E413D6EDBC}" type="presParOf" srcId="{EAFB3648-31F0-4DDB-ABD9-B4386659E3CE}" destId="{0D80CCF3-DB65-43B8-9645-C19807424697}" srcOrd="0" destOrd="0" presId="urn:microsoft.com/office/officeart/2005/8/layout/radial5"/>
    <dgm:cxn modelId="{7ADECD06-6565-47F1-8041-E0717B463249}" type="presParOf" srcId="{EA4F1736-7704-4CF7-94B5-76F1A950D918}" destId="{B853A68D-485F-4005-92C5-256F4997C665}" srcOrd="10" destOrd="0" presId="urn:microsoft.com/office/officeart/2005/8/layout/radial5"/>
    <dgm:cxn modelId="{66155AAF-D7E2-4034-A892-30B266C03EE2}" type="presParOf" srcId="{EA4F1736-7704-4CF7-94B5-76F1A950D918}" destId="{6A33D7FF-2887-4F2F-B8C6-6415D5A8B73B}" srcOrd="11" destOrd="0" presId="urn:microsoft.com/office/officeart/2005/8/layout/radial5"/>
    <dgm:cxn modelId="{D493BE4B-9F8D-4062-88F2-1B34BA924D7C}" type="presParOf" srcId="{6A33D7FF-2887-4F2F-B8C6-6415D5A8B73B}" destId="{6C369CB1-FA0A-4415-A34A-F545ECCAF525}" srcOrd="0" destOrd="0" presId="urn:microsoft.com/office/officeart/2005/8/layout/radial5"/>
    <dgm:cxn modelId="{FF83DD32-B850-4250-AFA3-0A6DEE26BC37}" type="presParOf" srcId="{EA4F1736-7704-4CF7-94B5-76F1A950D918}" destId="{FB76D1D3-567B-47C2-BF36-5F9606E61738}" srcOrd="12" destOrd="0" presId="urn:microsoft.com/office/officeart/2005/8/layout/radial5"/>
    <dgm:cxn modelId="{76CE376C-D95B-49B9-A422-BB392F01F404}" type="presParOf" srcId="{EA4F1736-7704-4CF7-94B5-76F1A950D918}" destId="{5F1FE912-2A54-4C33-B260-C68A4D588678}" srcOrd="13" destOrd="0" presId="urn:microsoft.com/office/officeart/2005/8/layout/radial5"/>
    <dgm:cxn modelId="{C097B2BE-017D-46B2-A20D-AE83D462C8B2}" type="presParOf" srcId="{5F1FE912-2A54-4C33-B260-C68A4D588678}" destId="{C7319A7A-98FA-4B49-9A75-AEA4E92B2EB5}" srcOrd="0" destOrd="0" presId="urn:microsoft.com/office/officeart/2005/8/layout/radial5"/>
    <dgm:cxn modelId="{4BEFF6E6-0A54-41A6-8526-A19F58BF1E3A}" type="presParOf" srcId="{EA4F1736-7704-4CF7-94B5-76F1A950D918}" destId="{1165B51D-666F-45CF-B9EA-5CFA9D6450DF}" srcOrd="14" destOrd="0" presId="urn:microsoft.com/office/officeart/2005/8/layout/radial5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830FCA-51EB-4FBC-A0B2-82AC701AE29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8D87E-DA48-4919-BE86-ED4B24CBFDE8}">
      <dgm:prSet phldrT="[Text]" custT="1"/>
      <dgm:spPr>
        <a:solidFill>
          <a:srgbClr val="00B050"/>
        </a:solidFill>
        <a:ln w="76200"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4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আরকান</a:t>
          </a:r>
          <a:endParaRPr lang="en-US" sz="44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8365C3-289D-4709-B832-2E8B1B1A3443}" type="parTrans" cxnId="{037ABEE3-8F24-4E9A-8FDF-AC1C47F8042F}">
      <dgm:prSet/>
      <dgm:spPr/>
      <dgm:t>
        <a:bodyPr/>
        <a:lstStyle/>
        <a:p>
          <a:endParaRPr lang="en-US" sz="160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AF8EBCC2-682B-4948-921B-187DC0485571}" type="sibTrans" cxnId="{037ABEE3-8F24-4E9A-8FDF-AC1C47F8042F}">
      <dgm:prSet/>
      <dgm:spPr/>
      <dgm:t>
        <a:bodyPr/>
        <a:lstStyle/>
        <a:p>
          <a:endParaRPr lang="en-US" sz="160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F6E9A846-AAB5-46D7-9450-A659D30D5090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তাকবীরে তাহরিমা 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ED366A-EAF2-4922-9A75-949824FB51B7}" type="parTrans" cxnId="{7ACE148F-44D4-4EDF-A621-67C7349BAB9A}">
      <dgm:prSet custT="1"/>
      <dgm:spPr/>
      <dgm:t>
        <a:bodyPr/>
        <a:lstStyle/>
        <a:p>
          <a:endParaRPr lang="en-US" sz="200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797F2AB5-0050-4DFB-8305-97623F344C00}" type="sibTrans" cxnId="{7ACE148F-44D4-4EDF-A621-67C7349BAB9A}">
      <dgm:prSet/>
      <dgm:spPr/>
      <dgm:t>
        <a:bodyPr/>
        <a:lstStyle/>
        <a:p>
          <a:endParaRPr lang="en-US" sz="160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2FE432B2-7EC1-425B-A1BD-4CEA1DB9E58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দাড়িয়ে নামাজ পড়া 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DFECF2-D6DB-4209-91F9-20DDDC80C467}" type="parTrans" cxnId="{2924D8EF-62CC-461F-ACA8-114A583FC509}">
      <dgm:prSet custT="1"/>
      <dgm:spPr/>
      <dgm:t>
        <a:bodyPr/>
        <a:lstStyle/>
        <a:p>
          <a:endParaRPr lang="en-US" sz="200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812A0F48-3D99-4E90-AEF7-280E44DC943F}" type="sibTrans" cxnId="{2924D8EF-62CC-461F-ACA8-114A583FC509}">
      <dgm:prSet/>
      <dgm:spPr/>
      <dgm:t>
        <a:bodyPr/>
        <a:lstStyle/>
        <a:p>
          <a:endParaRPr lang="en-US" sz="160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1E99CEB4-5BF9-4C55-ACFE-2134DF5455F7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ক্বিরাত পড়া 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F7834A-22CE-4CF6-B3F9-69FD1B070AB6}" type="parTrans" cxnId="{8EC25240-70EF-445F-BA41-67731D254A4B}">
      <dgm:prSet custT="1"/>
      <dgm:spPr/>
      <dgm:t>
        <a:bodyPr/>
        <a:lstStyle/>
        <a:p>
          <a:endParaRPr lang="en-US" sz="200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DB3FB381-622F-4CD9-A1F0-E6910F1B8A38}" type="sibTrans" cxnId="{8EC25240-70EF-445F-BA41-67731D254A4B}">
      <dgm:prSet/>
      <dgm:spPr/>
      <dgm:t>
        <a:bodyPr/>
        <a:lstStyle/>
        <a:p>
          <a:endParaRPr lang="en-US" sz="160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22B08310-F60F-47F2-9571-E9B0426D9F3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রুকু করা 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0E1539-7A64-48BB-BB4D-D2B8D8B47D6F}" type="parTrans" cxnId="{68EEAB0C-224E-4FBE-B2DD-E6A97364499A}">
      <dgm:prSet custT="1"/>
      <dgm:spPr/>
      <dgm:t>
        <a:bodyPr/>
        <a:lstStyle/>
        <a:p>
          <a:endParaRPr lang="en-US" sz="200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B7AC538F-DA50-4123-B9CE-F29F70290DB2}" type="sibTrans" cxnId="{68EEAB0C-224E-4FBE-B2DD-E6A97364499A}">
      <dgm:prSet/>
      <dgm:spPr/>
      <dgm:t>
        <a:bodyPr/>
        <a:lstStyle/>
        <a:p>
          <a:endParaRPr lang="en-US" sz="160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91E1F76D-8E25-45F4-BB10-9C7DF841370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সিজদাহ করা  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91B8CD-109C-4112-82F1-CEE3506AFA1E}" type="parTrans" cxnId="{5C48F94C-2ACD-452C-A8F7-41935074EDC1}">
      <dgm:prSet custT="1"/>
      <dgm:spPr/>
      <dgm:t>
        <a:bodyPr/>
        <a:lstStyle/>
        <a:p>
          <a:endParaRPr lang="en-US" sz="200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7BD44F62-0C9F-443E-9897-0FC4FF1EDE64}" type="sibTrans" cxnId="{5C48F94C-2ACD-452C-A8F7-41935074EDC1}">
      <dgm:prSet/>
      <dgm:spPr/>
      <dgm:t>
        <a:bodyPr/>
        <a:lstStyle/>
        <a:p>
          <a:endParaRPr lang="en-US" sz="160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CD1BAAA1-B5BD-4581-8F6A-DD8EB82F7F46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শেষ বৈঠক 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E765F3-18C1-4081-806F-B158D9778DE0}" type="parTrans" cxnId="{8F24687D-4F44-44BD-B628-975DA8084E02}">
      <dgm:prSet custT="1"/>
      <dgm:spPr/>
      <dgm:t>
        <a:bodyPr/>
        <a:lstStyle/>
        <a:p>
          <a:endParaRPr lang="en-US" sz="200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6F981B8A-6335-42C7-AB2D-46199CF013DD}" type="sibTrans" cxnId="{8F24687D-4F44-44BD-B628-975DA8084E02}">
      <dgm:prSet/>
      <dgm:spPr/>
      <dgm:t>
        <a:bodyPr/>
        <a:lstStyle/>
        <a:p>
          <a:endParaRPr lang="en-US" sz="1600">
            <a:latin typeface="Shonar Bangla" panose="020B0502040204020203" pitchFamily="34" charset="0"/>
            <a:cs typeface="Shonar Bangla" panose="020B0502040204020203" pitchFamily="34" charset="0"/>
          </a:endParaRPr>
        </a:p>
      </dgm:t>
    </dgm:pt>
    <dgm:pt modelId="{4624DBFA-BDC1-41DE-8451-317051DEED0E}" type="pres">
      <dgm:prSet presAssocID="{02830FCA-51EB-4FBC-A0B2-82AC701AE2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69672C-FD69-499F-995F-13DB954C7592}" type="pres">
      <dgm:prSet presAssocID="{A7D8D87E-DA48-4919-BE86-ED4B24CBFDE8}" presName="centerShape" presStyleLbl="node0" presStyleIdx="0" presStyleCnt="1" custScaleX="146460" custScaleY="146460"/>
      <dgm:spPr/>
      <dgm:t>
        <a:bodyPr/>
        <a:lstStyle/>
        <a:p>
          <a:endParaRPr lang="en-US"/>
        </a:p>
      </dgm:t>
    </dgm:pt>
    <dgm:pt modelId="{761A4DAD-F21D-436B-987C-29CBF75744A4}" type="pres">
      <dgm:prSet presAssocID="{6EED366A-EAF2-4922-9A75-949824FB51B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1C8011C6-FB13-4FB2-B2D9-5442890E3525}" type="pres">
      <dgm:prSet presAssocID="{6EED366A-EAF2-4922-9A75-949824FB51B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709260AE-F372-4E30-9EA9-5CEF5B3DE108}" type="pres">
      <dgm:prSet presAssocID="{F6E9A846-AAB5-46D7-9450-A659D30D5090}" presName="node" presStyleLbl="node1" presStyleIdx="0" presStyleCnt="6" custScaleX="132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64350-2B41-4196-A512-96D965CFBC9D}" type="pres">
      <dgm:prSet presAssocID="{3EDFECF2-D6DB-4209-91F9-20DDDC80C467}" presName="parTrans" presStyleLbl="sibTrans2D1" presStyleIdx="1" presStyleCnt="6"/>
      <dgm:spPr/>
      <dgm:t>
        <a:bodyPr/>
        <a:lstStyle/>
        <a:p>
          <a:endParaRPr lang="en-US"/>
        </a:p>
      </dgm:t>
    </dgm:pt>
    <dgm:pt modelId="{BD3B3CFB-4282-4506-9FF5-99C6C33C1EFD}" type="pres">
      <dgm:prSet presAssocID="{3EDFECF2-D6DB-4209-91F9-20DDDC80C467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5F806F8-A677-42A1-BC95-DDB4B88BB13C}" type="pres">
      <dgm:prSet presAssocID="{2FE432B2-7EC1-425B-A1BD-4CEA1DB9E58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CB319-0C84-4794-BC6C-AD97F781CC3A}" type="pres">
      <dgm:prSet presAssocID="{51F7834A-22CE-4CF6-B3F9-69FD1B070AB6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B3AAC75-4220-463A-9CED-251F90CF0E46}" type="pres">
      <dgm:prSet presAssocID="{51F7834A-22CE-4CF6-B3F9-69FD1B070AB6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F6FB24B-5FFE-4A56-9D1D-CD2C0ABCBC23}" type="pres">
      <dgm:prSet presAssocID="{1E99CEB4-5BF9-4C55-ACFE-2134DF5455F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6F683-5327-4E93-A219-8F070432123F}" type="pres">
      <dgm:prSet presAssocID="{CE0E1539-7A64-48BB-BB4D-D2B8D8B47D6F}" presName="parTrans" presStyleLbl="sibTrans2D1" presStyleIdx="3" presStyleCnt="6"/>
      <dgm:spPr/>
      <dgm:t>
        <a:bodyPr/>
        <a:lstStyle/>
        <a:p>
          <a:endParaRPr lang="en-US"/>
        </a:p>
      </dgm:t>
    </dgm:pt>
    <dgm:pt modelId="{305D3E13-7185-4ABA-B74D-843CD81BA515}" type="pres">
      <dgm:prSet presAssocID="{CE0E1539-7A64-48BB-BB4D-D2B8D8B47D6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99C4295-7BEF-4404-B511-2FE98B06C9A3}" type="pres">
      <dgm:prSet presAssocID="{22B08310-F60F-47F2-9571-E9B0426D9F3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721D5-BFEB-4E5A-8BCF-E3CB72FB8579}" type="pres">
      <dgm:prSet presAssocID="{7691B8CD-109C-4112-82F1-CEE3506AFA1E}" presName="parTrans" presStyleLbl="sibTrans2D1" presStyleIdx="4" presStyleCnt="6"/>
      <dgm:spPr/>
      <dgm:t>
        <a:bodyPr/>
        <a:lstStyle/>
        <a:p>
          <a:endParaRPr lang="en-US"/>
        </a:p>
      </dgm:t>
    </dgm:pt>
    <dgm:pt modelId="{47551175-1D51-4321-924E-226449D96750}" type="pres">
      <dgm:prSet presAssocID="{7691B8CD-109C-4112-82F1-CEE3506AFA1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EB63777-769A-401F-A682-9B845BE95951}" type="pres">
      <dgm:prSet presAssocID="{91E1F76D-8E25-45F4-BB10-9C7DF841370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AB52F-3AED-427A-B285-0CC102D73166}" type="pres">
      <dgm:prSet presAssocID="{A5E765F3-18C1-4081-806F-B158D9778DE0}" presName="parTrans" presStyleLbl="sibTrans2D1" presStyleIdx="5" presStyleCnt="6"/>
      <dgm:spPr/>
      <dgm:t>
        <a:bodyPr/>
        <a:lstStyle/>
        <a:p>
          <a:endParaRPr lang="en-US"/>
        </a:p>
      </dgm:t>
    </dgm:pt>
    <dgm:pt modelId="{8A50CAB5-98DE-44B3-ACDF-2CB0622631AB}" type="pres">
      <dgm:prSet presAssocID="{A5E765F3-18C1-4081-806F-B158D9778DE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538D2D29-CBBA-4B05-83C5-6A8FCD3B69B1}" type="pres">
      <dgm:prSet presAssocID="{CD1BAAA1-B5BD-4581-8F6A-DD8EB82F7F4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7E1A43-8822-45EF-B379-41C7FB966498}" type="presOf" srcId="{22B08310-F60F-47F2-9571-E9B0426D9F31}" destId="{299C4295-7BEF-4404-B511-2FE98B06C9A3}" srcOrd="0" destOrd="0" presId="urn:microsoft.com/office/officeart/2005/8/layout/radial5"/>
    <dgm:cxn modelId="{239C416C-0AB8-4C6D-90CD-BCDB13C116D3}" type="presOf" srcId="{51F7834A-22CE-4CF6-B3F9-69FD1B070AB6}" destId="{099CB319-0C84-4794-BC6C-AD97F781CC3A}" srcOrd="0" destOrd="0" presId="urn:microsoft.com/office/officeart/2005/8/layout/radial5"/>
    <dgm:cxn modelId="{5C48F94C-2ACD-452C-A8F7-41935074EDC1}" srcId="{A7D8D87E-DA48-4919-BE86-ED4B24CBFDE8}" destId="{91E1F76D-8E25-45F4-BB10-9C7DF8413705}" srcOrd="4" destOrd="0" parTransId="{7691B8CD-109C-4112-82F1-CEE3506AFA1E}" sibTransId="{7BD44F62-0C9F-443E-9897-0FC4FF1EDE64}"/>
    <dgm:cxn modelId="{8F24687D-4F44-44BD-B628-975DA8084E02}" srcId="{A7D8D87E-DA48-4919-BE86-ED4B24CBFDE8}" destId="{CD1BAAA1-B5BD-4581-8F6A-DD8EB82F7F46}" srcOrd="5" destOrd="0" parTransId="{A5E765F3-18C1-4081-806F-B158D9778DE0}" sibTransId="{6F981B8A-6335-42C7-AB2D-46199CF013DD}"/>
    <dgm:cxn modelId="{9A7A4445-0487-440B-98FE-D58138443ED9}" type="presOf" srcId="{6EED366A-EAF2-4922-9A75-949824FB51B7}" destId="{761A4DAD-F21D-436B-987C-29CBF75744A4}" srcOrd="0" destOrd="0" presId="urn:microsoft.com/office/officeart/2005/8/layout/radial5"/>
    <dgm:cxn modelId="{4A9B0624-6A6D-464A-80A4-E01A2DA23C98}" type="presOf" srcId="{F6E9A846-AAB5-46D7-9450-A659D30D5090}" destId="{709260AE-F372-4E30-9EA9-5CEF5B3DE108}" srcOrd="0" destOrd="0" presId="urn:microsoft.com/office/officeart/2005/8/layout/radial5"/>
    <dgm:cxn modelId="{C3B4444F-8747-4E68-A598-882A96123B81}" type="presOf" srcId="{91E1F76D-8E25-45F4-BB10-9C7DF8413705}" destId="{EEB63777-769A-401F-A682-9B845BE95951}" srcOrd="0" destOrd="0" presId="urn:microsoft.com/office/officeart/2005/8/layout/radial5"/>
    <dgm:cxn modelId="{2924D8EF-62CC-461F-ACA8-114A583FC509}" srcId="{A7D8D87E-DA48-4919-BE86-ED4B24CBFDE8}" destId="{2FE432B2-7EC1-425B-A1BD-4CEA1DB9E58D}" srcOrd="1" destOrd="0" parTransId="{3EDFECF2-D6DB-4209-91F9-20DDDC80C467}" sibTransId="{812A0F48-3D99-4E90-AEF7-280E44DC943F}"/>
    <dgm:cxn modelId="{9FE677FE-E390-4BDD-B426-930D779A3A4C}" type="presOf" srcId="{CD1BAAA1-B5BD-4581-8F6A-DD8EB82F7F46}" destId="{538D2D29-CBBA-4B05-83C5-6A8FCD3B69B1}" srcOrd="0" destOrd="0" presId="urn:microsoft.com/office/officeart/2005/8/layout/radial5"/>
    <dgm:cxn modelId="{EC267BA8-6436-4D0E-9806-6D59DBD4977F}" type="presOf" srcId="{7691B8CD-109C-4112-82F1-CEE3506AFA1E}" destId="{E50721D5-BFEB-4E5A-8BCF-E3CB72FB8579}" srcOrd="0" destOrd="0" presId="urn:microsoft.com/office/officeart/2005/8/layout/radial5"/>
    <dgm:cxn modelId="{D0623ADE-7EE6-494B-8B17-F7F9CA8D87F8}" type="presOf" srcId="{6EED366A-EAF2-4922-9A75-949824FB51B7}" destId="{1C8011C6-FB13-4FB2-B2D9-5442890E3525}" srcOrd="1" destOrd="0" presId="urn:microsoft.com/office/officeart/2005/8/layout/radial5"/>
    <dgm:cxn modelId="{7ACE148F-44D4-4EDF-A621-67C7349BAB9A}" srcId="{A7D8D87E-DA48-4919-BE86-ED4B24CBFDE8}" destId="{F6E9A846-AAB5-46D7-9450-A659D30D5090}" srcOrd="0" destOrd="0" parTransId="{6EED366A-EAF2-4922-9A75-949824FB51B7}" sibTransId="{797F2AB5-0050-4DFB-8305-97623F344C00}"/>
    <dgm:cxn modelId="{177656C0-EFCA-476C-9753-203A268BB4A1}" type="presOf" srcId="{A7D8D87E-DA48-4919-BE86-ED4B24CBFDE8}" destId="{7C69672C-FD69-499F-995F-13DB954C7592}" srcOrd="0" destOrd="0" presId="urn:microsoft.com/office/officeart/2005/8/layout/radial5"/>
    <dgm:cxn modelId="{63F9219E-7D5F-421F-B7EC-4B2FE5E28687}" type="presOf" srcId="{A5E765F3-18C1-4081-806F-B158D9778DE0}" destId="{65BAB52F-3AED-427A-B285-0CC102D73166}" srcOrd="0" destOrd="0" presId="urn:microsoft.com/office/officeart/2005/8/layout/radial5"/>
    <dgm:cxn modelId="{7D33DD6C-59EE-4D72-8996-0EECE2ABFA83}" type="presOf" srcId="{02830FCA-51EB-4FBC-A0B2-82AC701AE297}" destId="{4624DBFA-BDC1-41DE-8451-317051DEED0E}" srcOrd="0" destOrd="0" presId="urn:microsoft.com/office/officeart/2005/8/layout/radial5"/>
    <dgm:cxn modelId="{7280FB0C-4BD6-4974-B67B-1B8C3ABDEC86}" type="presOf" srcId="{CE0E1539-7A64-48BB-BB4D-D2B8D8B47D6F}" destId="{D0F6F683-5327-4E93-A219-8F070432123F}" srcOrd="0" destOrd="0" presId="urn:microsoft.com/office/officeart/2005/8/layout/radial5"/>
    <dgm:cxn modelId="{ED7B27EC-28F3-4445-9E1F-9C5C0033816F}" type="presOf" srcId="{7691B8CD-109C-4112-82F1-CEE3506AFA1E}" destId="{47551175-1D51-4321-924E-226449D96750}" srcOrd="1" destOrd="0" presId="urn:microsoft.com/office/officeart/2005/8/layout/radial5"/>
    <dgm:cxn modelId="{68EEAB0C-224E-4FBE-B2DD-E6A97364499A}" srcId="{A7D8D87E-DA48-4919-BE86-ED4B24CBFDE8}" destId="{22B08310-F60F-47F2-9571-E9B0426D9F31}" srcOrd="3" destOrd="0" parTransId="{CE0E1539-7A64-48BB-BB4D-D2B8D8B47D6F}" sibTransId="{B7AC538F-DA50-4123-B9CE-F29F70290DB2}"/>
    <dgm:cxn modelId="{8EC25240-70EF-445F-BA41-67731D254A4B}" srcId="{A7D8D87E-DA48-4919-BE86-ED4B24CBFDE8}" destId="{1E99CEB4-5BF9-4C55-ACFE-2134DF5455F7}" srcOrd="2" destOrd="0" parTransId="{51F7834A-22CE-4CF6-B3F9-69FD1B070AB6}" sibTransId="{DB3FB381-622F-4CD9-A1F0-E6910F1B8A38}"/>
    <dgm:cxn modelId="{66E867E8-36DB-4929-B05E-01B4D27BF870}" type="presOf" srcId="{51F7834A-22CE-4CF6-B3F9-69FD1B070AB6}" destId="{7B3AAC75-4220-463A-9CED-251F90CF0E46}" srcOrd="1" destOrd="0" presId="urn:microsoft.com/office/officeart/2005/8/layout/radial5"/>
    <dgm:cxn modelId="{AB8E4017-0297-4E8C-A578-63D0545E3685}" type="presOf" srcId="{A5E765F3-18C1-4081-806F-B158D9778DE0}" destId="{8A50CAB5-98DE-44B3-ACDF-2CB0622631AB}" srcOrd="1" destOrd="0" presId="urn:microsoft.com/office/officeart/2005/8/layout/radial5"/>
    <dgm:cxn modelId="{9C44CE36-2FF3-4703-BA8F-BA2916BEEF37}" type="presOf" srcId="{1E99CEB4-5BF9-4C55-ACFE-2134DF5455F7}" destId="{EF6FB24B-5FFE-4A56-9D1D-CD2C0ABCBC23}" srcOrd="0" destOrd="0" presId="urn:microsoft.com/office/officeart/2005/8/layout/radial5"/>
    <dgm:cxn modelId="{B5ACC3BA-0E04-4634-BE98-1F7ED85B741E}" type="presOf" srcId="{2FE432B2-7EC1-425B-A1BD-4CEA1DB9E58D}" destId="{85F806F8-A677-42A1-BC95-DDB4B88BB13C}" srcOrd="0" destOrd="0" presId="urn:microsoft.com/office/officeart/2005/8/layout/radial5"/>
    <dgm:cxn modelId="{037ABEE3-8F24-4E9A-8FDF-AC1C47F8042F}" srcId="{02830FCA-51EB-4FBC-A0B2-82AC701AE297}" destId="{A7D8D87E-DA48-4919-BE86-ED4B24CBFDE8}" srcOrd="0" destOrd="0" parTransId="{0E8365C3-289D-4709-B832-2E8B1B1A3443}" sibTransId="{AF8EBCC2-682B-4948-921B-187DC0485571}"/>
    <dgm:cxn modelId="{523BAAAE-1585-4257-A548-30980BE90E88}" type="presOf" srcId="{CE0E1539-7A64-48BB-BB4D-D2B8D8B47D6F}" destId="{305D3E13-7185-4ABA-B74D-843CD81BA515}" srcOrd="1" destOrd="0" presId="urn:microsoft.com/office/officeart/2005/8/layout/radial5"/>
    <dgm:cxn modelId="{E79C2CD3-B251-4209-9D46-E9EA694E1CF2}" type="presOf" srcId="{3EDFECF2-D6DB-4209-91F9-20DDDC80C467}" destId="{BD3B3CFB-4282-4506-9FF5-99C6C33C1EFD}" srcOrd="1" destOrd="0" presId="urn:microsoft.com/office/officeart/2005/8/layout/radial5"/>
    <dgm:cxn modelId="{15836BAD-8059-4445-BAE3-586C7ECCB9C3}" type="presOf" srcId="{3EDFECF2-D6DB-4209-91F9-20DDDC80C467}" destId="{26564350-2B41-4196-A512-96D965CFBC9D}" srcOrd="0" destOrd="0" presId="urn:microsoft.com/office/officeart/2005/8/layout/radial5"/>
    <dgm:cxn modelId="{2B9DD565-DE2A-42E6-9F50-1AFEAA295F98}" type="presParOf" srcId="{4624DBFA-BDC1-41DE-8451-317051DEED0E}" destId="{7C69672C-FD69-499F-995F-13DB954C7592}" srcOrd="0" destOrd="0" presId="urn:microsoft.com/office/officeart/2005/8/layout/radial5"/>
    <dgm:cxn modelId="{ADEAE5DB-448E-470F-AA77-1957D8957554}" type="presParOf" srcId="{4624DBFA-BDC1-41DE-8451-317051DEED0E}" destId="{761A4DAD-F21D-436B-987C-29CBF75744A4}" srcOrd="1" destOrd="0" presId="urn:microsoft.com/office/officeart/2005/8/layout/radial5"/>
    <dgm:cxn modelId="{41D6F89E-F4CE-40E8-BF49-FE97D6ADF19C}" type="presParOf" srcId="{761A4DAD-F21D-436B-987C-29CBF75744A4}" destId="{1C8011C6-FB13-4FB2-B2D9-5442890E3525}" srcOrd="0" destOrd="0" presId="urn:microsoft.com/office/officeart/2005/8/layout/radial5"/>
    <dgm:cxn modelId="{238D5939-5727-48F2-9B39-4B0A5CFB3125}" type="presParOf" srcId="{4624DBFA-BDC1-41DE-8451-317051DEED0E}" destId="{709260AE-F372-4E30-9EA9-5CEF5B3DE108}" srcOrd="2" destOrd="0" presId="urn:microsoft.com/office/officeart/2005/8/layout/radial5"/>
    <dgm:cxn modelId="{CF9EFDAB-8993-4339-A21C-179291736296}" type="presParOf" srcId="{4624DBFA-BDC1-41DE-8451-317051DEED0E}" destId="{26564350-2B41-4196-A512-96D965CFBC9D}" srcOrd="3" destOrd="0" presId="urn:microsoft.com/office/officeart/2005/8/layout/radial5"/>
    <dgm:cxn modelId="{1B20E44C-5C42-4C8B-8631-B904C1AE33C8}" type="presParOf" srcId="{26564350-2B41-4196-A512-96D965CFBC9D}" destId="{BD3B3CFB-4282-4506-9FF5-99C6C33C1EFD}" srcOrd="0" destOrd="0" presId="urn:microsoft.com/office/officeart/2005/8/layout/radial5"/>
    <dgm:cxn modelId="{4CC9BF83-A112-4722-B796-5D59CD8A9137}" type="presParOf" srcId="{4624DBFA-BDC1-41DE-8451-317051DEED0E}" destId="{85F806F8-A677-42A1-BC95-DDB4B88BB13C}" srcOrd="4" destOrd="0" presId="urn:microsoft.com/office/officeart/2005/8/layout/radial5"/>
    <dgm:cxn modelId="{537FF017-09DF-4314-B8AF-8CA517603FF3}" type="presParOf" srcId="{4624DBFA-BDC1-41DE-8451-317051DEED0E}" destId="{099CB319-0C84-4794-BC6C-AD97F781CC3A}" srcOrd="5" destOrd="0" presId="urn:microsoft.com/office/officeart/2005/8/layout/radial5"/>
    <dgm:cxn modelId="{E275DB88-79B4-4986-B4BC-C1B76345BA49}" type="presParOf" srcId="{099CB319-0C84-4794-BC6C-AD97F781CC3A}" destId="{7B3AAC75-4220-463A-9CED-251F90CF0E46}" srcOrd="0" destOrd="0" presId="urn:microsoft.com/office/officeart/2005/8/layout/radial5"/>
    <dgm:cxn modelId="{6C52B7F7-C6A9-4C97-B2E1-B2D2B8D17C03}" type="presParOf" srcId="{4624DBFA-BDC1-41DE-8451-317051DEED0E}" destId="{EF6FB24B-5FFE-4A56-9D1D-CD2C0ABCBC23}" srcOrd="6" destOrd="0" presId="urn:microsoft.com/office/officeart/2005/8/layout/radial5"/>
    <dgm:cxn modelId="{248BAD63-1891-46C3-AABB-A98218B01BBB}" type="presParOf" srcId="{4624DBFA-BDC1-41DE-8451-317051DEED0E}" destId="{D0F6F683-5327-4E93-A219-8F070432123F}" srcOrd="7" destOrd="0" presId="urn:microsoft.com/office/officeart/2005/8/layout/radial5"/>
    <dgm:cxn modelId="{56781199-3466-49A4-BEBA-555AB6DC2250}" type="presParOf" srcId="{D0F6F683-5327-4E93-A219-8F070432123F}" destId="{305D3E13-7185-4ABA-B74D-843CD81BA515}" srcOrd="0" destOrd="0" presId="urn:microsoft.com/office/officeart/2005/8/layout/radial5"/>
    <dgm:cxn modelId="{1D8D807D-3BDA-4C59-8F5C-870BBE2E82D5}" type="presParOf" srcId="{4624DBFA-BDC1-41DE-8451-317051DEED0E}" destId="{299C4295-7BEF-4404-B511-2FE98B06C9A3}" srcOrd="8" destOrd="0" presId="urn:microsoft.com/office/officeart/2005/8/layout/radial5"/>
    <dgm:cxn modelId="{E3046A45-5CF6-4FE0-A192-BE17648C6D0F}" type="presParOf" srcId="{4624DBFA-BDC1-41DE-8451-317051DEED0E}" destId="{E50721D5-BFEB-4E5A-8BCF-E3CB72FB8579}" srcOrd="9" destOrd="0" presId="urn:microsoft.com/office/officeart/2005/8/layout/radial5"/>
    <dgm:cxn modelId="{E33F17FD-2699-45B8-B61D-48C3EAACD8C0}" type="presParOf" srcId="{E50721D5-BFEB-4E5A-8BCF-E3CB72FB8579}" destId="{47551175-1D51-4321-924E-226449D96750}" srcOrd="0" destOrd="0" presId="urn:microsoft.com/office/officeart/2005/8/layout/radial5"/>
    <dgm:cxn modelId="{47671372-53C9-4512-ABAF-8CE0AAAC4D32}" type="presParOf" srcId="{4624DBFA-BDC1-41DE-8451-317051DEED0E}" destId="{EEB63777-769A-401F-A682-9B845BE95951}" srcOrd="10" destOrd="0" presId="urn:microsoft.com/office/officeart/2005/8/layout/radial5"/>
    <dgm:cxn modelId="{BF5D352B-5E91-42C3-9DB2-3AD1CECAAA00}" type="presParOf" srcId="{4624DBFA-BDC1-41DE-8451-317051DEED0E}" destId="{65BAB52F-3AED-427A-B285-0CC102D73166}" srcOrd="11" destOrd="0" presId="urn:microsoft.com/office/officeart/2005/8/layout/radial5"/>
    <dgm:cxn modelId="{FD7B23A9-1201-4110-BDA7-B8F1831756AA}" type="presParOf" srcId="{65BAB52F-3AED-427A-B285-0CC102D73166}" destId="{8A50CAB5-98DE-44B3-ACDF-2CB0622631AB}" srcOrd="0" destOrd="0" presId="urn:microsoft.com/office/officeart/2005/8/layout/radial5"/>
    <dgm:cxn modelId="{F2E3AA53-673C-44BF-AF7C-FF8B0F9AC884}" type="presParOf" srcId="{4624DBFA-BDC1-41DE-8451-317051DEED0E}" destId="{538D2D29-CBBA-4B05-83C5-6A8FCD3B69B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2B27A-2929-48C1-995A-DC5955C4FCDA}">
      <dsp:nvSpPr>
        <dsp:cNvPr id="0" name=""/>
        <dsp:cNvSpPr/>
      </dsp:nvSpPr>
      <dsp:spPr>
        <a:xfrm>
          <a:off x="0" y="648082"/>
          <a:ext cx="3362496" cy="35621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1EE78-2207-4CFC-A9C8-E24E3F52F940}">
      <dsp:nvSpPr>
        <dsp:cNvPr id="0" name=""/>
        <dsp:cNvSpPr/>
      </dsp:nvSpPr>
      <dsp:spPr>
        <a:xfrm flipH="1">
          <a:off x="1640376" y="3483130"/>
          <a:ext cx="81743" cy="5548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40376" y="3483130"/>
        <a:ext cx="81743" cy="554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924F0-BD0F-46E5-8A6E-DB922F344D2D}">
      <dsp:nvSpPr>
        <dsp:cNvPr id="0" name=""/>
        <dsp:cNvSpPr/>
      </dsp:nvSpPr>
      <dsp:spPr>
        <a:xfrm>
          <a:off x="0" y="55523"/>
          <a:ext cx="9143998" cy="1312867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80" tIns="132080" rIns="132080" bIns="13208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rPr>
            <a:t>সালাতের অর্থ কী তা বলতে পারবে।</a:t>
          </a:r>
          <a:endParaRPr lang="en-US" sz="5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honar Bangla" panose="020B0502040204020203" pitchFamily="34" charset="0"/>
            <a:cs typeface="Shonar Bangla" panose="020B0502040204020203" pitchFamily="34" charset="0"/>
          </a:endParaRPr>
        </a:p>
      </dsp:txBody>
      <dsp:txXfrm>
        <a:off x="0" y="55523"/>
        <a:ext cx="9143998" cy="1312867"/>
      </dsp:txXfrm>
    </dsp:sp>
    <dsp:sp modelId="{F033C35A-C041-4079-A7FD-07828571205B}">
      <dsp:nvSpPr>
        <dsp:cNvPr id="0" name=""/>
        <dsp:cNvSpPr/>
      </dsp:nvSpPr>
      <dsp:spPr>
        <a:xfrm>
          <a:off x="0" y="1380536"/>
          <a:ext cx="9143998" cy="1312867"/>
        </a:xfrm>
        <a:prstGeom prst="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80" tIns="132080" rIns="132080" bIns="13208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rPr>
            <a:t>সালাতের ওয়াক্ত কয়টি তা বলতে পারবে।</a:t>
          </a:r>
          <a:endParaRPr lang="en-US" sz="5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honar Bangla" panose="020B0502040204020203" pitchFamily="34" charset="0"/>
            <a:cs typeface="Shonar Bangla" panose="020B0502040204020203" pitchFamily="34" charset="0"/>
          </a:endParaRPr>
        </a:p>
      </dsp:txBody>
      <dsp:txXfrm>
        <a:off x="0" y="1380536"/>
        <a:ext cx="9143998" cy="1312867"/>
      </dsp:txXfrm>
    </dsp:sp>
    <dsp:sp modelId="{BF3C63A9-D18A-4FDC-87B1-6FC110A540BA}">
      <dsp:nvSpPr>
        <dsp:cNvPr id="0" name=""/>
        <dsp:cNvSpPr/>
      </dsp:nvSpPr>
      <dsp:spPr>
        <a:xfrm>
          <a:off x="0" y="2718102"/>
          <a:ext cx="9143998" cy="1300486"/>
        </a:xfrm>
        <a:prstGeom prst="rect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80" tIns="132080" rIns="132080" bIns="13208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2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Shonar Bangla" panose="020B0502040204020203" pitchFamily="34" charset="0"/>
              <a:cs typeface="Shonar Bangla" panose="020B0502040204020203" pitchFamily="34" charset="0"/>
            </a:rPr>
            <a:t>সালাতের  আরকান আহকাম বলতে পারবে।</a:t>
          </a:r>
          <a:endParaRPr lang="en-US" sz="52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Shonar Bangla" panose="020B0502040204020203" pitchFamily="34" charset="0"/>
            <a:cs typeface="Shonar Bangla" panose="020B0502040204020203" pitchFamily="34" charset="0"/>
          </a:endParaRPr>
        </a:p>
      </dsp:txBody>
      <dsp:txXfrm>
        <a:off x="0" y="2718102"/>
        <a:ext cx="9143998" cy="1300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6CE69-8F52-4385-86A6-5B7EA916F824}">
      <dsp:nvSpPr>
        <dsp:cNvPr id="0" name=""/>
        <dsp:cNvSpPr/>
      </dsp:nvSpPr>
      <dsp:spPr>
        <a:xfrm>
          <a:off x="4795152" y="2285999"/>
          <a:ext cx="2487393" cy="2380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prstTxWarp prst="textChevron">
            <a:avLst/>
          </a:prstTxWarp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cap="none" spc="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আহকাম</a:t>
          </a:r>
          <a:endParaRPr lang="en-US" sz="4400" b="1" kern="1200" cap="none" spc="0" dirty="0">
            <a:ln w="12700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59422" y="2634624"/>
        <a:ext cx="1758853" cy="1683309"/>
      </dsp:txXfrm>
    </dsp:sp>
    <dsp:sp modelId="{BC1999F6-97FB-4E48-AB55-A0BB6479AA42}">
      <dsp:nvSpPr>
        <dsp:cNvPr id="0" name=""/>
        <dsp:cNvSpPr/>
      </dsp:nvSpPr>
      <dsp:spPr>
        <a:xfrm rot="16200000">
          <a:off x="5894265" y="1693551"/>
          <a:ext cx="289167" cy="655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rgbClr val="FFFF00"/>
            </a:solidFill>
          </a:endParaRPr>
        </a:p>
      </dsp:txBody>
      <dsp:txXfrm>
        <a:off x="5937640" y="1868059"/>
        <a:ext cx="202417" cy="393397"/>
      </dsp:txXfrm>
    </dsp:sp>
    <dsp:sp modelId="{4D1605BB-D14E-4B03-970A-2B6E6D8ED07F}">
      <dsp:nvSpPr>
        <dsp:cNvPr id="0" name=""/>
        <dsp:cNvSpPr/>
      </dsp:nvSpPr>
      <dsp:spPr>
        <a:xfrm>
          <a:off x="5171059" y="4820"/>
          <a:ext cx="1735579" cy="1735579"/>
        </a:xfrm>
        <a:prstGeom prst="ellipse">
          <a:avLst/>
        </a:prstGeom>
        <a:solidFill>
          <a:srgbClr val="FFC000"/>
        </a:solidFill>
        <a:ln w="76200" cap="flat" cmpd="sng" algn="ctr">
          <a:noFill/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শরীর পাক</a:t>
          </a:r>
          <a:endParaRPr lang="en-US" sz="29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25229" y="258990"/>
        <a:ext cx="1227239" cy="1227239"/>
      </dsp:txXfrm>
    </dsp:sp>
    <dsp:sp modelId="{9C7531DA-3381-4C49-A3E0-6122FCB19998}">
      <dsp:nvSpPr>
        <dsp:cNvPr id="0" name=""/>
        <dsp:cNvSpPr/>
      </dsp:nvSpPr>
      <dsp:spPr>
        <a:xfrm rot="19285714">
          <a:off x="7052986" y="2231120"/>
          <a:ext cx="272308" cy="655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rgbClr val="FFFF00"/>
            </a:solidFill>
          </a:endParaRPr>
        </a:p>
      </dsp:txBody>
      <dsp:txXfrm>
        <a:off x="7061897" y="2387720"/>
        <a:ext cx="190616" cy="393397"/>
      </dsp:txXfrm>
    </dsp:sp>
    <dsp:sp modelId="{6176C630-DB7B-4FCB-A796-11998868EF7E}">
      <dsp:nvSpPr>
        <dsp:cNvPr id="0" name=""/>
        <dsp:cNvSpPr/>
      </dsp:nvSpPr>
      <dsp:spPr>
        <a:xfrm>
          <a:off x="7206690" y="985128"/>
          <a:ext cx="1735579" cy="1735579"/>
        </a:xfrm>
        <a:prstGeom prst="ellipse">
          <a:avLst/>
        </a:prstGeom>
        <a:solidFill>
          <a:srgbClr val="FFC000"/>
        </a:solidFill>
        <a:ln w="76200" cap="flat" cmpd="sng" algn="ctr">
          <a:noFill/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জায়গা পাক</a:t>
          </a:r>
          <a:endParaRPr lang="en-US" sz="29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60860" y="1239298"/>
        <a:ext cx="1227239" cy="1227239"/>
      </dsp:txXfrm>
    </dsp:sp>
    <dsp:sp modelId="{53F30D31-A4CA-4DCD-B1C5-7323CDB6ED17}">
      <dsp:nvSpPr>
        <dsp:cNvPr id="0" name=""/>
        <dsp:cNvSpPr/>
      </dsp:nvSpPr>
      <dsp:spPr>
        <a:xfrm rot="771429">
          <a:off x="7351499" y="3477990"/>
          <a:ext cx="262349" cy="655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rgbClr val="FFFF00"/>
            </a:solidFill>
          </a:endParaRPr>
        </a:p>
      </dsp:txBody>
      <dsp:txXfrm>
        <a:off x="7352486" y="3600366"/>
        <a:ext cx="183644" cy="393397"/>
      </dsp:txXfrm>
    </dsp:sp>
    <dsp:sp modelId="{12D5AA52-9FCB-4FFF-82DF-B5CD533F3C36}">
      <dsp:nvSpPr>
        <dsp:cNvPr id="0" name=""/>
        <dsp:cNvSpPr/>
      </dsp:nvSpPr>
      <dsp:spPr>
        <a:xfrm>
          <a:off x="7709449" y="3187860"/>
          <a:ext cx="1735579" cy="1735579"/>
        </a:xfrm>
        <a:prstGeom prst="ellipse">
          <a:avLst/>
        </a:prstGeom>
        <a:solidFill>
          <a:srgbClr val="FFC000"/>
        </a:solidFill>
        <a:ln w="76200" cap="flat" cmpd="sng" algn="ctr">
          <a:noFill/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কাপর পাক</a:t>
          </a:r>
          <a:endParaRPr lang="en-US" sz="29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63619" y="3442030"/>
        <a:ext cx="1227239" cy="1227239"/>
      </dsp:txXfrm>
    </dsp:sp>
    <dsp:sp modelId="{B6D87CB1-B997-4260-8B45-0B13F003B442}">
      <dsp:nvSpPr>
        <dsp:cNvPr id="0" name=""/>
        <dsp:cNvSpPr/>
      </dsp:nvSpPr>
      <dsp:spPr>
        <a:xfrm rot="3857143">
          <a:off x="6530176" y="4463685"/>
          <a:ext cx="284116" cy="655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rgbClr val="FFFF00"/>
            </a:solidFill>
          </a:endParaRPr>
        </a:p>
      </dsp:txBody>
      <dsp:txXfrm>
        <a:off x="6554302" y="4556421"/>
        <a:ext cx="198881" cy="393397"/>
      </dsp:txXfrm>
    </dsp:sp>
    <dsp:sp modelId="{9C62E1B3-D2B2-4254-A4C0-D600BD4B014C}">
      <dsp:nvSpPr>
        <dsp:cNvPr id="0" name=""/>
        <dsp:cNvSpPr/>
      </dsp:nvSpPr>
      <dsp:spPr>
        <a:xfrm>
          <a:off x="6300749" y="4954314"/>
          <a:ext cx="1735579" cy="1735579"/>
        </a:xfrm>
        <a:prstGeom prst="ellipse">
          <a:avLst/>
        </a:prstGeom>
        <a:solidFill>
          <a:srgbClr val="FFC000"/>
        </a:solidFill>
        <a:ln w="76200" cap="flat" cmpd="sng" algn="ctr">
          <a:noFill/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সর্তর ঢাকা</a:t>
          </a:r>
          <a:endParaRPr lang="en-US" sz="29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54919" y="5208484"/>
        <a:ext cx="1227239" cy="1227239"/>
      </dsp:txXfrm>
    </dsp:sp>
    <dsp:sp modelId="{EAFB3648-31F0-4DDB-ABD9-B4386659E3CE}">
      <dsp:nvSpPr>
        <dsp:cNvPr id="0" name=""/>
        <dsp:cNvSpPr/>
      </dsp:nvSpPr>
      <dsp:spPr>
        <a:xfrm rot="6942857">
          <a:off x="5263406" y="4463685"/>
          <a:ext cx="284116" cy="655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rgbClr val="FFFF00"/>
            </a:solidFill>
          </a:endParaRPr>
        </a:p>
      </dsp:txBody>
      <dsp:txXfrm rot="10800000">
        <a:off x="5324515" y="4556421"/>
        <a:ext cx="198881" cy="393397"/>
      </dsp:txXfrm>
    </dsp:sp>
    <dsp:sp modelId="{B853A68D-485F-4005-92C5-256F4997C665}">
      <dsp:nvSpPr>
        <dsp:cNvPr id="0" name=""/>
        <dsp:cNvSpPr/>
      </dsp:nvSpPr>
      <dsp:spPr>
        <a:xfrm>
          <a:off x="4041370" y="4954314"/>
          <a:ext cx="1735579" cy="1735579"/>
        </a:xfrm>
        <a:prstGeom prst="ellipse">
          <a:avLst/>
        </a:prstGeom>
        <a:solidFill>
          <a:srgbClr val="FFC000"/>
        </a:solidFill>
        <a:ln w="76200" cap="flat" cmpd="sng" algn="ctr">
          <a:noFill/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1" kern="120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কেবলা মুখী হওয়া</a:t>
          </a:r>
          <a:endParaRPr lang="en-US" sz="29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95540" y="5208484"/>
        <a:ext cx="1227239" cy="1227239"/>
      </dsp:txXfrm>
    </dsp:sp>
    <dsp:sp modelId="{6A33D7FF-2887-4F2F-B8C6-6415D5A8B73B}">
      <dsp:nvSpPr>
        <dsp:cNvPr id="0" name=""/>
        <dsp:cNvSpPr/>
      </dsp:nvSpPr>
      <dsp:spPr>
        <a:xfrm rot="10028571">
          <a:off x="4463850" y="3477990"/>
          <a:ext cx="262349" cy="655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rgbClr val="FFFF00"/>
            </a:solidFill>
          </a:endParaRPr>
        </a:p>
      </dsp:txBody>
      <dsp:txXfrm rot="10800000">
        <a:off x="4541568" y="3600366"/>
        <a:ext cx="183644" cy="393397"/>
      </dsp:txXfrm>
    </dsp:sp>
    <dsp:sp modelId="{FB76D1D3-567B-47C2-BF36-5F9606E61738}">
      <dsp:nvSpPr>
        <dsp:cNvPr id="0" name=""/>
        <dsp:cNvSpPr/>
      </dsp:nvSpPr>
      <dsp:spPr>
        <a:xfrm>
          <a:off x="2632670" y="3187860"/>
          <a:ext cx="1735579" cy="1735579"/>
        </a:xfrm>
        <a:prstGeom prst="ellipse">
          <a:avLst/>
        </a:prstGeom>
        <a:solidFill>
          <a:srgbClr val="FFC000"/>
        </a:solidFill>
        <a:ln w="76200" cap="flat" cmpd="sng" algn="ctr">
          <a:noFill/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ওয়াক্ত হওয়া</a:t>
          </a:r>
          <a:endParaRPr lang="en-US" sz="29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86840" y="3442030"/>
        <a:ext cx="1227239" cy="1227239"/>
      </dsp:txXfrm>
    </dsp:sp>
    <dsp:sp modelId="{5F1FE912-2A54-4C33-B260-C68A4D588678}">
      <dsp:nvSpPr>
        <dsp:cNvPr id="0" name=""/>
        <dsp:cNvSpPr/>
      </dsp:nvSpPr>
      <dsp:spPr>
        <a:xfrm rot="13114286">
          <a:off x="4752404" y="2231120"/>
          <a:ext cx="272308" cy="655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rgbClr val="FFFF00"/>
            </a:solidFill>
          </a:endParaRPr>
        </a:p>
      </dsp:txBody>
      <dsp:txXfrm rot="10800000">
        <a:off x="4825185" y="2387720"/>
        <a:ext cx="190616" cy="393397"/>
      </dsp:txXfrm>
    </dsp:sp>
    <dsp:sp modelId="{1165B51D-666F-45CF-B9EA-5CFA9D6450DF}">
      <dsp:nvSpPr>
        <dsp:cNvPr id="0" name=""/>
        <dsp:cNvSpPr/>
      </dsp:nvSpPr>
      <dsp:spPr>
        <a:xfrm>
          <a:off x="3135429" y="985128"/>
          <a:ext cx="1735579" cy="1735579"/>
        </a:xfrm>
        <a:prstGeom prst="ellipse">
          <a:avLst/>
        </a:prstGeom>
        <a:solidFill>
          <a:srgbClr val="FFC000"/>
        </a:solidFill>
        <a:ln w="76200" cap="flat" cmpd="sng" algn="ctr">
          <a:noFill/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নিয়ত করা</a:t>
          </a:r>
          <a:endParaRPr lang="en-US" sz="29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9599" y="1239298"/>
        <a:ext cx="1227239" cy="12272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9672C-FD69-499F-995F-13DB954C7592}">
      <dsp:nvSpPr>
        <dsp:cNvPr id="0" name=""/>
        <dsp:cNvSpPr/>
      </dsp:nvSpPr>
      <dsp:spPr>
        <a:xfrm>
          <a:off x="4524266" y="1928023"/>
          <a:ext cx="2414124" cy="2414124"/>
        </a:xfrm>
        <a:prstGeom prst="ellipse">
          <a:avLst/>
        </a:prstGeom>
        <a:solidFill>
          <a:srgbClr val="00B050"/>
        </a:solidFill>
        <a:ln w="76200" cap="flat" cmpd="sng" algn="ctr">
          <a:noFill/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আরকান</a:t>
          </a:r>
          <a:endParaRPr lang="en-US" sz="44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77806" y="2281563"/>
        <a:ext cx="1707044" cy="1707044"/>
      </dsp:txXfrm>
    </dsp:sp>
    <dsp:sp modelId="{761A4DAD-F21D-436B-987C-29CBF75744A4}">
      <dsp:nvSpPr>
        <dsp:cNvPr id="0" name=""/>
        <dsp:cNvSpPr/>
      </dsp:nvSpPr>
      <dsp:spPr>
        <a:xfrm rot="16200000">
          <a:off x="5658602" y="1514706"/>
          <a:ext cx="145452" cy="560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Shonar Bangla" panose="020B0502040204020203" pitchFamily="34" charset="0"/>
            <a:cs typeface="Shonar Bangla" panose="020B0502040204020203" pitchFamily="34" charset="0"/>
          </a:endParaRPr>
        </a:p>
      </dsp:txBody>
      <dsp:txXfrm>
        <a:off x="5680420" y="1648609"/>
        <a:ext cx="101816" cy="336257"/>
      </dsp:txXfrm>
    </dsp:sp>
    <dsp:sp modelId="{709260AE-F372-4E30-9EA9-5CEF5B3DE108}">
      <dsp:nvSpPr>
        <dsp:cNvPr id="0" name=""/>
        <dsp:cNvSpPr/>
      </dsp:nvSpPr>
      <dsp:spPr>
        <a:xfrm>
          <a:off x="4637316" y="5268"/>
          <a:ext cx="2188024" cy="1648316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তাকবীরে তাহরিমা 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57745" y="246658"/>
        <a:ext cx="1547166" cy="1165536"/>
      </dsp:txXfrm>
    </dsp:sp>
    <dsp:sp modelId="{26564350-2B41-4196-A512-96D965CFBC9D}">
      <dsp:nvSpPr>
        <dsp:cNvPr id="0" name=""/>
        <dsp:cNvSpPr/>
      </dsp:nvSpPr>
      <dsp:spPr>
        <a:xfrm rot="19800000">
          <a:off x="6819219" y="2184789"/>
          <a:ext cx="145452" cy="560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Shonar Bangla" panose="020B0502040204020203" pitchFamily="34" charset="0"/>
            <a:cs typeface="Shonar Bangla" panose="020B0502040204020203" pitchFamily="34" charset="0"/>
          </a:endParaRPr>
        </a:p>
      </dsp:txBody>
      <dsp:txXfrm>
        <a:off x="6822142" y="2307783"/>
        <a:ext cx="101816" cy="336257"/>
      </dsp:txXfrm>
    </dsp:sp>
    <dsp:sp modelId="{85F806F8-A677-42A1-BC95-DDB4B88BB13C}">
      <dsp:nvSpPr>
        <dsp:cNvPr id="0" name=""/>
        <dsp:cNvSpPr/>
      </dsp:nvSpPr>
      <dsp:spPr>
        <a:xfrm>
          <a:off x="6903929" y="1158097"/>
          <a:ext cx="1648316" cy="1648316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দাড়িয়ে নামাজ পড়া 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45319" y="1399487"/>
        <a:ext cx="1165536" cy="1165536"/>
      </dsp:txXfrm>
    </dsp:sp>
    <dsp:sp modelId="{099CB319-0C84-4794-BC6C-AD97F781CC3A}">
      <dsp:nvSpPr>
        <dsp:cNvPr id="0" name=""/>
        <dsp:cNvSpPr/>
      </dsp:nvSpPr>
      <dsp:spPr>
        <a:xfrm rot="1800000">
          <a:off x="6819219" y="3524954"/>
          <a:ext cx="145452" cy="560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Shonar Bangla" panose="020B0502040204020203" pitchFamily="34" charset="0"/>
            <a:cs typeface="Shonar Bangla" panose="020B0502040204020203" pitchFamily="34" charset="0"/>
          </a:endParaRPr>
        </a:p>
      </dsp:txBody>
      <dsp:txXfrm>
        <a:off x="6822142" y="3626130"/>
        <a:ext cx="101816" cy="336257"/>
      </dsp:txXfrm>
    </dsp:sp>
    <dsp:sp modelId="{EF6FB24B-5FFE-4A56-9D1D-CD2C0ABCBC23}">
      <dsp:nvSpPr>
        <dsp:cNvPr id="0" name=""/>
        <dsp:cNvSpPr/>
      </dsp:nvSpPr>
      <dsp:spPr>
        <a:xfrm>
          <a:off x="6903929" y="3463756"/>
          <a:ext cx="1648316" cy="1648316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ক্বিরাত পড়া 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45319" y="3705146"/>
        <a:ext cx="1165536" cy="1165536"/>
      </dsp:txXfrm>
    </dsp:sp>
    <dsp:sp modelId="{D0F6F683-5327-4E93-A219-8F070432123F}">
      <dsp:nvSpPr>
        <dsp:cNvPr id="0" name=""/>
        <dsp:cNvSpPr/>
      </dsp:nvSpPr>
      <dsp:spPr>
        <a:xfrm rot="5400000">
          <a:off x="5658602" y="4195036"/>
          <a:ext cx="145452" cy="560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Shonar Bangla" panose="020B0502040204020203" pitchFamily="34" charset="0"/>
            <a:cs typeface="Shonar Bangla" panose="020B0502040204020203" pitchFamily="34" charset="0"/>
          </a:endParaRPr>
        </a:p>
      </dsp:txBody>
      <dsp:txXfrm>
        <a:off x="5680420" y="4285303"/>
        <a:ext cx="101816" cy="336257"/>
      </dsp:txXfrm>
    </dsp:sp>
    <dsp:sp modelId="{299C4295-7BEF-4404-B511-2FE98B06C9A3}">
      <dsp:nvSpPr>
        <dsp:cNvPr id="0" name=""/>
        <dsp:cNvSpPr/>
      </dsp:nvSpPr>
      <dsp:spPr>
        <a:xfrm>
          <a:off x="4907170" y="4616585"/>
          <a:ext cx="1648316" cy="1648316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রুকু করা 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48560" y="4857975"/>
        <a:ext cx="1165536" cy="1165536"/>
      </dsp:txXfrm>
    </dsp:sp>
    <dsp:sp modelId="{E50721D5-BFEB-4E5A-8BCF-E3CB72FB8579}">
      <dsp:nvSpPr>
        <dsp:cNvPr id="0" name=""/>
        <dsp:cNvSpPr/>
      </dsp:nvSpPr>
      <dsp:spPr>
        <a:xfrm rot="9000000">
          <a:off x="4497985" y="3524954"/>
          <a:ext cx="145452" cy="560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Shonar Bangla" panose="020B0502040204020203" pitchFamily="34" charset="0"/>
            <a:cs typeface="Shonar Bangla" panose="020B0502040204020203" pitchFamily="34" charset="0"/>
          </a:endParaRPr>
        </a:p>
      </dsp:txBody>
      <dsp:txXfrm rot="10800000">
        <a:off x="4538698" y="3626130"/>
        <a:ext cx="101816" cy="336257"/>
      </dsp:txXfrm>
    </dsp:sp>
    <dsp:sp modelId="{EEB63777-769A-401F-A682-9B845BE95951}">
      <dsp:nvSpPr>
        <dsp:cNvPr id="0" name=""/>
        <dsp:cNvSpPr/>
      </dsp:nvSpPr>
      <dsp:spPr>
        <a:xfrm>
          <a:off x="2910411" y="3463756"/>
          <a:ext cx="1648316" cy="1648316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সিজদাহ করা  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1801" y="3705146"/>
        <a:ext cx="1165536" cy="1165536"/>
      </dsp:txXfrm>
    </dsp:sp>
    <dsp:sp modelId="{65BAB52F-3AED-427A-B285-0CC102D73166}">
      <dsp:nvSpPr>
        <dsp:cNvPr id="0" name=""/>
        <dsp:cNvSpPr/>
      </dsp:nvSpPr>
      <dsp:spPr>
        <a:xfrm rot="12600000">
          <a:off x="4497985" y="2184789"/>
          <a:ext cx="145452" cy="560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Shonar Bangla" panose="020B0502040204020203" pitchFamily="34" charset="0"/>
            <a:cs typeface="Shonar Bangla" panose="020B0502040204020203" pitchFamily="34" charset="0"/>
          </a:endParaRPr>
        </a:p>
      </dsp:txBody>
      <dsp:txXfrm rot="10800000">
        <a:off x="4538698" y="2307783"/>
        <a:ext cx="101816" cy="336257"/>
      </dsp:txXfrm>
    </dsp:sp>
    <dsp:sp modelId="{538D2D29-CBBA-4B05-83C5-6A8FCD3B69B1}">
      <dsp:nvSpPr>
        <dsp:cNvPr id="0" name=""/>
        <dsp:cNvSpPr/>
      </dsp:nvSpPr>
      <dsp:spPr>
        <a:xfrm>
          <a:off x="2910411" y="1158097"/>
          <a:ext cx="1648316" cy="1648316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শেষ বৈঠক 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1801" y="1399487"/>
        <a:ext cx="1165536" cy="1165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8E9582A-7B6B-4240-A37A-95961C7788CC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FE9A7F7-8410-4B1D-AB74-35C2121681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409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35D3-392C-4B28-A857-4B28FC8230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7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4C6E-092D-4790-883F-1DB237C410C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E18D-9228-4A3A-979E-DC17C951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1525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4C6E-092D-4790-883F-1DB237C410C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E18D-9228-4A3A-979E-DC17C951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8388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4C6E-092D-4790-883F-1DB237C410C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E18D-9228-4A3A-979E-DC17C951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3754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4C6E-092D-4790-883F-1DB237C410C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E18D-9228-4A3A-979E-DC17C951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50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4C6E-092D-4790-883F-1DB237C410C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E18D-9228-4A3A-979E-DC17C951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0857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4C6E-092D-4790-883F-1DB237C410C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E18D-9228-4A3A-979E-DC17C951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6380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4C6E-092D-4790-883F-1DB237C410C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E18D-9228-4A3A-979E-DC17C951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155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4C6E-092D-4790-883F-1DB237C410C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E18D-9228-4A3A-979E-DC17C951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2929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4C6E-092D-4790-883F-1DB237C410C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E18D-9228-4A3A-979E-DC17C951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88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4C6E-092D-4790-883F-1DB237C410C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E18D-9228-4A3A-979E-DC17C951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538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4C6E-092D-4790-883F-1DB237C410C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E18D-9228-4A3A-979E-DC17C951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1050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94C6E-092D-4790-883F-1DB237C410C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5E18D-9228-4A3A-979E-DC17C951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59" y="557732"/>
            <a:ext cx="5773755" cy="58712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9600" y="883920"/>
            <a:ext cx="5760720" cy="4373880"/>
            <a:chOff x="1163516" y="883921"/>
            <a:chExt cx="4698608" cy="4642338"/>
          </a:xfrm>
        </p:grpSpPr>
        <p:sp>
          <p:nvSpPr>
            <p:cNvPr id="14" name="Oval 13"/>
            <p:cNvSpPr/>
            <p:nvPr/>
          </p:nvSpPr>
          <p:spPr>
            <a:xfrm>
              <a:off x="1163516" y="883921"/>
              <a:ext cx="4698608" cy="4642338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rgbClr val="FFC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417320" y="1143000"/>
              <a:ext cx="4206240" cy="417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bn-BD" sz="115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726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87" y="757171"/>
            <a:ext cx="2586473" cy="2335921"/>
          </a:xfrm>
          <a:prstGeom prst="ellipse">
            <a:avLst/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57" y="-136828"/>
            <a:ext cx="2276475" cy="4123920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9244">
            <a:off x="4553429" y="4196146"/>
            <a:ext cx="2661641" cy="2514291"/>
          </a:xfrm>
          <a:prstGeom prst="ellipse">
            <a:avLst/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55" y="3290539"/>
            <a:ext cx="2434575" cy="2494064"/>
          </a:xfrm>
          <a:prstGeom prst="ellipse">
            <a:avLst/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71" y="789701"/>
            <a:ext cx="2660289" cy="2342216"/>
          </a:xfrm>
          <a:prstGeom prst="ellipse">
            <a:avLst/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" y="3382477"/>
            <a:ext cx="2584684" cy="2270809"/>
          </a:xfrm>
          <a:prstGeom prst="ellipse">
            <a:avLst/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207817" y="4592422"/>
            <a:ext cx="1759528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জোহর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2173" y="6081578"/>
            <a:ext cx="1380280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আছর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112430">
            <a:off x="9728236" y="5147735"/>
            <a:ext cx="1809781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মাগরিব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591521">
            <a:off x="10349345" y="2643814"/>
            <a:ext cx="1380280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এশা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691" y="2409090"/>
            <a:ext cx="1380280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ফজর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75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6328225"/>
              </p:ext>
            </p:extLst>
          </p:nvPr>
        </p:nvGraphicFramePr>
        <p:xfrm>
          <a:off x="114300" y="163286"/>
          <a:ext cx="12077699" cy="669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610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46CE69-8F52-4385-86A6-5B7EA916F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246CE69-8F52-4385-86A6-5B7EA916F8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1999F6-97FB-4E48-AB55-A0BB6479A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C1999F6-97FB-4E48-AB55-A0BB6479A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1605BB-D14E-4B03-970A-2B6E6D8ED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4D1605BB-D14E-4B03-970A-2B6E6D8ED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7531DA-3381-4C49-A3E0-6122FCB19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9C7531DA-3381-4C49-A3E0-6122FCB19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76C630-DB7B-4FCB-A796-11998868E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6176C630-DB7B-4FCB-A796-11998868E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F30D31-A4CA-4DCD-B1C5-7323CDB6E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53F30D31-A4CA-4DCD-B1C5-7323CDB6E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5AA52-9FCB-4FFF-82DF-B5CD533F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12D5AA52-9FCB-4FFF-82DF-B5CD533F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D87CB1-B997-4260-8B45-0B13F003B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B6D87CB1-B997-4260-8B45-0B13F003B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62E1B3-D2B2-4254-A4C0-D600BD4B0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9C62E1B3-D2B2-4254-A4C0-D600BD4B0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FB3648-31F0-4DDB-ABD9-B4386659E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EAFB3648-31F0-4DDB-ABD9-B4386659E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53A68D-485F-4005-92C5-256F4997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B853A68D-485F-4005-92C5-256F4997C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33D7FF-2887-4F2F-B8C6-6415D5A8B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6A33D7FF-2887-4F2F-B8C6-6415D5A8B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76D1D3-567B-47C2-BF36-5F9606E61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FB76D1D3-567B-47C2-BF36-5F9606E61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FE912-2A54-4C33-B260-C68A4D588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5F1FE912-2A54-4C33-B260-C68A4D588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65B51D-666F-45CF-B9EA-5CFA9D645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1165B51D-666F-45CF-B9EA-5CFA9D645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6273596"/>
              </p:ext>
            </p:extLst>
          </p:nvPr>
        </p:nvGraphicFramePr>
        <p:xfrm>
          <a:off x="473528" y="310243"/>
          <a:ext cx="11462657" cy="627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7871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69672C-FD69-499F-995F-13DB954C7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7C69672C-FD69-499F-995F-13DB954C7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7C69672C-FD69-499F-995F-13DB954C7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graphicEl>
                                              <a:dgm id="{7C69672C-FD69-499F-995F-13DB954C7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1A4DAD-F21D-436B-987C-29CBF7574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graphicEl>
                                              <a:dgm id="{761A4DAD-F21D-436B-987C-29CBF7574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761A4DAD-F21D-436B-987C-29CBF7574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graphicEl>
                                              <a:dgm id="{761A4DAD-F21D-436B-987C-29CBF7574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9260AE-F372-4E30-9EA9-5CEF5B3DE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709260AE-F372-4E30-9EA9-5CEF5B3DE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709260AE-F372-4E30-9EA9-5CEF5B3DE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dgm id="{709260AE-F372-4E30-9EA9-5CEF5B3DE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564350-2B41-4196-A512-96D965CFB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26564350-2B41-4196-A512-96D965CFB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dgm id="{26564350-2B41-4196-A512-96D965CFB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graphicEl>
                                              <a:dgm id="{26564350-2B41-4196-A512-96D965CFB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F806F8-A677-42A1-BC95-DDB4B88BB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85F806F8-A677-42A1-BC95-DDB4B88BB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85F806F8-A677-42A1-BC95-DDB4B88BB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85F806F8-A677-42A1-BC95-DDB4B88BB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9CB319-0C84-4794-BC6C-AD97F781C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099CB319-0C84-4794-BC6C-AD97F781CC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099CB319-0C84-4794-BC6C-AD97F781C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graphicEl>
                                              <a:dgm id="{099CB319-0C84-4794-BC6C-AD97F781C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6FB24B-5FFE-4A56-9D1D-CD2C0ABCB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EF6FB24B-5FFE-4A56-9D1D-CD2C0ABCB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EF6FB24B-5FFE-4A56-9D1D-CD2C0ABCB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graphicEl>
                                              <a:dgm id="{EF6FB24B-5FFE-4A56-9D1D-CD2C0ABCB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F6F683-5327-4E93-A219-8F070432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graphicEl>
                                              <a:dgm id="{D0F6F683-5327-4E93-A219-8F0704321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D0F6F683-5327-4E93-A219-8F070432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graphicEl>
                                              <a:dgm id="{D0F6F683-5327-4E93-A219-8F070432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9C4295-7BEF-4404-B511-2FE98B06C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299C4295-7BEF-4404-B511-2FE98B06C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299C4295-7BEF-4404-B511-2FE98B06C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graphicEl>
                                              <a:dgm id="{299C4295-7BEF-4404-B511-2FE98B06C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0721D5-BFEB-4E5A-8BCF-E3CB72FB8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graphicEl>
                                              <a:dgm id="{E50721D5-BFEB-4E5A-8BCF-E3CB72FB8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graphicEl>
                                              <a:dgm id="{E50721D5-BFEB-4E5A-8BCF-E3CB72FB8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graphicEl>
                                              <a:dgm id="{E50721D5-BFEB-4E5A-8BCF-E3CB72FB8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B63777-769A-401F-A682-9B845BE95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graphicEl>
                                              <a:dgm id="{EEB63777-769A-401F-A682-9B845BE95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graphicEl>
                                              <a:dgm id="{EEB63777-769A-401F-A682-9B845BE95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graphicEl>
                                              <a:dgm id="{EEB63777-769A-401F-A682-9B845BE95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BAB52F-3AED-427A-B285-0CC102D73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graphicEl>
                                              <a:dgm id="{65BAB52F-3AED-427A-B285-0CC102D73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graphicEl>
                                              <a:dgm id="{65BAB52F-3AED-427A-B285-0CC102D73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graphicEl>
                                              <a:dgm id="{65BAB52F-3AED-427A-B285-0CC102D73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D2D29-CBBA-4B05-83C5-6A8FCD3B6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graphicEl>
                                              <a:dgm id="{538D2D29-CBBA-4B05-83C5-6A8FCD3B6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graphicEl>
                                              <a:dgm id="{538D2D29-CBBA-4B05-83C5-6A8FCD3B6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graphicEl>
                                              <a:dgm id="{538D2D29-CBBA-4B05-83C5-6A8FCD3B6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5588" y="2744287"/>
            <a:ext cx="7661072" cy="2742674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bn-BD" sz="60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নামাজের ভিতরের ও বাহিরের </a:t>
            </a:r>
          </a:p>
          <a:p>
            <a:pPr algn="ctr">
              <a:lnSpc>
                <a:spcPct val="150000"/>
              </a:lnSpc>
            </a:pPr>
            <a:r>
              <a:rPr lang="bn-BD" sz="60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কাজগুলোর একটি তালিকা করো</a:t>
            </a:r>
            <a:endParaRPr lang="ar-SA" sz="6000" b="1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256" y="636809"/>
            <a:ext cx="3833101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ar-SA" sz="7200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30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1264920"/>
            <a:ext cx="6029960" cy="5181600"/>
          </a:xfrm>
          <a:prstGeom prst="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2" y="572170"/>
            <a:ext cx="5241608" cy="5181600"/>
          </a:xfrm>
          <a:prstGeom prst="rect">
            <a:avLst/>
          </a:prstGeom>
          <a:ln w="76200">
            <a:solidFill>
              <a:schemeClr val="accent2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Oval 4"/>
          <p:cNvSpPr/>
          <p:nvPr/>
        </p:nvSpPr>
        <p:spPr>
          <a:xfrm>
            <a:off x="8685880" y="5906176"/>
            <a:ext cx="2241200" cy="799424"/>
          </a:xfrm>
          <a:prstGeom prst="ellipse">
            <a:avLst/>
          </a:prstGeom>
          <a:solidFill>
            <a:srgbClr val="00B0F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রুকু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91640" y="243839"/>
            <a:ext cx="3559233" cy="674705"/>
          </a:xfrm>
          <a:prstGeom prst="ellipse">
            <a:avLst/>
          </a:prstGeom>
          <a:solidFill>
            <a:srgbClr val="00B0F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তাকবিরে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তাহরিমা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24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448627"/>
            <a:ext cx="4480559" cy="4886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1"/>
          <a:stretch/>
        </p:blipFill>
        <p:spPr>
          <a:xfrm>
            <a:off x="5396865" y="448627"/>
            <a:ext cx="5856922" cy="488632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Oval 3"/>
          <p:cNvSpPr/>
          <p:nvPr/>
        </p:nvSpPr>
        <p:spPr>
          <a:xfrm>
            <a:off x="1467661" y="5605516"/>
            <a:ext cx="1580339" cy="692750"/>
          </a:xfrm>
          <a:prstGeom prst="ellipse">
            <a:avLst/>
          </a:prstGeom>
          <a:solidFill>
            <a:srgbClr val="00B0F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52925" y="5739922"/>
            <a:ext cx="1344801" cy="692750"/>
          </a:xfrm>
          <a:prstGeom prst="ellipse">
            <a:avLst/>
          </a:prstGeom>
          <a:solidFill>
            <a:srgbClr val="00B0F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বৈঠক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26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49351" r="58400"/>
          <a:stretch/>
        </p:blipFill>
        <p:spPr>
          <a:xfrm>
            <a:off x="259080" y="883920"/>
            <a:ext cx="5562600" cy="56402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54219" r="31600"/>
          <a:stretch/>
        </p:blipFill>
        <p:spPr>
          <a:xfrm>
            <a:off x="6309360" y="883920"/>
            <a:ext cx="5608320" cy="56402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89709" y="7162800"/>
            <a:ext cx="3906983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ডানদিকে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সালাম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ফিরানো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0028" y="7188025"/>
            <a:ext cx="3906983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বামদিকে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সালাম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ফিরানো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39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78280" y="280954"/>
            <a:ext cx="9014925" cy="5921726"/>
            <a:chOff x="1478280" y="280954"/>
            <a:chExt cx="9014925" cy="5921726"/>
          </a:xfrm>
        </p:grpSpPr>
        <p:sp>
          <p:nvSpPr>
            <p:cNvPr id="7" name="Rounded Rectangle 6"/>
            <p:cNvSpPr/>
            <p:nvPr/>
          </p:nvSpPr>
          <p:spPr>
            <a:xfrm>
              <a:off x="3589019" y="280954"/>
              <a:ext cx="4735773" cy="1081535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80" y="1977074"/>
              <a:ext cx="9014925" cy="4225606"/>
            </a:xfrm>
            <a:prstGeom prst="roundRect">
              <a:avLst>
                <a:gd name="adj" fmla="val 16667"/>
              </a:avLst>
            </a:prstGeom>
            <a:ln w="76200"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2019299" y="1977074"/>
            <a:ext cx="8496301" cy="440848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>
              <a:buNone/>
            </a:pPr>
            <a:r>
              <a:rPr lang="bn-BD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সালাতের তিনটি অর্থ বল।</a:t>
            </a:r>
          </a:p>
          <a:p>
            <a:pPr marL="0" lvl="0" indent="0">
              <a:buNone/>
            </a:pPr>
            <a:r>
              <a:rPr lang="bn-BD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ওয়াক্ত</a:t>
            </a:r>
            <a:r>
              <a:rPr lang="en-US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lvl="0" indent="0">
              <a:buNone/>
            </a:pPr>
            <a:r>
              <a:rPr lang="en-US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রুকুর </a:t>
            </a:r>
            <a:r>
              <a:rPr lang="bn-BD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তাসবীহ বল। </a:t>
            </a:r>
          </a:p>
          <a:p>
            <a:pPr marL="0" lvl="0" indent="0">
              <a:buNone/>
            </a:pPr>
            <a:r>
              <a:rPr lang="bn-BD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প্রথমে কোনদিকে সালাম ফিরাতে হয়? </a:t>
            </a:r>
            <a:endParaRPr lang="en-US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08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9"/>
          <a:stretch/>
        </p:blipFill>
        <p:spPr>
          <a:xfrm>
            <a:off x="0" y="883920"/>
            <a:ext cx="12192000" cy="59740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89" y="204716"/>
            <a:ext cx="11327641" cy="6428096"/>
          </a:xfrm>
        </p:spPr>
        <p:txBody>
          <a:bodyPr/>
          <a:lstStyle/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lowchart: Preparation 3"/>
          <p:cNvSpPr/>
          <p:nvPr/>
        </p:nvSpPr>
        <p:spPr>
          <a:xfrm>
            <a:off x="991507" y="1556071"/>
            <a:ext cx="6591869" cy="1282890"/>
          </a:xfrm>
          <a:prstGeom prst="flowChartPreparation">
            <a:avLst/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2221915"/>
            <a:ext cx="4236720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bn-BD" sz="66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 তোমার বন্ধু মুশফিককে</a:t>
            </a:r>
          </a:p>
          <a:p>
            <a:pPr algn="r"/>
            <a:r>
              <a:rPr lang="bn-BD" sz="66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সালাতের পদ্ধতি শেখাও</a:t>
            </a:r>
            <a:endParaRPr lang="en-US" sz="6600" b="1" dirty="0">
              <a:ln w="13462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85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2146" y="232006"/>
            <a:ext cx="11423176" cy="6366682"/>
            <a:chOff x="6673755" y="3867264"/>
            <a:chExt cx="3314794" cy="2514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755" y="3867264"/>
              <a:ext cx="3314794" cy="251448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7030A0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6" name="Flowchart: Terminator 5"/>
            <p:cNvSpPr/>
            <p:nvPr/>
          </p:nvSpPr>
          <p:spPr>
            <a:xfrm>
              <a:off x="7970293" y="5882185"/>
              <a:ext cx="1146411" cy="327546"/>
            </a:xfrm>
            <a:prstGeom prst="flowChartTerminator">
              <a:avLst/>
            </a:prstGeom>
            <a:solidFill>
              <a:srgbClr val="7030A0"/>
            </a:solidFill>
            <a:ln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5383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49176" y="163774"/>
            <a:ext cx="3343702" cy="1226664"/>
          </a:xfrm>
          <a:prstGeom prst="wedgeEllipseCallout">
            <a:avLst>
              <a:gd name="adj1" fmla="val -311"/>
              <a:gd name="adj2" fmla="val 70737"/>
            </a:avLst>
          </a:prstGeom>
          <a:solidFill>
            <a:schemeClr val="accent6"/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bn-BD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152401" y="1523999"/>
            <a:ext cx="5913120" cy="4576763"/>
          </a:xfrm>
          <a:prstGeom prst="verticalScroll">
            <a:avLst/>
          </a:prstGeom>
          <a:solidFill>
            <a:schemeClr val="accent2"/>
          </a:solidFill>
          <a:ln w="57150">
            <a:solidFill>
              <a:srgbClr val="FFFF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 </a:t>
            </a:r>
            <a:r>
              <a:rPr lang="en-US" sz="44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44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</a:t>
            </a:r>
            <a:endParaRPr lang="bn-BD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ছালেহাবাদ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01745571436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62257929"/>
              </p:ext>
            </p:extLst>
          </p:nvPr>
        </p:nvGraphicFramePr>
        <p:xfrm>
          <a:off x="7496895" y="1707259"/>
          <a:ext cx="3362496" cy="421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845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6" y="382137"/>
            <a:ext cx="10563367" cy="55955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897039" y="1255594"/>
            <a:ext cx="4926842" cy="3848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64323" y="2784143"/>
            <a:ext cx="5513696" cy="29342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328005">
            <a:off x="1270329" y="1864246"/>
            <a:ext cx="10337470" cy="40670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54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24826" y="1431422"/>
            <a:ext cx="3822978" cy="3944203"/>
          </a:xfrm>
          <a:prstGeom prst="ellipse">
            <a:avLst/>
          </a:prstGeom>
          <a:solidFill>
            <a:srgbClr val="FFC000"/>
          </a:solidFill>
          <a:ln w="76200">
            <a:solidFill>
              <a:srgbClr val="7030A0"/>
            </a:solidFill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98486" y="1502703"/>
            <a:ext cx="5826542" cy="4201063"/>
            <a:chOff x="5298486" y="1097083"/>
            <a:chExt cx="5826542" cy="4201063"/>
          </a:xfrm>
        </p:grpSpPr>
        <p:sp>
          <p:nvSpPr>
            <p:cNvPr id="20" name="Flowchart: Decision 19"/>
            <p:cNvSpPr/>
            <p:nvPr/>
          </p:nvSpPr>
          <p:spPr>
            <a:xfrm>
              <a:off x="5298486" y="1097083"/>
              <a:ext cx="5824025" cy="1012873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n w="0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আকাঈদ ও ফিকহ</a:t>
              </a:r>
              <a:endParaRPr lang="en-US" sz="36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Flowchart: Decision 20"/>
            <p:cNvSpPr/>
            <p:nvPr/>
          </p:nvSpPr>
          <p:spPr>
            <a:xfrm>
              <a:off x="5301003" y="2138289"/>
              <a:ext cx="5824025" cy="1055077"/>
            </a:xfrm>
            <a:prstGeom prst="flowChartDecisi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 শ্রেণী</a:t>
              </a:r>
              <a:endPara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Flowchart: Decision 21"/>
            <p:cNvSpPr/>
            <p:nvPr/>
          </p:nvSpPr>
          <p:spPr>
            <a:xfrm>
              <a:off x="5301003" y="3218814"/>
              <a:ext cx="5824025" cy="1026942"/>
            </a:xfrm>
            <a:prstGeom prst="flowChartDecisi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 অধ্যায়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Flowchart: Decision 22"/>
            <p:cNvSpPr/>
            <p:nvPr/>
          </p:nvSpPr>
          <p:spPr>
            <a:xfrm>
              <a:off x="5298486" y="4271204"/>
              <a:ext cx="5824025" cy="1026942"/>
            </a:xfrm>
            <a:prstGeom prst="flowChartDecisi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০৭ জানুয়ারী ২০১৫ খৃঃ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916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95" y="518160"/>
            <a:ext cx="4788765" cy="6072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10" y="441960"/>
            <a:ext cx="5903230" cy="60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0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26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280"/>
            <a:ext cx="12192000" cy="5760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41320" y="1383715"/>
            <a:ext cx="6096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bn-BD" sz="36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সালাত </a:t>
            </a:r>
            <a:r>
              <a:rPr lang="bn-BD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ও এর নিয়মাবলী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5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440566">
            <a:off x="-238319" y="1133444"/>
            <a:ext cx="2931138" cy="1027577"/>
          </a:xfr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40605" y="1175823"/>
            <a:ext cx="9143998" cy="5456148"/>
            <a:chOff x="1601565" y="1252023"/>
            <a:chExt cx="9143998" cy="5456148"/>
          </a:xfrm>
          <a:solidFill>
            <a:schemeClr val="accent2">
              <a:lumMod val="60000"/>
              <a:lumOff val="40000"/>
            </a:schemeClr>
          </a:solidFill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61957086"/>
                </p:ext>
              </p:extLst>
            </p:nvPr>
          </p:nvGraphicFramePr>
          <p:xfrm>
            <a:off x="1601565" y="2646612"/>
            <a:ext cx="9143998" cy="40615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2951693" y="1252023"/>
              <a:ext cx="7748150" cy="1111349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শেষে শিক্ষার্থীরা-</a:t>
              </a:r>
              <a:endPara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497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545" y="185057"/>
            <a:ext cx="2823052" cy="176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838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>
                <a:latin typeface="NikoshBAN" pitchFamily="2" charset="0"/>
                <a:cs typeface="NikoshBAN" pitchFamily="2" charset="0"/>
              </a:rPr>
              <a:t>পারিভাষিক অর্থঃ 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16" y="2209800"/>
            <a:ext cx="120700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পাঁচ বার কিছু নির্দিস্ট শর্ত ও বিধান পালনের মাধ্যমে আল্লাহর কাছে প্রার্থনা করার নাম সালাত।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84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62" y="595799"/>
            <a:ext cx="1116037" cy="193899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দোয়া</a:t>
            </a:r>
            <a:endParaRPr lang="en-US" sz="6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595799"/>
            <a:ext cx="5780856" cy="5771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44" y="450166"/>
            <a:ext cx="5377227" cy="6063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54436" y="595799"/>
            <a:ext cx="1330037" cy="7694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জিকর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56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177</Words>
  <Application>Microsoft Office PowerPoint</Application>
  <PresentationFormat>Custom</PresentationFormat>
  <Paragraphs>71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পরিচয়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পরিচয়</dc:title>
  <dc:creator>KAMAL'S</dc:creator>
  <cp:lastModifiedBy>sm129488</cp:lastModifiedBy>
  <cp:revision>160</cp:revision>
  <dcterms:created xsi:type="dcterms:W3CDTF">2015-01-06T15:17:40Z</dcterms:created>
  <dcterms:modified xsi:type="dcterms:W3CDTF">2021-10-20T13:22:59Z</dcterms:modified>
</cp:coreProperties>
</file>