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7" r:id="rId3"/>
    <p:sldId id="258" r:id="rId4"/>
    <p:sldId id="277" r:id="rId5"/>
    <p:sldId id="276" r:id="rId6"/>
    <p:sldId id="259" r:id="rId7"/>
    <p:sldId id="278" r:id="rId8"/>
    <p:sldId id="282" r:id="rId9"/>
    <p:sldId id="279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0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6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90029-14B7-4CB1-A906-8FCA95941109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FD8EA-3C77-4624-9351-55DBD0856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20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90029-14B7-4CB1-A906-8FCA95941109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FD8EA-3C77-4624-9351-55DBD0856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896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90029-14B7-4CB1-A906-8FCA95941109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FD8EA-3C77-4624-9351-55DBD0856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692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90029-14B7-4CB1-A906-8FCA95941109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FD8EA-3C77-4624-9351-55DBD0856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43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90029-14B7-4CB1-A906-8FCA95941109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FD8EA-3C77-4624-9351-55DBD0856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78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90029-14B7-4CB1-A906-8FCA95941109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FD8EA-3C77-4624-9351-55DBD0856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88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90029-14B7-4CB1-A906-8FCA95941109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FD8EA-3C77-4624-9351-55DBD0856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67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90029-14B7-4CB1-A906-8FCA95941109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FD8EA-3C77-4624-9351-55DBD0856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627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90029-14B7-4CB1-A906-8FCA95941109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FD8EA-3C77-4624-9351-55DBD0856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490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90029-14B7-4CB1-A906-8FCA95941109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FD8EA-3C77-4624-9351-55DBD0856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75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90029-14B7-4CB1-A906-8FCA95941109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FD8EA-3C77-4624-9351-55DBD0856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69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EF6FB"/>
            </a:gs>
            <a:gs pos="66000">
              <a:schemeClr val="accent2">
                <a:lumMod val="60000"/>
                <a:lumOff val="4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90029-14B7-4CB1-A906-8FCA95941109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FD8EA-3C77-4624-9351-55DBD0856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89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1066801"/>
            <a:ext cx="42533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674" y="2818967"/>
            <a:ext cx="5181599" cy="323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9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30408B7-02B2-4EC4-8EE8-B53E74642A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65200" y="4428318"/>
            <a:ext cx="8508512" cy="12740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প্রত্যেক প্রাণী তার মায়ের প্রতি ভালবাসা অসীম। মায়ের ভালবাসা অতুলনীয়। </a:t>
            </a:r>
          </a:p>
        </p:txBody>
      </p:sp>
      <p:pic>
        <p:nvPicPr>
          <p:cNvPr id="4" name="Picture 3" descr="C:\Users\Sunamganj\Desktop\pintu\picture\New folder\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4" r="12073" b="1"/>
          <a:stretch/>
        </p:blipFill>
        <p:spPr bwMode="auto">
          <a:xfrm>
            <a:off x="5695442" y="737784"/>
            <a:ext cx="3051977" cy="2952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CA30F3A-949D-4014-A5BD-809F81E841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02370" y="4641753"/>
            <a:ext cx="1128382" cy="847206"/>
            <a:chOff x="8183879" y="1000124"/>
            <a:chExt cx="1562267" cy="1172973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A486C148-F247-4847-8096-6992A8A977A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F05C5920-B89E-417C-9583-B3DC913ADD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Frame 10"/>
          <p:cNvSpPr/>
          <p:nvPr/>
        </p:nvSpPr>
        <p:spPr>
          <a:xfrm>
            <a:off x="-1015" y="0"/>
            <a:ext cx="12192000" cy="6858000"/>
          </a:xfrm>
          <a:prstGeom prst="frame">
            <a:avLst>
              <a:gd name="adj1" fmla="val 2244"/>
            </a:avLst>
          </a:prstGeom>
          <a:gradFill>
            <a:gsLst>
              <a:gs pos="71000">
                <a:schemeClr val="bg1"/>
              </a:gs>
              <a:gs pos="100000">
                <a:srgbClr val="FFC0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937" y="737784"/>
            <a:ext cx="2952750" cy="2952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594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5782" y="317530"/>
            <a:ext cx="7239000" cy="10156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itchFamily="2" charset="0"/>
                <a:cs typeface="NikoshBAN" pitchFamily="2" charset="0"/>
              </a:rPr>
              <a:t>তোমরা বইয়ের ৬০ পৃষ্ঠা খোল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5240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538" y="1708666"/>
            <a:ext cx="3587262" cy="450108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674" y="1708665"/>
            <a:ext cx="3451274" cy="4501082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462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শিক্ষকের</a:t>
            </a:r>
            <a:r>
              <a:rPr lang="en-US" sz="48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সরব</a:t>
            </a:r>
            <a:r>
              <a:rPr lang="en-US" sz="48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পাঠ</a:t>
            </a:r>
            <a:r>
              <a:rPr lang="en-US" sz="48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405625"/>
            <a:ext cx="7188199" cy="404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44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50171" y="5356613"/>
            <a:ext cx="7691657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অপারগ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শিশুদের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আমি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পাঠটি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পড়তে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সহায়তা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করবো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 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65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28517" y="549813"/>
            <a:ext cx="4648200" cy="99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 বর্ণ</a:t>
            </a:r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1642859" y="2618714"/>
            <a:ext cx="2895600" cy="18057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মুহাম্মদ </a:t>
            </a:r>
          </a:p>
          <a:p>
            <a:pPr algn="ctr"/>
            <a:r>
              <a:rPr lang="bn-IN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বাচ্চা</a:t>
            </a:r>
          </a:p>
        </p:txBody>
      </p:sp>
      <p:sp>
        <p:nvSpPr>
          <p:cNvPr id="4" name="Rectangle 3"/>
          <p:cNvSpPr/>
          <p:nvPr/>
        </p:nvSpPr>
        <p:spPr>
          <a:xfrm>
            <a:off x="4779508" y="2654156"/>
            <a:ext cx="1219200" cy="867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ম্ম</a:t>
            </a:r>
            <a:endParaRPr lang="bn-IN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65174" y="3629185"/>
            <a:ext cx="1354247" cy="793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চ্চা</a:t>
            </a:r>
          </a:p>
          <a:p>
            <a:pPr algn="ctr"/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84652" y="2654157"/>
            <a:ext cx="990599" cy="867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bn-IN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41707" y="3602590"/>
            <a:ext cx="1219198" cy="810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endParaRPr lang="bn-IN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29234" y="2611990"/>
            <a:ext cx="874790" cy="8741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829234" y="3611455"/>
            <a:ext cx="971364" cy="810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endParaRPr lang="bn-IN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96546" y="2445158"/>
            <a:ext cx="8187397" cy="20820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3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941" y="5014289"/>
            <a:ext cx="1730692" cy="10817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832" y="1519419"/>
            <a:ext cx="1730692" cy="10414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832" y="2668758"/>
            <a:ext cx="1730691" cy="10303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984" y="3782498"/>
            <a:ext cx="1730690" cy="1164622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828756" y="208167"/>
            <a:ext cx="5867400" cy="838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 সাথে মিল করি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14132" y="1461941"/>
            <a:ext cx="1828800" cy="838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বাচ্চা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20922" y="2668758"/>
            <a:ext cx="1828800" cy="838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14132" y="3940993"/>
            <a:ext cx="1828800" cy="838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14132" y="5162899"/>
            <a:ext cx="1828800" cy="838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 rot="1192318" flipV="1">
            <a:off x="4458318" y="2530841"/>
            <a:ext cx="3447590" cy="273039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 rot="19550389" flipV="1">
            <a:off x="4090172" y="2981851"/>
            <a:ext cx="4154833" cy="285220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20601614" flipV="1">
            <a:off x="4331161" y="4857301"/>
            <a:ext cx="3663138" cy="342707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 rot="2093384" flipV="1">
            <a:off x="4085389" y="4140505"/>
            <a:ext cx="4158784" cy="350903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14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extBox 1"/>
          <p:cNvSpPr txBox="1"/>
          <p:nvPr/>
        </p:nvSpPr>
        <p:spPr>
          <a:xfrm>
            <a:off x="1132974" y="1898018"/>
            <a:ext cx="3243574" cy="1342754"/>
          </a:xfrm>
          <a:prstGeom prst="plaque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দলগত</a:t>
            </a:r>
            <a:r>
              <a:rPr lang="en-US" sz="54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কাজ</a:t>
            </a:r>
            <a:r>
              <a:rPr lang="en-US" sz="54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754761" y="3433507"/>
            <a:ext cx="3463159" cy="2619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২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1651" y="3589264"/>
            <a:ext cx="2590800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লাল দল 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নীল দল 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সবুজ দল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হলুদ দল  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gradFill>
            <a:gsLst>
              <a:gs pos="71000">
                <a:schemeClr val="bg1"/>
              </a:gs>
              <a:gs pos="100000">
                <a:srgbClr val="FFC0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84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42" y="116899"/>
            <a:ext cx="4742846" cy="38836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Plaque 2"/>
          <p:cNvSpPr/>
          <p:nvPr/>
        </p:nvSpPr>
        <p:spPr>
          <a:xfrm>
            <a:off x="7771609" y="555724"/>
            <a:ext cx="3159428" cy="946221"/>
          </a:xfrm>
          <a:prstGeom prst="plaque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একক</a:t>
            </a:r>
            <a:r>
              <a:rPr lang="en-US" sz="60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কাজ</a:t>
            </a:r>
            <a:r>
              <a:rPr lang="en-US" sz="60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2557765" y="4881419"/>
            <a:ext cx="612091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 সকল শিক্ষার্থীদের গল্পটি একা একা পড়তে দিব। </a:t>
            </a:r>
          </a:p>
        </p:txBody>
      </p:sp>
    </p:spTree>
    <p:extLst>
      <p:ext uri="{BB962C8B-B14F-4D97-AF65-F5344CB8AC3E}">
        <p14:creationId xmlns:p14="http://schemas.microsoft.com/office/powerpoint/2010/main" val="115363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2326" y="2270760"/>
            <a:ext cx="69048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১। মা পাখি ছাঁনা দুটিকে কি করছে? </a:t>
            </a:r>
          </a:p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২। বাসায় কয়টি ছাঁনা আছে? </a:t>
            </a:r>
          </a:p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৩। তোমাদের এই পাঠের নাম কি?   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৪। কার হাতে পাখিটির বাসা ছিল? </a:t>
            </a:r>
          </a:p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৫। নবিজির নাম কি?                 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0845" y="623454"/>
            <a:ext cx="26739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84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6779" y="433754"/>
            <a:ext cx="80772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ডান দিকের শব্দ দিয়ে খালি জায়গায়  ঠিক মতো  বসাই? 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66779" y="2998148"/>
            <a:ext cx="6705600" cy="27432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মহানবির নাম ------------মুহাম্মদ (স)।</a:t>
            </a:r>
          </a:p>
          <a:p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মা পাখিটা বাচ্চাদের-----------করল। </a:t>
            </a:r>
          </a:p>
          <a:p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লোকটি নিজের ---------বুঝতে পারল। </a:t>
            </a:r>
          </a:p>
          <a:p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পাখির ছানা দুটিকে ------------হবে। 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359345" y="2998148"/>
            <a:ext cx="1569267" cy="27432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</a:p>
          <a:p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বাঁচাতে </a:t>
            </a:r>
          </a:p>
          <a:p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হজরত </a:t>
            </a:r>
          </a:p>
          <a:p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  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61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81481E-6 L -0.3358 0.162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97" y="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-0.28451 0.1590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32" y="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833 -0.20324 L -0.35833 -0.2032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75 -0.20764 L -0.29675 -0.2076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360" y="4487825"/>
            <a:ext cx="50946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মোসাঃসামসুন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নাহার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রুদ্রনগর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বিদ্যালয়</a:t>
            </a: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দামুড়হুদা,চুয়াডাঙ্গা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03519" y="436283"/>
            <a:ext cx="173032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954" y="1615325"/>
            <a:ext cx="2251508" cy="26755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8454345" y="4555473"/>
            <a:ext cx="26447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সময়ঃ৪৫মিনিট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0" t="33031" r="54344" b="40033"/>
          <a:stretch/>
        </p:blipFill>
        <p:spPr>
          <a:xfrm rot="5400000">
            <a:off x="1213840" y="1544260"/>
            <a:ext cx="2665474" cy="26055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Flowchart: Process 10"/>
          <p:cNvSpPr/>
          <p:nvPr/>
        </p:nvSpPr>
        <p:spPr>
          <a:xfrm>
            <a:off x="6567254" y="1898072"/>
            <a:ext cx="45719" cy="384545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Process 11"/>
          <p:cNvSpPr/>
          <p:nvPr/>
        </p:nvSpPr>
        <p:spPr>
          <a:xfrm>
            <a:off x="6719654" y="2050472"/>
            <a:ext cx="45719" cy="384545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Process 12"/>
          <p:cNvSpPr/>
          <p:nvPr/>
        </p:nvSpPr>
        <p:spPr>
          <a:xfrm>
            <a:off x="6872054" y="2202872"/>
            <a:ext cx="45719" cy="384545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22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91191" y="1623114"/>
            <a:ext cx="5683347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49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E090A9D-9BD2-4EB9-A6B7-8D042B6E41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55126" y="3419227"/>
            <a:ext cx="3879731" cy="6644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চল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আমরা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কিছু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ছবি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দেখি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1039" y="4105844"/>
            <a:ext cx="7620000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উপরের ছবিগুলো দেখে তোমরা কি বুঝতে পারছো?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7410" y="4743258"/>
            <a:ext cx="5357447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 মা ও বাচ্চার ছবি দেখতে পাচ্ছি।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75" y="623455"/>
            <a:ext cx="2708125" cy="24245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874" y="623455"/>
            <a:ext cx="2687781" cy="24245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694" y="623455"/>
            <a:ext cx="2491215" cy="24245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919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8" grpId="0"/>
      <p:bldP spid="8" grpId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3560" y="3697220"/>
            <a:ext cx="4604992" cy="1737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আজকের</a:t>
            </a:r>
            <a:r>
              <a:rPr lang="en-US" sz="54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পাঠ</a:t>
            </a:r>
            <a:r>
              <a:rPr lang="en-US" sz="54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“ </a:t>
            </a:r>
            <a:r>
              <a:rPr lang="en-US" sz="54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মায়ের</a:t>
            </a:r>
            <a:r>
              <a:rPr lang="en-US" sz="54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ভালবাসা</a:t>
            </a:r>
            <a:r>
              <a:rPr lang="en-US" sz="54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”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560" y="471053"/>
            <a:ext cx="4207496" cy="29075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403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313" y="1098742"/>
            <a:ext cx="4261486" cy="36949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808437" y="1311101"/>
            <a:ext cx="5221185" cy="307201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একদিন</a:t>
            </a:r>
            <a:r>
              <a:rPr lang="en-US" sz="42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2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মহানবি</a:t>
            </a:r>
            <a:r>
              <a:rPr lang="en-US" sz="42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2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হযরত</a:t>
            </a:r>
            <a:r>
              <a:rPr lang="en-US" sz="42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2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মুহাম্মদ</a:t>
            </a:r>
            <a:r>
              <a:rPr lang="en-US" sz="42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(স) </a:t>
            </a:r>
            <a:r>
              <a:rPr lang="en-US" sz="42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সাথীদের</a:t>
            </a:r>
            <a:r>
              <a:rPr lang="en-US" sz="42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2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নিয়ে</a:t>
            </a:r>
            <a:r>
              <a:rPr lang="en-US" sz="42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2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বসে</a:t>
            </a:r>
            <a:r>
              <a:rPr lang="en-US" sz="42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2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আছেন</a:t>
            </a:r>
            <a:r>
              <a:rPr lang="en-US" sz="42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 </a:t>
            </a:r>
            <a:r>
              <a:rPr lang="en-US" sz="42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এমন</a:t>
            </a:r>
            <a:r>
              <a:rPr lang="en-US" sz="42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2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সময়</a:t>
            </a:r>
            <a:r>
              <a:rPr lang="en-US" sz="42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2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একটি</a:t>
            </a:r>
            <a:r>
              <a:rPr lang="en-US" sz="42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2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লোক</a:t>
            </a:r>
            <a:r>
              <a:rPr lang="en-US" sz="42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2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এলো</a:t>
            </a:r>
            <a:r>
              <a:rPr lang="en-US" sz="42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 </a:t>
            </a:r>
            <a:r>
              <a:rPr lang="en-US" sz="42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হাতে</a:t>
            </a:r>
            <a:r>
              <a:rPr lang="en-US" sz="42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2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তার</a:t>
            </a:r>
            <a:r>
              <a:rPr lang="en-US" sz="42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2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পাখির</a:t>
            </a:r>
            <a:r>
              <a:rPr lang="en-US" sz="42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2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বাসা</a:t>
            </a:r>
            <a:r>
              <a:rPr lang="en-US" sz="42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 </a:t>
            </a:r>
            <a:r>
              <a:rPr lang="en-US" sz="42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বাসায়</a:t>
            </a:r>
            <a:r>
              <a:rPr lang="en-US" sz="42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2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দুটি</a:t>
            </a:r>
            <a:r>
              <a:rPr lang="en-US" sz="42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2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ছানা</a:t>
            </a:r>
            <a:r>
              <a:rPr lang="en-US" sz="42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84161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6426" y="3026898"/>
            <a:ext cx="7270653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২.২.১  শোনাঃ- গল্পকথা  শুনে বুঝতে পারবে।</a:t>
            </a: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২.৪.১  বলাঃ- গল্পকথা বলতে পারবে।</a:t>
            </a: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২.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.১  পড়াঃ- গল্পকথা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পড়তে পারবে।</a:t>
            </a: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2.3.2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14204" y="407963"/>
            <a:ext cx="2433710" cy="1200150"/>
          </a:xfrm>
          <a:prstGeom prst="plaqu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66426" y="1822885"/>
            <a:ext cx="43047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67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3096" y="4623135"/>
            <a:ext cx="7409500" cy="1071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dirty="0" err="1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কাছেই</a:t>
            </a:r>
            <a:r>
              <a:rPr lang="en-US" sz="3400" dirty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মা</a:t>
            </a:r>
            <a:r>
              <a:rPr lang="en-US" sz="3400" dirty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পাখিটা</a:t>
            </a:r>
            <a:r>
              <a:rPr lang="en-US" sz="3400" dirty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উড়ছে</a:t>
            </a:r>
            <a:r>
              <a:rPr lang="en-US" sz="3400" dirty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 </a:t>
            </a:r>
            <a:r>
              <a:rPr lang="en-US" sz="3400" dirty="0" err="1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নবীজী</a:t>
            </a:r>
            <a:r>
              <a:rPr lang="en-US" sz="3400" dirty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পাখির</a:t>
            </a:r>
            <a:r>
              <a:rPr lang="en-US" sz="3400" dirty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বাসা</a:t>
            </a:r>
            <a:r>
              <a:rPr lang="en-US" sz="3400" dirty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রেখে</a:t>
            </a:r>
            <a:r>
              <a:rPr lang="en-US" sz="3400" dirty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দূরে</a:t>
            </a:r>
            <a:r>
              <a:rPr lang="en-US" sz="3400" dirty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সরে</a:t>
            </a:r>
            <a:r>
              <a:rPr lang="en-US" sz="3400" dirty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যেতে</a:t>
            </a:r>
            <a:r>
              <a:rPr lang="en-US" sz="3400" dirty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বললেন</a:t>
            </a:r>
            <a:r>
              <a:rPr lang="en-US" sz="3400" dirty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892" y="861657"/>
            <a:ext cx="3234952" cy="28781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098" y="861657"/>
            <a:ext cx="3319472" cy="28781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825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1382" y="4296613"/>
            <a:ext cx="7167645" cy="19379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নবিজি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বললে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,‌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বাসাটি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আগের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জায়গায়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রেখে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আসো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লোকটি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তার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ভুল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বুঝতে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পারলো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নবিজি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কথা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মত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কাজ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করলো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3" name="Picture 2" descr="C:\Users\Sunamganj\Desktop\pintu\picture\New folder\13.jpg"/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5" r="15033"/>
          <a:stretch/>
        </p:blipFill>
        <p:spPr bwMode="auto">
          <a:xfrm>
            <a:off x="4068390" y="471054"/>
            <a:ext cx="3648610" cy="31328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06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3050" y="3927072"/>
            <a:ext cx="6465287" cy="15160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সব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মা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পাখি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তার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বাচাদের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ভালবাসে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3" name="Picture 2" descr="C:\Users\Sunamganj\Desktop\pintu\picture\New folder\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1" r="9580" b="-1"/>
          <a:stretch/>
        </p:blipFill>
        <p:spPr bwMode="auto">
          <a:xfrm>
            <a:off x="317636" y="321733"/>
            <a:ext cx="3732884" cy="27215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Sunamganj\Desktop\pintu\picture\New folder\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0" r="3" b="2294"/>
          <a:stretch/>
        </p:blipFill>
        <p:spPr bwMode="auto">
          <a:xfrm>
            <a:off x="4050520" y="321733"/>
            <a:ext cx="3539976" cy="27215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Sunamganj\Desktop\pintu\picture\New folder\1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5" r="1" b="1"/>
          <a:stretch/>
        </p:blipFill>
        <p:spPr bwMode="auto">
          <a:xfrm>
            <a:off x="7590496" y="321733"/>
            <a:ext cx="3535590" cy="27215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4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328</Words>
  <Application>Microsoft Office PowerPoint</Application>
  <PresentationFormat>Widescreen</PresentationFormat>
  <Paragraphs>71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acer</cp:lastModifiedBy>
  <cp:revision>18</cp:revision>
  <dcterms:created xsi:type="dcterms:W3CDTF">2020-01-17T02:41:59Z</dcterms:created>
  <dcterms:modified xsi:type="dcterms:W3CDTF">2021-10-20T06:22:45Z</dcterms:modified>
</cp:coreProperties>
</file>