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83" r:id="rId3"/>
    <p:sldId id="284" r:id="rId4"/>
    <p:sldId id="257" r:id="rId5"/>
    <p:sldId id="285" r:id="rId6"/>
    <p:sldId id="277" r:id="rId7"/>
    <p:sldId id="280" r:id="rId8"/>
    <p:sldId id="274" r:id="rId9"/>
    <p:sldId id="259" r:id="rId10"/>
    <p:sldId id="273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968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D1388-8EC1-4AA1-8044-07CDE20222C8}" type="datetime1">
              <a:rPr lang="en-US" smtClean="0"/>
              <a:pPr/>
              <a:t>10/20/2021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50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</a:t>
            </a:r>
            <a:r>
              <a:rPr lang="en-US" sz="1200" kern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sz="1200" kern="0" baseline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79AEBA-DC0F-4E6C-9B57-197F5189DB22}" type="datetime1">
              <a:rPr lang="en-US" smtClean="0"/>
              <a:pPr/>
              <a:t>10/20/2021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28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 ব্যবহারকারীরা ফাইল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100" kern="0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pPr/>
              <a:t>10/20/2021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44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শিক্ষক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শিক্ষার্থীকে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এ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কিসের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?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সকল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এবং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শিক্ষার্থীদের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নিকট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থেকে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নেয়ার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চেষ্টা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জবাবসমূহ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হবে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সার্ভার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ক্লায়েন্ট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,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মিডিয়া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নেটওয়ার্ক এডাপ্টার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রিসোর্স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ইউজার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pPr/>
              <a:t>10/20/2021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0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7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3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pPr/>
              <a:t>10/20/2021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150126"/>
            <a:ext cx="89154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38" y="238285"/>
            <a:ext cx="8717263" cy="645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827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229600" cy="868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উপকরণ</a:t>
            </a:r>
            <a:endParaRPr lang="en-US" sz="4800" b="1" spc="50" dirty="0">
              <a:ln w="11430"/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762000" y="4419599"/>
            <a:ext cx="1752600" cy="12192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 bwMode="auto">
          <a:xfrm flipV="1">
            <a:off x="2514600" y="4914900"/>
            <a:ext cx="990600" cy="11430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>
            <a:stCxn id="9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810000" y="3048000"/>
            <a:ext cx="1600200" cy="609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772150" y="4649170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8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5"/>
            <a:ext cx="2832510" cy="235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83" y="811456"/>
            <a:ext cx="2641730" cy="219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>
            <a:off x="3537522" y="1070149"/>
            <a:ext cx="3291840" cy="16851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56114" y="2554514"/>
            <a:ext cx="5649686" cy="3236686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নেটওয়ার্কের বিভিন্ন যন্ত্রপাতির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0917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150126"/>
            <a:ext cx="89154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7915" y="323556"/>
            <a:ext cx="8642445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8174" y="464234"/>
            <a:ext cx="8430064" cy="6006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178608">
            <a:off x="1460621" y="1325807"/>
            <a:ext cx="3346399" cy="76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800" b="1" i="1" dirty="0" smtClean="0"/>
              <a:t>ধন্যবাদ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200954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83280" y="624840"/>
            <a:ext cx="19812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98567" y="2197414"/>
            <a:ext cx="4051024" cy="3014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রাবেতা মডেল উচ্চ বিদ্যালয়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লংগদু , রাংগামাটি</a:t>
            </a:r>
            <a:endParaRPr lang="en-US" sz="28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Jabbe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2" y="1878278"/>
            <a:ext cx="2657349" cy="445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06346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905000" y="762000"/>
            <a:ext cx="3809999" cy="117934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352800" y="1905000"/>
            <a:ext cx="5410200" cy="35052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তথ্য ও যোগাযোগ প্রযুক্তি</a:t>
            </a:r>
            <a:endParaRPr lang="en-US" sz="3200" b="1" dirty="0" smtClean="0">
              <a:solidFill>
                <a:schemeClr val="accent2"/>
              </a:solidFill>
              <a:latin typeface="+mj-lt"/>
              <a:cs typeface="Nikosh" pitchFamily="2" charset="0"/>
            </a:endParaRPr>
          </a:p>
          <a:p>
            <a:r>
              <a:rPr lang="bn-BD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শ্রেণি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: অ</a:t>
            </a:r>
            <a:r>
              <a:rPr lang="bn-BD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ষ্টম </a:t>
            </a:r>
            <a:endParaRPr lang="en-US" sz="3200" b="1" dirty="0" smtClean="0">
              <a:solidFill>
                <a:schemeClr val="accent2"/>
              </a:solidFill>
              <a:latin typeface="+mj-lt"/>
              <a:cs typeface="Nikosh" pitchFamily="2" charset="0"/>
            </a:endParaRPr>
          </a:p>
          <a:p>
            <a:r>
              <a:rPr lang="bn-BD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অধ্যায়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: </a:t>
            </a:r>
            <a:r>
              <a:rPr lang="bn-BD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দ্বিতীয়</a:t>
            </a:r>
            <a:endParaRPr lang="en-US" sz="3200" b="1" dirty="0" smtClean="0">
              <a:solidFill>
                <a:schemeClr val="accent2"/>
              </a:solidFill>
              <a:latin typeface="+mj-lt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পাঠ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  <a:cs typeface="Nikosh" pitchFamily="2" charset="0"/>
              </a:rPr>
              <a:t>: ৮</a:t>
            </a:r>
            <a:endParaRPr lang="bn-BD" sz="3200" b="1" dirty="0">
              <a:solidFill>
                <a:schemeClr val="accent2"/>
              </a:solidFill>
              <a:latin typeface="+mj-lt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057400"/>
            <a:ext cx="2057400" cy="27701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8291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563" y="914400"/>
            <a:ext cx="6472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4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…</a:t>
            </a:r>
            <a:endParaRPr lang="en-US" sz="4000" b="1" spc="50" dirty="0">
              <a:ln w="11430"/>
              <a:solidFill>
                <a:schemeClr val="accent2">
                  <a:lumMod val="75000"/>
                </a:schemeClr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6853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কম্পিউটার নেটওয়ার্ক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1905000"/>
            <a:ext cx="7086600" cy="32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নেটওয়ার্কের বিভিন্ন যন্ত্রপাতি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পারবে।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3733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438400" y="1143000"/>
            <a:ext cx="411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56" y="533400"/>
            <a:ext cx="8229600" cy="960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1028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4035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729" y="142963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7" y="1219200"/>
            <a:ext cx="8229600" cy="1143000"/>
          </a:xfrm>
        </p:spPr>
        <p:txBody>
          <a:bodyPr/>
          <a:lstStyle/>
          <a:p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56546" y="2190750"/>
            <a:ext cx="2251982" cy="1238250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57711" y="2076449"/>
            <a:ext cx="293159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5400000">
            <a:off x="7077637" y="2550117"/>
            <a:ext cx="1352551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0536324" flipV="1">
            <a:off x="5122582" y="4215088"/>
            <a:ext cx="2545315" cy="438548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452287">
            <a:off x="2022664" y="4421225"/>
            <a:ext cx="2757667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2271" y="3194188"/>
            <a:ext cx="5603929" cy="573032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274071">
            <a:off x="4655344" y="3190004"/>
            <a:ext cx="3225404" cy="546216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562090">
            <a:off x="1893557" y="2844373"/>
            <a:ext cx="5635702" cy="442547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538447">
            <a:off x="3553660" y="3331643"/>
            <a:ext cx="202994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678" y="13716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2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9" grpId="0" animBg="1"/>
      <p:bldP spid="31" grpId="0" animBg="1"/>
      <p:bldP spid="32" grpId="0" animBg="1"/>
      <p:bldP spid="6" grpId="0" animBg="1"/>
      <p:bldP spid="1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9" y="381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7" name="Picture 7" descr="RPS_certificates_1238162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itsek.co.uk/images/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200</Words>
  <Application>Microsoft Office PowerPoint</Application>
  <PresentationFormat>On-screen Show (4:3)</PresentationFormat>
  <Paragraphs>44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একটি চিঠি পৌঁছানোর প্রক্রিয়া…</vt:lpstr>
      <vt:lpstr>কম্পিউটার নেটওয়ার্কের মাধ্যমে  একটি চিঠি পৌঁছানোর প্রক্রিয়া…</vt:lpstr>
      <vt:lpstr>যেভাবে নেটওয়ার্ক হয়…</vt:lpstr>
      <vt:lpstr>নেটওয়ার্কের ধারণা</vt:lpstr>
      <vt:lpstr>নেটওয়ার্কের সংশ্লিষ্ট উপকরণ</vt:lpstr>
      <vt:lpstr>Slide 11</vt:lpstr>
      <vt:lpstr>Slide 12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ADMIN</cp:lastModifiedBy>
  <cp:revision>127</cp:revision>
  <dcterms:created xsi:type="dcterms:W3CDTF">2014-05-10T11:53:28Z</dcterms:created>
  <dcterms:modified xsi:type="dcterms:W3CDTF">2021-10-20T15:37:02Z</dcterms:modified>
</cp:coreProperties>
</file>