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58" r:id="rId5"/>
    <p:sldId id="259" r:id="rId6"/>
    <p:sldId id="260" r:id="rId7"/>
    <p:sldId id="283" r:id="rId8"/>
    <p:sldId id="284" r:id="rId9"/>
    <p:sldId id="263" r:id="rId10"/>
    <p:sldId id="267" r:id="rId11"/>
    <p:sldId id="277" r:id="rId12"/>
    <p:sldId id="278" r:id="rId13"/>
    <p:sldId id="264" r:id="rId14"/>
    <p:sldId id="272" r:id="rId15"/>
    <p:sldId id="265" r:id="rId16"/>
    <p:sldId id="279" r:id="rId17"/>
    <p:sldId id="266" r:id="rId18"/>
    <p:sldId id="273" r:id="rId19"/>
    <p:sldId id="285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716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3BD8-2374-4419-86EB-21683A069344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2C23-AA78-47E8-A059-95C858B49F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572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3BD8-2374-4419-86EB-21683A069344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2C23-AA78-47E8-A059-95C858B49F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598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3BD8-2374-4419-86EB-21683A069344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2C23-AA78-47E8-A059-95C858B49F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643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3BD8-2374-4419-86EB-21683A069344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2C23-AA78-47E8-A059-95C858B49F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14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3BD8-2374-4419-86EB-21683A069344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2C23-AA78-47E8-A059-95C858B49F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05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3BD8-2374-4419-86EB-21683A069344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2C23-AA78-47E8-A059-95C858B49F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975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3BD8-2374-4419-86EB-21683A069344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2C23-AA78-47E8-A059-95C858B49F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124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3BD8-2374-4419-86EB-21683A069344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2C23-AA78-47E8-A059-95C858B49F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702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3BD8-2374-4419-86EB-21683A069344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2C23-AA78-47E8-A059-95C858B49F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208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3BD8-2374-4419-86EB-21683A069344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2C23-AA78-47E8-A059-95C858B49F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872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3BD8-2374-4419-86EB-21683A069344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2C23-AA78-47E8-A059-95C858B49F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013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D3BD8-2374-4419-86EB-21683A069344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D2C23-AA78-47E8-A059-95C858B49F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027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123" y="150126"/>
            <a:ext cx="89154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38" y="238285"/>
            <a:ext cx="8717263" cy="6450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3827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mrul\Desktop\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32289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mrul\Desktop\h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04825"/>
            <a:ext cx="26193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2209800"/>
            <a:ext cx="3848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SolaimanLipi" pitchFamily="2" charset="0"/>
                <a:cs typeface="SolaimanLipi" pitchFamily="2" charset="0"/>
              </a:rPr>
              <a:t>    </a:t>
            </a:r>
            <a:r>
              <a:rPr lang="bn-BD" sz="6000" b="1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কী-বোর্ড</a:t>
            </a:r>
            <a:endParaRPr lang="en-US" sz="6000" b="1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0396" y="1973407"/>
            <a:ext cx="2299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মাউস</a:t>
            </a:r>
            <a:endParaRPr lang="en-US" sz="5400" b="1" dirty="0">
              <a:solidFill>
                <a:srgbClr val="00B05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9818" y="39624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SolaimanLipi" pitchFamily="2" charset="0"/>
                <a:cs typeface="SolaimanLipi" pitchFamily="2" charset="0"/>
              </a:rPr>
              <a:t>সাধারনত কম্পিউটারে  কোন তথ্য  ইনপুট দেওয়ার জন্য  এই যন্ত্রগুলো ব্যবহার করা হয়। </a:t>
            </a:r>
            <a:endParaRPr lang="en-US" sz="4000" dirty="0"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17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mrul\Desktop\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38711">
            <a:off x="2552700" y="462174"/>
            <a:ext cx="46482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2514600"/>
            <a:ext cx="2628900" cy="144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র‍্যাম</a:t>
            </a:r>
            <a:endParaRPr lang="en-US" sz="8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9530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RAM: Random Access Memory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254002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mrul\Desktop\dard di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0" y="2286000"/>
            <a:ext cx="2076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SolaimanLipi" pitchFamily="2" charset="0"/>
                <a:cs typeface="SolaimanLipi" pitchFamily="2" charset="0"/>
              </a:rPr>
              <a:t>হার্ডডিস্ক</a:t>
            </a:r>
            <a:endParaRPr lang="en-US" sz="40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24" y="4267200"/>
            <a:ext cx="6848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ROM: Read Only Memory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57127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mrul\Desktop\process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3145" y="304800"/>
            <a:ext cx="4267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81845" y="26670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প্রসেসর</a:t>
            </a:r>
            <a:endParaRPr lang="en-US" sz="4400" b="1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581400"/>
            <a:ext cx="7252855" cy="289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latin typeface="SolaimanLipi" pitchFamily="2" charset="0"/>
                <a:cs typeface="SolaimanLipi" pitchFamily="2" charset="0"/>
              </a:rPr>
              <a:t>আমরা সাধারনত যে সকল তথ্য ইনপুট  আকারে দিই, এই প্রসেসর সেই সকল তথ্য প্রসেসিং করে।</a:t>
            </a:r>
            <a:endParaRPr lang="en-US" sz="4400" dirty="0"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22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mrul\Desktop\moni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7061"/>
            <a:ext cx="31242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amrul\Desktop\prin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2743199" cy="208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52600" y="231828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600" dirty="0" smtClean="0">
                <a:latin typeface="SolaimanLipi" pitchFamily="2" charset="0"/>
                <a:cs typeface="SolaimanLipi" pitchFamily="2" charset="0"/>
              </a:rPr>
              <a:t>মনিটর</a:t>
            </a:r>
            <a:endParaRPr lang="en-US" sz="36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599" y="231829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SolaimanLipi" pitchFamily="2" charset="0"/>
                <a:cs typeface="SolaimanLipi" pitchFamily="2" charset="0"/>
              </a:rPr>
              <a:t> প্রিন্টার</a:t>
            </a:r>
            <a:endParaRPr lang="en-US" sz="36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3733800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SolaimanLipi" pitchFamily="2" charset="0"/>
                <a:cs typeface="SolaimanLipi" pitchFamily="2" charset="0"/>
              </a:rPr>
              <a:t>প্রক্রিয়াকরণ তথ্যসমুহ প্রসেস হওয়ার পর মনিটর ও প্রিন্টার যন্ত্রে আউটপুট পাওয়া যায়।</a:t>
            </a:r>
            <a:endParaRPr lang="en-US" sz="4000" dirty="0"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56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876800" y="32831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সফটওয়্যার কি?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E:\Ashraf 1st content\Resources\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754" y="505431"/>
            <a:ext cx="4019550" cy="2362200"/>
          </a:xfrm>
          <a:prstGeom prst="rect">
            <a:avLst/>
          </a:prstGeom>
          <a:noFill/>
        </p:spPr>
      </p:pic>
      <p:pic>
        <p:nvPicPr>
          <p:cNvPr id="18" name="Picture 2" descr="E:\Ashraf 1st content\Resources\1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6368" y="885376"/>
            <a:ext cx="2557463" cy="198225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838200" y="3424697"/>
            <a:ext cx="76626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 কাজ সম্পাদনের উদ্দেশ্যে কম্পিউটারের ভাষায় ধারাবাহিকভাবে সাজানো নির্দেশমালাকে প্রোগ্রাম বলে। প্রোগ্রাম যা কম্পিউটারের হার্ডওয়্যার ও ব্যবহারকারীর মধ্যে সম্পর্ক সৃষ্টির মাধ্যমে হার্ডওয়্যারকে কার্যক্ষম করে তোলে তাকে সফটওয়্যার বলে।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93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449760"/>
            <a:ext cx="8077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কম্পিউটারের সফটওয়্যারের প্রকারভে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দ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8505" y="136323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sz="3600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317999" y="209313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09687" y="2284424"/>
            <a:ext cx="6400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079499" y="2490668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7404893" y="2578437"/>
            <a:ext cx="609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0505" y="2730055"/>
            <a:ext cx="2133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অপারেটিং সফটওয়্যার 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6562725" y="2884031"/>
            <a:ext cx="228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এ্যাপ্লিকেশন সফটওয়্যার </a:t>
            </a:r>
            <a:endParaRPr lang="en-US" sz="3200" dirty="0"/>
          </a:p>
        </p:txBody>
      </p:sp>
      <p:pic>
        <p:nvPicPr>
          <p:cNvPr id="23" name="Picture 2" descr="E:\Ashraf 1st content\Resources\1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506" y="3838048"/>
            <a:ext cx="2133600" cy="2029352"/>
          </a:xfrm>
          <a:prstGeom prst="rect">
            <a:avLst/>
          </a:prstGeom>
          <a:noFill/>
        </p:spPr>
      </p:pic>
      <p:pic>
        <p:nvPicPr>
          <p:cNvPr id="25" name="Picture 2" descr="E:\Ashraf 1st content\Resources\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2725" y="4037788"/>
            <a:ext cx="2286000" cy="1743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970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81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525427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অপারেটিং সিস্টেমের কাজ কি?</a:t>
            </a:r>
            <a:endParaRPr lang="en-US" sz="32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002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1622792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ফাইল ও এ্যাপ্লিকেশন প্রোগ্রামকে প্রধান স্মৃতিতে নিয়ে আসা।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6670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2359968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ব্যবহারকারীর নির্দেশ গ্রহন করা এবং কার্যকর করা।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31242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2985306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ডিক্সকে কাজের উপযোগী করা বা ফরমেট করা।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4114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3674707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ইনপুট ও আউটপুট ডিভাইস নিয়ন্ত্রন করা ইত্যাদি।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4648200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4" name="Picture 2" descr="E:\Ashraf 1st content\Resources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657822"/>
            <a:ext cx="2619375" cy="1743075"/>
          </a:xfrm>
          <a:prstGeom prst="rect">
            <a:avLst/>
          </a:prstGeom>
          <a:noFill/>
        </p:spPr>
      </p:pic>
      <p:pic>
        <p:nvPicPr>
          <p:cNvPr id="26" name="Picture 2" descr="E:\Ashraf 1st content\Resources\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378133"/>
            <a:ext cx="320040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9696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9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57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962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1447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2" descr="E:\Ashraf 1st content\Resources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74480"/>
            <a:ext cx="4038600" cy="2169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7391400" y="82653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2" descr="http://sr.photos3.fotosearch.com/bthumb/ULY/ULY043/u121576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1" y="1174480"/>
            <a:ext cx="3728982" cy="2102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1066800" y="3352800"/>
            <a:ext cx="441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১)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লেখালেখির কাজ করা।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6800" y="4114800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ছবি সম্পাদনার কাজ করা।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4400" y="48768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ব্যবহারকারীর চাহিদা অনুযায়ী প্রোগ্রাম তৈরী করে কাজ করা।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81200" y="304800"/>
            <a:ext cx="556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এ্যাপ্লিকেশন প্রোগ্রামের কাজ 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66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83" y="811455"/>
            <a:ext cx="2832510" cy="2353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83" y="811456"/>
            <a:ext cx="2641730" cy="2195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Down Arrow 11"/>
          <p:cNvSpPr/>
          <p:nvPr/>
        </p:nvSpPr>
        <p:spPr>
          <a:xfrm>
            <a:off x="3537522" y="1070149"/>
            <a:ext cx="3291840" cy="168510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2656114" y="2554514"/>
            <a:ext cx="5649686" cy="3236686"/>
          </a:xfrm>
          <a:prstGeom prst="horizontalScroll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হার্ডওয়্যার  ও সফটওয়্যার একে অপরের সাথে অঙ্গাঅঙ্গীভাবে জড়িত তোমার স্বপক্ষে যুক্তি দেখাও।</a:t>
            </a:r>
            <a:endParaRPr lang="en-US" sz="3200" b="1" dirty="0">
              <a:solidFill>
                <a:schemeClr val="tx1"/>
              </a:solidFill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09179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83280" y="624840"/>
            <a:ext cx="1981200" cy="990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20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098567" y="2197414"/>
            <a:ext cx="4051024" cy="30146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 জব্বার</a:t>
            </a:r>
          </a:p>
          <a:p>
            <a:pPr algn="ctr"/>
            <a:r>
              <a:rPr lang="bn-IN" sz="28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 শিক্ষক </a:t>
            </a:r>
          </a:p>
          <a:p>
            <a:pPr algn="ctr"/>
            <a:r>
              <a:rPr lang="bn-IN" sz="28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রাবেতা মডেল উচ্চ বিদ্যালয় </a:t>
            </a:r>
          </a:p>
          <a:p>
            <a:pPr algn="ctr"/>
            <a:r>
              <a:rPr lang="bn-IN" sz="28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লংগদু , রাংগামাটি</a:t>
            </a:r>
            <a:endParaRPr lang="en-US" sz="2800" b="1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 descr="Jabber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52" y="1878278"/>
            <a:ext cx="2657349" cy="4457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7063461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123" y="150126"/>
            <a:ext cx="89154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7915" y="323556"/>
            <a:ext cx="8642445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48174" y="464234"/>
            <a:ext cx="8430064" cy="60069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20178608">
            <a:off x="1460621" y="1325807"/>
            <a:ext cx="3346399" cy="765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IN" sz="4800" b="1" i="1" dirty="0" smtClean="0"/>
              <a:t>ধন্যবাদ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xmlns="" val="2009540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1905000" y="762000"/>
            <a:ext cx="3809999" cy="1179343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3352800" y="1905000"/>
            <a:ext cx="5410200" cy="3505200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+mj-lt"/>
                <a:cs typeface="Nikosh" pitchFamily="2" charset="0"/>
              </a:rPr>
              <a:t>তথ্য ও যোগাযোগ প্রযুক্তি</a:t>
            </a:r>
            <a:endParaRPr lang="en-US" sz="3200" b="1" dirty="0" smtClean="0">
              <a:solidFill>
                <a:schemeClr val="tx1"/>
              </a:solidFill>
              <a:latin typeface="+mj-lt"/>
              <a:cs typeface="Nikosh" pitchFamily="2" charset="0"/>
            </a:endParaRPr>
          </a:p>
          <a:p>
            <a:r>
              <a:rPr lang="bn-BD" sz="3200" b="1" dirty="0" smtClean="0">
                <a:solidFill>
                  <a:schemeClr val="tx1"/>
                </a:solidFill>
                <a:latin typeface="+mj-lt"/>
                <a:cs typeface="Nikosh" pitchFamily="2" charset="0"/>
              </a:rPr>
              <a:t>শ্রেণি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  <a:cs typeface="Nikosh" pitchFamily="2" charset="0"/>
              </a:rPr>
              <a:t>: </a:t>
            </a:r>
            <a:r>
              <a:rPr lang="bn-IN" sz="3200" b="1" dirty="0" smtClean="0">
                <a:solidFill>
                  <a:schemeClr val="tx1"/>
                </a:solidFill>
                <a:latin typeface="+mj-lt"/>
                <a:cs typeface="Nikosh" pitchFamily="2" charset="0"/>
              </a:rPr>
              <a:t>৯ম, ১০ম</a:t>
            </a:r>
            <a:endParaRPr lang="en-US" sz="3200" b="1" dirty="0" smtClean="0">
              <a:solidFill>
                <a:schemeClr val="tx1"/>
              </a:solidFill>
              <a:latin typeface="+mj-lt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2057400"/>
            <a:ext cx="2057400" cy="277014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09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09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5" name="Picture 3" descr="C:\Users\kamrul\Desktop\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128" y="478573"/>
            <a:ext cx="4161327" cy="1584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2819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8" name="Picture 6" descr="C:\Users\kamrul\Desktop\h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67550" y="1804541"/>
            <a:ext cx="2019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SolaimanLipi" pitchFamily="2" charset="0"/>
                <a:cs typeface="SolaimanLipi" pitchFamily="2" charset="0"/>
              </a:rPr>
              <a:t>   </a:t>
            </a:r>
            <a:r>
              <a:rPr lang="bn-BD" sz="3600" dirty="0" smtClean="0">
                <a:latin typeface="SolaimanLipi" pitchFamily="2" charset="0"/>
                <a:cs typeface="SolaimanLipi" pitchFamily="2" charset="0"/>
              </a:rPr>
              <a:t>মাউস</a:t>
            </a:r>
            <a:endParaRPr lang="en-US" sz="36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6181" y="6006680"/>
            <a:ext cx="521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SolaimanLipi" pitchFamily="2" charset="0"/>
                <a:cs typeface="SolaimanLipi" pitchFamily="2" charset="0"/>
              </a:rPr>
              <a:t>মাদার বোর্ড</a:t>
            </a:r>
            <a:endParaRPr lang="en-US" sz="40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7741" y="2044114"/>
            <a:ext cx="3105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SolaimanLipi" pitchFamily="2" charset="0"/>
                <a:cs typeface="SolaimanLipi" pitchFamily="2" charset="0"/>
              </a:rPr>
              <a:t>    কী-বোর্ড</a:t>
            </a:r>
            <a:endParaRPr lang="en-US" sz="3200" dirty="0"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026" name="Picture 2" descr="C:\Users\kamrul\Desktop\MOTHER BOA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3669" y="3028375"/>
            <a:ext cx="4544723" cy="2731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632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mrul\Desktop\so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21140"/>
            <a:ext cx="2438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mrul\Desktop\s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5228" y="1197340"/>
            <a:ext cx="312420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/>
          <p:cNvSpPr/>
          <p:nvPr/>
        </p:nvSpPr>
        <p:spPr>
          <a:xfrm>
            <a:off x="1371600" y="4541360"/>
            <a:ext cx="2743200" cy="97871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সিডি ডিস্ক</a:t>
            </a:r>
            <a:endParaRPr lang="en-US" sz="3600" b="1" dirty="0">
              <a:solidFill>
                <a:schemeClr val="tx1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5639866" y="4599814"/>
            <a:ext cx="2754923" cy="92026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ইউন্ডোজ ভিস্তা</a:t>
            </a:r>
            <a:endParaRPr lang="en-US" sz="2800" b="1" dirty="0">
              <a:solidFill>
                <a:schemeClr val="tx1"/>
              </a:solidFill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88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kamrul\Desktop\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646" y="142251"/>
            <a:ext cx="2872154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kamrul\Desktop\h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6664" y="390525"/>
            <a:ext cx="1981201" cy="117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kamrul\Desktop\ha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4488" y="2211565"/>
            <a:ext cx="3748087" cy="179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kamrul\Desktop\sof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3930134"/>
            <a:ext cx="261717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kamrul\Desktop\s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30134"/>
            <a:ext cx="2438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7734" y="1561477"/>
            <a:ext cx="1830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SolaimanLipi" pitchFamily="2" charset="0"/>
                <a:cs typeface="SolaimanLipi" pitchFamily="2" charset="0"/>
              </a:rPr>
              <a:t>কী-বোর্ড</a:t>
            </a:r>
            <a:endParaRPr lang="en-US" sz="3200" b="1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0" y="1565234"/>
            <a:ext cx="1582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600" b="1" dirty="0" smtClean="0">
                <a:latin typeface="SolaimanLipi" pitchFamily="2" charset="0"/>
                <a:cs typeface="SolaimanLipi" pitchFamily="2" charset="0"/>
              </a:rPr>
              <a:t>মাউস</a:t>
            </a:r>
            <a:endParaRPr lang="en-US" sz="3600" b="1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630" y="4039805"/>
            <a:ext cx="257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SolaimanLipi" pitchFamily="2" charset="0"/>
                <a:cs typeface="SolaimanLipi" pitchFamily="2" charset="0"/>
              </a:rPr>
              <a:t>মাদার বোর্ড</a:t>
            </a:r>
            <a:endParaRPr lang="en-US" sz="36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074677"/>
            <a:ext cx="2464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SolaimanLipi" pitchFamily="2" charset="0"/>
                <a:cs typeface="SolaimanLipi" pitchFamily="2" charset="0"/>
              </a:rPr>
              <a:t>সিডি ডিস্ক</a:t>
            </a:r>
            <a:endParaRPr lang="en-US" sz="3200" b="1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4817" y="6105298"/>
            <a:ext cx="3001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olaimanLipi" pitchFamily="2" charset="0"/>
                <a:cs typeface="SolaimanLipi" pitchFamily="2" charset="0"/>
              </a:rPr>
              <a:t>    ইউন্ডোজ ভিস্তা</a:t>
            </a:r>
            <a:endParaRPr lang="en-US" sz="2800" dirty="0"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995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563" y="914400"/>
            <a:ext cx="64722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sz="40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latin typeface="Nikosh" pitchFamily="2" charset="0"/>
                <a:ea typeface="+mj-ea"/>
                <a:cs typeface="Nikosh" pitchFamily="2" charset="0"/>
              </a:rPr>
              <a:t>আজকের</a:t>
            </a:r>
            <a:r>
              <a:rPr lang="en-US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bn-IN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Nikosh" pitchFamily="2" charset="0"/>
                <a:ea typeface="+mj-ea"/>
                <a:cs typeface="Nikosh" pitchFamily="2" charset="0"/>
              </a:rPr>
              <a:t>পাঠ</a:t>
            </a:r>
            <a:r>
              <a:rPr lang="en-US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Nikosh" pitchFamily="2" charset="0"/>
                <a:ea typeface="+mj-ea"/>
                <a:cs typeface="Nikosh" pitchFamily="2" charset="0"/>
              </a:rPr>
              <a:t>…</a:t>
            </a:r>
            <a:endParaRPr lang="en-US" sz="4000" b="1" spc="50" dirty="0">
              <a:ln w="11430"/>
              <a:solidFill>
                <a:schemeClr val="accent2">
                  <a:lumMod val="75000"/>
                </a:schemeClr>
              </a:solidFill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1752600"/>
            <a:ext cx="647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SolaimanLipi" pitchFamily="2" charset="0"/>
                <a:cs typeface="SolaimanLipi" pitchFamily="2" charset="0"/>
              </a:rPr>
              <a:t>কম্পিউটারের হার্ডওয়্যার</a:t>
            </a:r>
          </a:p>
          <a:p>
            <a:pPr algn="ctr"/>
            <a:r>
              <a:rPr lang="bn-BD" sz="3600" b="1" dirty="0" smtClean="0">
                <a:latin typeface="SolaimanLipi" pitchFamily="2" charset="0"/>
                <a:cs typeface="SolaimanLipi" pitchFamily="2" charset="0"/>
              </a:rPr>
              <a:t>ও</a:t>
            </a:r>
          </a:p>
          <a:p>
            <a:pPr algn="ctr"/>
            <a:r>
              <a:rPr lang="bn-BD" sz="3600" b="1" dirty="0" smtClean="0">
                <a:latin typeface="SolaimanLipi" pitchFamily="2" charset="0"/>
                <a:cs typeface="SolaimanLipi" pitchFamily="2" charset="0"/>
              </a:rPr>
              <a:t>সফটওয়্যার</a:t>
            </a:r>
            <a:endParaRPr lang="en-US" b="1" dirty="0"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8" name="Picture 3" descr="C:\Users\kamrul\Desktop\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2872154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kamrul\Desktop\moni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24400"/>
            <a:ext cx="31242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Ashraf 1st content\Resources\1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505200"/>
            <a:ext cx="3440906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14400" y="1905000"/>
            <a:ext cx="7086600" cy="3200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হার্ডওয়্যার কি তা বলতে ও লিখতে পারবে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সফটওয়্যার কি তা বলতে পারবে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সফটওয়্যারের শ্রেনী বিভাগ করতে পারবে।  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2362200"/>
            <a:ext cx="37338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438400" y="1143000"/>
            <a:ext cx="411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13"/>
          <p:cNvSpPr/>
          <p:nvPr/>
        </p:nvSpPr>
        <p:spPr>
          <a:xfrm>
            <a:off x="914400" y="4198960"/>
            <a:ext cx="381000" cy="941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/>
          <p:cNvSpPr/>
          <p:nvPr/>
        </p:nvSpPr>
        <p:spPr>
          <a:xfrm>
            <a:off x="175258" y="5167952"/>
            <a:ext cx="2110742" cy="119190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ইনপুট</a:t>
            </a:r>
            <a:endParaRPr lang="en-US" sz="4400" dirty="0">
              <a:solidFill>
                <a:schemeClr val="tx1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 flipH="1">
            <a:off x="4267200" y="4195242"/>
            <a:ext cx="381000" cy="9101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ame 19"/>
          <p:cNvSpPr/>
          <p:nvPr/>
        </p:nvSpPr>
        <p:spPr>
          <a:xfrm>
            <a:off x="3210583" y="5134142"/>
            <a:ext cx="2573229" cy="122571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প্রসেসিং</a:t>
            </a:r>
            <a:endParaRPr lang="en-US" sz="4800" dirty="0">
              <a:solidFill>
                <a:schemeClr val="tx1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3" name="Down Arrow 22"/>
          <p:cNvSpPr/>
          <p:nvPr/>
        </p:nvSpPr>
        <p:spPr>
          <a:xfrm flipH="1">
            <a:off x="7690510" y="4183040"/>
            <a:ext cx="381002" cy="922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ame 24"/>
          <p:cNvSpPr/>
          <p:nvPr/>
        </p:nvSpPr>
        <p:spPr>
          <a:xfrm>
            <a:off x="6400800" y="5140656"/>
            <a:ext cx="2548776" cy="1219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আউটপুট</a:t>
            </a:r>
            <a:endParaRPr lang="en-US" sz="4000" dirty="0">
              <a:solidFill>
                <a:schemeClr val="tx1"/>
              </a:solidFill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4098" name="Picture 2" descr="C:\Users\kamrul\Desktop\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59" y="583418"/>
            <a:ext cx="32289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amrul\Desktop\process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"/>
            <a:ext cx="23050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amrul\Desktop\moni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289" y="52387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143000" y="3048000"/>
            <a:ext cx="655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SolaimanLipi" pitchFamily="2" charset="0"/>
                <a:cs typeface="SolaimanLipi" pitchFamily="2" charset="0"/>
              </a:rPr>
              <a:t>হার্ডওয়্যারকে তিন ভাগে ভাগ করা হয়</a:t>
            </a:r>
            <a:endParaRPr lang="en-US" sz="3200" b="1" dirty="0">
              <a:latin typeface="SolaimanLipi" pitchFamily="2" charset="0"/>
              <a:cs typeface="SolaimanLipi" pitchFamily="2" charset="0"/>
            </a:endParaRPr>
          </a:p>
        </p:txBody>
      </p:sp>
      <p:cxnSp>
        <p:nvCxnSpPr>
          <p:cNvPr id="17" name="Straight Connector 16"/>
          <p:cNvCxnSpPr>
            <a:stCxn id="14" idx="0"/>
          </p:cNvCxnSpPr>
          <p:nvPr/>
        </p:nvCxnSpPr>
        <p:spPr>
          <a:xfrm rot="5400000" flipH="1" flipV="1">
            <a:off x="4548970" y="670730"/>
            <a:ext cx="84160" cy="6972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4191000" y="3429000"/>
            <a:ext cx="533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028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  <p:bldP spid="23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288</Words>
  <Application>Microsoft Office PowerPoint</Application>
  <PresentationFormat>On-screen Show (4:3)</PresentationFormat>
  <Paragraphs>63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kamrul</dc:creator>
  <cp:lastModifiedBy>ADMIN</cp:lastModifiedBy>
  <cp:revision>168</cp:revision>
  <dcterms:created xsi:type="dcterms:W3CDTF">2013-09-25T06:34:14Z</dcterms:created>
  <dcterms:modified xsi:type="dcterms:W3CDTF">2021-10-20T16:07:54Z</dcterms:modified>
</cp:coreProperties>
</file>