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9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8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7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7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0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262F8-D9B3-44B6-B1FE-8CC7B81D225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9461-0D79-4723-B361-1CBFC5FA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6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3429000" cy="1447800"/>
          </a:xfrm>
        </p:spPr>
        <p:txBody>
          <a:bodyPr>
            <a:normAutofit/>
          </a:bodyPr>
          <a:lstStyle/>
          <a:p>
            <a:r>
              <a:rPr lang="en-US" sz="3600" dirty="0" err="1"/>
              <a:t>পরিচয়</a:t>
            </a:r>
            <a:r>
              <a:rPr lang="en-US" sz="3600" dirty="0"/>
              <a:t> :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981202"/>
            <a:ext cx="3810000" cy="2971799"/>
          </a:xfrm>
        </p:spPr>
        <p:txBody>
          <a:bodyPr>
            <a:normAutofit/>
          </a:bodyPr>
          <a:lstStyle/>
          <a:p>
            <a:r>
              <a:rPr lang="en-US" sz="2400" dirty="0" err="1"/>
              <a:t>মোঃ</a:t>
            </a:r>
            <a:r>
              <a:rPr lang="en-US" sz="2400" dirty="0"/>
              <a:t> </a:t>
            </a:r>
            <a:r>
              <a:rPr lang="en-US" sz="2400" dirty="0" err="1"/>
              <a:t>সাইফুর</a:t>
            </a:r>
            <a:r>
              <a:rPr lang="en-US" sz="2400" dirty="0"/>
              <a:t> </a:t>
            </a:r>
            <a:r>
              <a:rPr lang="en-US" sz="2400" dirty="0" err="1"/>
              <a:t>রহমান</a:t>
            </a:r>
            <a:r>
              <a:rPr lang="en-US" sz="2400" dirty="0"/>
              <a:t> </a:t>
            </a:r>
            <a:r>
              <a:rPr lang="en-US" sz="2400" dirty="0" err="1"/>
              <a:t>চৌধুরী</a:t>
            </a:r>
            <a:r>
              <a:rPr lang="en-US" sz="2400" dirty="0"/>
              <a:t> (</a:t>
            </a:r>
            <a:r>
              <a:rPr lang="as-IN" sz="2400" dirty="0"/>
              <a:t>শ</a:t>
            </a:r>
            <a:r>
              <a:rPr lang="en-US" sz="2400" dirty="0" err="1"/>
              <a:t>রি</a:t>
            </a:r>
            <a:r>
              <a:rPr lang="as-IN" sz="2400" dirty="0"/>
              <a:t>ফ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সহ</a:t>
            </a:r>
            <a:r>
              <a:rPr lang="en-US" sz="2400" dirty="0"/>
              <a:t>: </a:t>
            </a:r>
            <a:r>
              <a:rPr lang="en-US" sz="2400" dirty="0" err="1"/>
              <a:t>শি</a:t>
            </a:r>
            <a:r>
              <a:rPr lang="en-US" sz="2400" dirty="0"/>
              <a:t>: </a:t>
            </a:r>
            <a:r>
              <a:rPr lang="en-US" sz="2400" dirty="0" err="1"/>
              <a:t>দেবীগঞ্জ</a:t>
            </a:r>
            <a:r>
              <a:rPr lang="en-US" sz="2400" dirty="0"/>
              <a:t> </a:t>
            </a:r>
            <a:r>
              <a:rPr lang="en-US" sz="2400" dirty="0" err="1"/>
              <a:t>মডেল</a:t>
            </a:r>
            <a:r>
              <a:rPr lang="en-US" sz="2400" dirty="0"/>
              <a:t> </a:t>
            </a:r>
            <a:r>
              <a:rPr lang="en-US" sz="2400" dirty="0" err="1"/>
              <a:t>সরকারি</a:t>
            </a:r>
            <a:r>
              <a:rPr lang="en-US" sz="2400" dirty="0"/>
              <a:t> </a:t>
            </a:r>
            <a:r>
              <a:rPr lang="en-US" sz="2400" dirty="0" err="1"/>
              <a:t>প্রাথমিক</a:t>
            </a:r>
            <a:r>
              <a:rPr lang="en-US" sz="2400" dirty="0"/>
              <a:t> </a:t>
            </a:r>
            <a:r>
              <a:rPr lang="en-US" sz="2400" dirty="0" err="1"/>
              <a:t>বিদ্যালয়</a:t>
            </a:r>
            <a:endParaRPr lang="en-US" sz="2400" dirty="0"/>
          </a:p>
          <a:p>
            <a:r>
              <a:rPr lang="en-US" sz="2400" dirty="0" err="1"/>
              <a:t>দেবীগঞ্জ,পঞ্চগড়</a:t>
            </a:r>
            <a:r>
              <a:rPr lang="en-US" sz="2400" dirty="0"/>
              <a:t> ।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88"/>
          <a:stretch/>
        </p:blipFill>
        <p:spPr>
          <a:xfrm rot="16200000">
            <a:off x="6172202" y="1828799"/>
            <a:ext cx="365760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243" y="37894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পাঠের শিরোনাম </a:t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শিশু শ্রেণি</a:t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প্রাক গাণিতিক ধারণা </a:t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আকৃতি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আকৃতিতে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রকম</a:t>
            </a:r>
            <a:r>
              <a:rPr lang="en-US" dirty="0" smtClean="0"/>
              <a:t> </a:t>
            </a:r>
            <a:r>
              <a:rPr lang="en-US" dirty="0" err="1" smtClean="0"/>
              <a:t>রং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দেখানো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00766" y="3142445"/>
            <a:ext cx="2047741" cy="17000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30462" y="2900150"/>
            <a:ext cx="2331076" cy="22022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8843493" y="2882464"/>
            <a:ext cx="2859110" cy="19599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বাকি গুলো নিজে করোঃ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223493" y="2550017"/>
            <a:ext cx="2047741" cy="148107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4069724" y="2550017"/>
            <a:ext cx="2640169" cy="1313645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61379" y="2202287"/>
            <a:ext cx="1970467" cy="1661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1068946" y="4468969"/>
            <a:ext cx="2202288" cy="1815921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79572" y="4588054"/>
            <a:ext cx="2369713" cy="19318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7353837" y="4288665"/>
            <a:ext cx="3142445" cy="2228045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9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2" y="682581"/>
            <a:ext cx="8637881" cy="5744191"/>
          </a:xfrm>
        </p:spPr>
      </p:pic>
      <p:sp>
        <p:nvSpPr>
          <p:cNvPr id="5" name="TextBox 4"/>
          <p:cNvSpPr txBox="1"/>
          <p:nvPr/>
        </p:nvSpPr>
        <p:spPr>
          <a:xfrm>
            <a:off x="2640169" y="2459864"/>
            <a:ext cx="7497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সবাইকে ধন্যবাদ </a:t>
            </a:r>
            <a:endParaRPr lang="en-US" sz="8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Vrinda</vt:lpstr>
      <vt:lpstr>Office Theme</vt:lpstr>
      <vt:lpstr>পরিচয় :</vt:lpstr>
      <vt:lpstr>PowerPoint Presentation</vt:lpstr>
      <vt:lpstr>পাঠের শিরোনাম   শিশু শ্রেণি   প্রাক গাণিতিক ধারণা   বিভিন্ন রকম আকৃতি </vt:lpstr>
      <vt:lpstr>একই ধরনের আকৃতিতে একই রকম রং করি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বিভিন্ন রকম আকৃতি</dc:title>
  <dc:creator>Debiganj Model Govt. Primary School</dc:creator>
  <cp:lastModifiedBy>Debiganj Model Govt. Primary School</cp:lastModifiedBy>
  <cp:revision>2</cp:revision>
  <dcterms:created xsi:type="dcterms:W3CDTF">2021-10-20T14:14:18Z</dcterms:created>
  <dcterms:modified xsi:type="dcterms:W3CDTF">2021-10-20T14:20:51Z</dcterms:modified>
</cp:coreProperties>
</file>