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7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629F-BB0A-482B-983C-3443AE45B22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BD00-8679-4D55-83B2-5F8349363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3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629F-BB0A-482B-983C-3443AE45B22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BD00-8679-4D55-83B2-5F8349363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9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629F-BB0A-482B-983C-3443AE45B22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BD00-8679-4D55-83B2-5F8349363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629F-BB0A-482B-983C-3443AE45B22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BD00-8679-4D55-83B2-5F8349363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8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629F-BB0A-482B-983C-3443AE45B22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BD00-8679-4D55-83B2-5F8349363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5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629F-BB0A-482B-983C-3443AE45B22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BD00-8679-4D55-83B2-5F8349363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4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629F-BB0A-482B-983C-3443AE45B22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BD00-8679-4D55-83B2-5F8349363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629F-BB0A-482B-983C-3443AE45B22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BD00-8679-4D55-83B2-5F8349363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9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629F-BB0A-482B-983C-3443AE45B22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BD00-8679-4D55-83B2-5F8349363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4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629F-BB0A-482B-983C-3443AE45B22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BD00-8679-4D55-83B2-5F8349363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629F-BB0A-482B-983C-3443AE45B22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BD00-8679-4D55-83B2-5F8349363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6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3629F-BB0A-482B-983C-3443AE45B22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2BD00-8679-4D55-83B2-5F8349363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2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1.jpe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" y="75644"/>
            <a:ext cx="9097905" cy="499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3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66700"/>
            <a:ext cx="1828674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3" y="1200150"/>
            <a:ext cx="4803251" cy="469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02" y="1200150"/>
            <a:ext cx="2712798" cy="469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14551"/>
            <a:ext cx="8763000" cy="768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3105150"/>
            <a:ext cx="5458691" cy="5424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3943350"/>
            <a:ext cx="7851377" cy="6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0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7" y="280555"/>
            <a:ext cx="24384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4" y="1647553"/>
            <a:ext cx="8692177" cy="621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4" y="2343150"/>
            <a:ext cx="8692177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1000"/>
                    </a14:imgEffect>
                    <a14:imgEffect>
                      <a14:brightnessContrast bright="-26000" contras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7" y="3028950"/>
            <a:ext cx="3320853" cy="1876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0555"/>
            <a:ext cx="2209800" cy="1285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257550"/>
            <a:ext cx="4800600" cy="141922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0555"/>
            <a:ext cx="25622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48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2" y="236378"/>
            <a:ext cx="2060278" cy="46935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95350"/>
            <a:ext cx="4075260" cy="2386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95350"/>
            <a:ext cx="4191000" cy="2386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31586"/>
            <a:ext cx="8612936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171950"/>
            <a:ext cx="2971800" cy="6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4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5" y="438150"/>
            <a:ext cx="8305800" cy="46935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" y="1200150"/>
            <a:ext cx="8765323" cy="3742634"/>
          </a:xfrm>
          <a:prstGeom prst="rect">
            <a:avLst/>
          </a:prstGeom>
          <a:ln w="952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8267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61950"/>
            <a:ext cx="2669827" cy="469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0" y="1047750"/>
            <a:ext cx="8432770" cy="7863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9" y="2038350"/>
            <a:ext cx="4272943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0" y="2800350"/>
            <a:ext cx="8356570" cy="83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9" y="3758045"/>
            <a:ext cx="345206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4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350"/>
            <a:ext cx="8077200" cy="3962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8" y="4274124"/>
            <a:ext cx="8076532" cy="6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9550"/>
            <a:ext cx="8458200" cy="4648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76480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3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7"/>
          <a:stretch/>
        </p:blipFill>
        <p:spPr>
          <a:xfrm>
            <a:off x="389659" y="666750"/>
            <a:ext cx="2408750" cy="2402282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11031"/>
            <a:ext cx="3048000" cy="403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5750"/>
            <a:ext cx="1247774" cy="47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08" y="225425"/>
            <a:ext cx="1621402" cy="377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0" y="3172691"/>
            <a:ext cx="367560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5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0136" y="126712"/>
            <a:ext cx="4757004" cy="50857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নিচের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চিত্রগুলো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লক্ষ্য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কর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32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7" y="914400"/>
            <a:ext cx="3647643" cy="18859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14400"/>
            <a:ext cx="3733800" cy="18859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b="5102"/>
          <a:stretch/>
        </p:blipFill>
        <p:spPr>
          <a:xfrm>
            <a:off x="477548" y="3105150"/>
            <a:ext cx="3647643" cy="17023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105150"/>
            <a:ext cx="3733800" cy="16853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011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59480"/>
            <a:ext cx="6101655" cy="524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36" y="2089516"/>
            <a:ext cx="6553200" cy="6461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17" y="3640282"/>
            <a:ext cx="5644429" cy="774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02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3815780" cy="57222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41195" y="907473"/>
            <a:ext cx="8003386" cy="5217827"/>
            <a:chOff x="441195" y="907473"/>
            <a:chExt cx="8003386" cy="5217827"/>
          </a:xfrm>
        </p:grpSpPr>
        <p:sp>
          <p:nvSpPr>
            <p:cNvPr id="10" name="Half Frame 9"/>
            <p:cNvSpPr/>
            <p:nvPr/>
          </p:nvSpPr>
          <p:spPr>
            <a:xfrm rot="2691698">
              <a:off x="3414439" y="4101396"/>
              <a:ext cx="2016098" cy="2023904"/>
            </a:xfrm>
            <a:prstGeom prst="halfFram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95" y="907473"/>
              <a:ext cx="8003386" cy="28956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40101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61950"/>
            <a:ext cx="2590586" cy="469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90" y="1047750"/>
            <a:ext cx="8771419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7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5750"/>
            <a:ext cx="4114801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895350"/>
            <a:ext cx="4882492" cy="469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0927"/>
            <a:ext cx="2667000" cy="195522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80" y="3719516"/>
            <a:ext cx="2694420" cy="618260"/>
          </a:xfrm>
          <a:prstGeom prst="rect">
            <a:avLst/>
          </a:prstGeom>
        </p:spPr>
      </p:pic>
      <p:sp>
        <p:nvSpPr>
          <p:cNvPr id="9" name="AutoShape 2" descr="মাইটোসিস | 691976 | কালের কণ্ঠ | kalerkant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30926"/>
            <a:ext cx="2590800" cy="195522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30927"/>
            <a:ext cx="2695575" cy="195522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64" y="3745493"/>
            <a:ext cx="2438400" cy="618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748108"/>
            <a:ext cx="2033588" cy="6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8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3350"/>
            <a:ext cx="3810000" cy="6182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7" y="839932"/>
            <a:ext cx="3200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74" y="1047750"/>
            <a:ext cx="5221026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28950"/>
            <a:ext cx="6324600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7" y="3028950"/>
            <a:ext cx="2133600" cy="53339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143000" y="2114550"/>
            <a:ext cx="228600" cy="990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053335"/>
            <a:ext cx="6477000" cy="5870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96" y="4112201"/>
            <a:ext cx="1603115" cy="469353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2955348" y="1985536"/>
            <a:ext cx="1235652" cy="2067799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31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4</Words>
  <Application>Microsoft Office PowerPoint</Application>
  <PresentationFormat>On-screen Show (16:9)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ahona</dc:creator>
  <cp:lastModifiedBy>ahona</cp:lastModifiedBy>
  <cp:revision>64</cp:revision>
  <dcterms:created xsi:type="dcterms:W3CDTF">2021-09-05T17:04:31Z</dcterms:created>
  <dcterms:modified xsi:type="dcterms:W3CDTF">2021-10-20T17:14:26Z</dcterms:modified>
</cp:coreProperties>
</file>