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5" r:id="rId11"/>
    <p:sldId id="266" r:id="rId12"/>
    <p:sldId id="264" r:id="rId13"/>
    <p:sldId id="267" r:id="rId14"/>
    <p:sldId id="268" r:id="rId15"/>
    <p:sldId id="269" r:id="rId16"/>
    <p:sldId id="273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3C5895-C834-445E-BCC6-062AE76CCBA3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ABE0DE-2B3A-485D-A338-BE34D824969F}">
      <dgm:prSet phldrT="[Text]"/>
      <dgm:spPr/>
      <dgm:t>
        <a:bodyPr/>
        <a:lstStyle/>
        <a:p>
          <a:r>
            <a:rPr lang="en-US" dirty="0"/>
            <a:t>অ আ ই ঈ</a:t>
          </a:r>
        </a:p>
      </dgm:t>
    </dgm:pt>
    <dgm:pt modelId="{10E46FD1-C5A3-46F9-9438-6AD2D3B95DDE}" type="parTrans" cxnId="{5913BC45-AEE8-4F08-9011-CDC663126A0B}">
      <dgm:prSet/>
      <dgm:spPr/>
      <dgm:t>
        <a:bodyPr/>
        <a:lstStyle/>
        <a:p>
          <a:endParaRPr lang="en-US"/>
        </a:p>
      </dgm:t>
    </dgm:pt>
    <dgm:pt modelId="{331AA549-BFA0-4478-B787-14B6B67FF0FB}" type="sibTrans" cxnId="{5913BC45-AEE8-4F08-9011-CDC663126A0B}">
      <dgm:prSet/>
      <dgm:spPr/>
      <dgm:t>
        <a:bodyPr/>
        <a:lstStyle/>
        <a:p>
          <a:endParaRPr lang="en-US"/>
        </a:p>
      </dgm:t>
    </dgm:pt>
    <dgm:pt modelId="{E030CBD9-82D7-4F80-92AA-24F71D31EF21}">
      <dgm:prSet phldrT="[Text]"/>
      <dgm:spPr/>
      <dgm:t>
        <a:bodyPr/>
        <a:lstStyle/>
        <a:p>
          <a:r>
            <a:rPr lang="en-US" dirty="0"/>
            <a:t> </a:t>
          </a:r>
          <a:r>
            <a:rPr lang="en-US" dirty="0" err="1"/>
            <a:t>ঈদ</a:t>
          </a:r>
          <a:endParaRPr lang="en-US" dirty="0"/>
        </a:p>
      </dgm:t>
    </dgm:pt>
    <dgm:pt modelId="{7DEFA516-C793-4430-9D0E-7C3BE9461DCD}" type="parTrans" cxnId="{39A38C63-570E-44A8-9738-AD28E5854AA6}">
      <dgm:prSet/>
      <dgm:spPr/>
      <dgm:t>
        <a:bodyPr/>
        <a:lstStyle/>
        <a:p>
          <a:endParaRPr lang="en-US"/>
        </a:p>
      </dgm:t>
    </dgm:pt>
    <dgm:pt modelId="{638B839D-4C8B-4958-92D5-2AD7A350B5A7}" type="sibTrans" cxnId="{39A38C63-570E-44A8-9738-AD28E5854AA6}">
      <dgm:prSet/>
      <dgm:spPr/>
      <dgm:t>
        <a:bodyPr/>
        <a:lstStyle/>
        <a:p>
          <a:endParaRPr lang="en-US"/>
        </a:p>
      </dgm:t>
    </dgm:pt>
    <dgm:pt modelId="{B9AA6C13-83F4-4073-BFF4-93AC10F4087E}">
      <dgm:prSet phldrT="[Text]"/>
      <dgm:spPr/>
      <dgm:t>
        <a:bodyPr/>
        <a:lstStyle/>
        <a:p>
          <a:r>
            <a:rPr lang="en-US" dirty="0" err="1"/>
            <a:t>অজু</a:t>
          </a:r>
          <a:endParaRPr lang="en-US" dirty="0"/>
        </a:p>
      </dgm:t>
    </dgm:pt>
    <dgm:pt modelId="{B32E7BF8-15D8-4F16-BD6E-0A86D4687FF7}" type="parTrans" cxnId="{EAD38F30-209B-43BE-8B79-5DE781C2AD62}">
      <dgm:prSet/>
      <dgm:spPr/>
      <dgm:t>
        <a:bodyPr/>
        <a:lstStyle/>
        <a:p>
          <a:endParaRPr lang="en-US"/>
        </a:p>
      </dgm:t>
    </dgm:pt>
    <dgm:pt modelId="{9A0BC47F-16E5-4C2F-B667-44CF2E1E8936}" type="sibTrans" cxnId="{EAD38F30-209B-43BE-8B79-5DE781C2AD62}">
      <dgm:prSet/>
      <dgm:spPr/>
      <dgm:t>
        <a:bodyPr/>
        <a:lstStyle/>
        <a:p>
          <a:endParaRPr lang="en-US"/>
        </a:p>
      </dgm:t>
    </dgm:pt>
    <dgm:pt modelId="{C6859427-D80A-457D-9A62-A2432B022271}">
      <dgm:prSet phldrT="[Text]"/>
      <dgm:spPr/>
      <dgm:t>
        <a:bodyPr/>
        <a:lstStyle/>
        <a:p>
          <a:r>
            <a:rPr lang="en-US" dirty="0" err="1"/>
            <a:t>ইলিশ</a:t>
          </a:r>
          <a:endParaRPr lang="en-US" dirty="0"/>
        </a:p>
      </dgm:t>
    </dgm:pt>
    <dgm:pt modelId="{B85F5CB6-6992-4224-AA65-1408ED9B130F}" type="parTrans" cxnId="{BD639691-E76A-4721-88E1-5E2D69CF81DE}">
      <dgm:prSet/>
      <dgm:spPr/>
      <dgm:t>
        <a:bodyPr/>
        <a:lstStyle/>
        <a:p>
          <a:endParaRPr lang="en-US"/>
        </a:p>
      </dgm:t>
    </dgm:pt>
    <dgm:pt modelId="{E043FD25-7EB1-4208-AC29-68EC9C36BB95}" type="sibTrans" cxnId="{BD639691-E76A-4721-88E1-5E2D69CF81DE}">
      <dgm:prSet/>
      <dgm:spPr/>
      <dgm:t>
        <a:bodyPr/>
        <a:lstStyle/>
        <a:p>
          <a:endParaRPr lang="en-US"/>
        </a:p>
      </dgm:t>
    </dgm:pt>
    <dgm:pt modelId="{6EB7D4D9-8461-4DEA-A582-212F84815D76}">
      <dgm:prSet phldrT="[Text]"/>
      <dgm:spPr/>
      <dgm:t>
        <a:bodyPr/>
        <a:lstStyle/>
        <a:p>
          <a:r>
            <a:rPr lang="en-US" dirty="0"/>
            <a:t> </a:t>
          </a:r>
          <a:r>
            <a:rPr lang="en-US" dirty="0" err="1"/>
            <a:t>ঈগল</a:t>
          </a:r>
          <a:endParaRPr lang="en-US" dirty="0"/>
        </a:p>
      </dgm:t>
    </dgm:pt>
    <dgm:pt modelId="{0BC9D0D6-E5F3-4637-A1DB-A79B8C4B8901}" type="parTrans" cxnId="{7A7CA35B-CDBB-439B-8A1D-1291F665D319}">
      <dgm:prSet/>
      <dgm:spPr/>
      <dgm:t>
        <a:bodyPr/>
        <a:lstStyle/>
        <a:p>
          <a:endParaRPr lang="en-US"/>
        </a:p>
      </dgm:t>
    </dgm:pt>
    <dgm:pt modelId="{35FBDFFA-2451-432C-91E0-633917F7067D}" type="sibTrans" cxnId="{7A7CA35B-CDBB-439B-8A1D-1291F665D319}">
      <dgm:prSet/>
      <dgm:spPr/>
      <dgm:t>
        <a:bodyPr/>
        <a:lstStyle/>
        <a:p>
          <a:endParaRPr lang="en-US"/>
        </a:p>
      </dgm:t>
    </dgm:pt>
    <dgm:pt modelId="{BA6AF01A-49FE-4E17-B90E-A069A542E7A5}">
      <dgm:prSet/>
      <dgm:spPr/>
      <dgm:t>
        <a:bodyPr/>
        <a:lstStyle/>
        <a:p>
          <a:r>
            <a:rPr lang="en-US" dirty="0" err="1"/>
            <a:t>ইট</a:t>
          </a:r>
          <a:r>
            <a:rPr lang="en-US" dirty="0"/>
            <a:t> </a:t>
          </a:r>
        </a:p>
      </dgm:t>
    </dgm:pt>
    <dgm:pt modelId="{97CD9E5C-A8B0-42B5-A034-E22E00936FBE}" type="parTrans" cxnId="{B77DF47E-16EB-40AF-9796-D86357F39D84}">
      <dgm:prSet/>
      <dgm:spPr/>
      <dgm:t>
        <a:bodyPr/>
        <a:lstStyle/>
        <a:p>
          <a:endParaRPr lang="en-US"/>
        </a:p>
      </dgm:t>
    </dgm:pt>
    <dgm:pt modelId="{98C09C62-36B8-4293-B4E0-78690A00CC04}" type="sibTrans" cxnId="{B77DF47E-16EB-40AF-9796-D86357F39D84}">
      <dgm:prSet/>
      <dgm:spPr/>
      <dgm:t>
        <a:bodyPr/>
        <a:lstStyle/>
        <a:p>
          <a:endParaRPr lang="en-US"/>
        </a:p>
      </dgm:t>
    </dgm:pt>
    <dgm:pt modelId="{9E2BFD2E-BDF2-4214-80E9-0D55A79E1D54}">
      <dgm:prSet/>
      <dgm:spPr/>
      <dgm:t>
        <a:bodyPr/>
        <a:lstStyle/>
        <a:p>
          <a:r>
            <a:rPr lang="en-US" dirty="0" err="1"/>
            <a:t>অলংকার</a:t>
          </a:r>
          <a:endParaRPr lang="en-US" dirty="0"/>
        </a:p>
      </dgm:t>
    </dgm:pt>
    <dgm:pt modelId="{B4AAA889-75B4-4C17-A7DA-3355A3730946}" type="parTrans" cxnId="{8900E0DD-6756-4C6B-84CB-C1F62DA2428F}">
      <dgm:prSet/>
      <dgm:spPr/>
      <dgm:t>
        <a:bodyPr/>
        <a:lstStyle/>
        <a:p>
          <a:endParaRPr lang="en-US"/>
        </a:p>
      </dgm:t>
    </dgm:pt>
    <dgm:pt modelId="{681859E7-9A9E-4260-8AC1-8864FFDD27A8}" type="sibTrans" cxnId="{8900E0DD-6756-4C6B-84CB-C1F62DA2428F}">
      <dgm:prSet/>
      <dgm:spPr/>
      <dgm:t>
        <a:bodyPr/>
        <a:lstStyle/>
        <a:p>
          <a:endParaRPr lang="en-US"/>
        </a:p>
      </dgm:t>
    </dgm:pt>
    <dgm:pt modelId="{A610D01A-A8AA-4D8F-8BBC-2B63D33CDCAA}">
      <dgm:prSet/>
      <dgm:spPr/>
      <dgm:t>
        <a:bodyPr/>
        <a:lstStyle/>
        <a:p>
          <a:r>
            <a:rPr lang="en-US" dirty="0" err="1"/>
            <a:t>আনারস</a:t>
          </a:r>
          <a:r>
            <a:rPr lang="en-US" dirty="0"/>
            <a:t> </a:t>
          </a:r>
        </a:p>
      </dgm:t>
    </dgm:pt>
    <dgm:pt modelId="{C79EB48D-8F25-4660-8024-D1933BF7B8D0}" type="parTrans" cxnId="{61693D33-10C6-41DB-A501-54BF160D26BC}">
      <dgm:prSet/>
      <dgm:spPr/>
      <dgm:t>
        <a:bodyPr/>
        <a:lstStyle/>
        <a:p>
          <a:endParaRPr lang="en-US"/>
        </a:p>
      </dgm:t>
    </dgm:pt>
    <dgm:pt modelId="{7C5CC41F-C593-44E0-A1EE-3C7B01F1D301}" type="sibTrans" cxnId="{61693D33-10C6-41DB-A501-54BF160D26BC}">
      <dgm:prSet/>
      <dgm:spPr/>
      <dgm:t>
        <a:bodyPr/>
        <a:lstStyle/>
        <a:p>
          <a:endParaRPr lang="en-US"/>
        </a:p>
      </dgm:t>
    </dgm:pt>
    <dgm:pt modelId="{58D8A4AC-3EEC-46AC-98EA-256647812736}">
      <dgm:prSet/>
      <dgm:spPr/>
      <dgm:t>
        <a:bodyPr/>
        <a:lstStyle/>
        <a:p>
          <a:r>
            <a:rPr lang="en-US" dirty="0" err="1"/>
            <a:t>আম</a:t>
          </a:r>
          <a:endParaRPr lang="en-US" dirty="0"/>
        </a:p>
      </dgm:t>
    </dgm:pt>
    <dgm:pt modelId="{DDDB9E78-CDF5-4223-B6D3-7A5C801DF552}" type="parTrans" cxnId="{9D3EA3CE-48D4-47B5-A266-45C8D73B56B5}">
      <dgm:prSet/>
      <dgm:spPr/>
      <dgm:t>
        <a:bodyPr/>
        <a:lstStyle/>
        <a:p>
          <a:endParaRPr lang="en-US"/>
        </a:p>
      </dgm:t>
    </dgm:pt>
    <dgm:pt modelId="{F8DBECA7-FAE8-49AC-9985-0B89FBC75672}" type="sibTrans" cxnId="{9D3EA3CE-48D4-47B5-A266-45C8D73B56B5}">
      <dgm:prSet/>
      <dgm:spPr/>
      <dgm:t>
        <a:bodyPr/>
        <a:lstStyle/>
        <a:p>
          <a:endParaRPr lang="en-US"/>
        </a:p>
      </dgm:t>
    </dgm:pt>
    <dgm:pt modelId="{0B48DC66-B2D3-4F1C-B68F-5220CF6F62A4}" type="pres">
      <dgm:prSet presAssocID="{AA3C5895-C834-445E-BCC6-062AE76CCBA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2C1AA89-23E7-4FCE-B395-64A5F468FF75}" type="pres">
      <dgm:prSet presAssocID="{0AABE0DE-2B3A-485D-A338-BE34D824969F}" presName="centerShape" presStyleLbl="node0" presStyleIdx="0" presStyleCnt="1"/>
      <dgm:spPr/>
    </dgm:pt>
    <dgm:pt modelId="{253FF99D-5147-49B3-B390-8D9EE65354EB}" type="pres">
      <dgm:prSet presAssocID="{7DEFA516-C793-4430-9D0E-7C3BE9461DCD}" presName="parTrans" presStyleLbl="sibTrans2D1" presStyleIdx="0" presStyleCnt="8"/>
      <dgm:spPr/>
    </dgm:pt>
    <dgm:pt modelId="{77C2E230-2FEB-45D3-BA67-9EB49DAB0A34}" type="pres">
      <dgm:prSet presAssocID="{7DEFA516-C793-4430-9D0E-7C3BE9461DCD}" presName="connectorText" presStyleLbl="sibTrans2D1" presStyleIdx="0" presStyleCnt="8"/>
      <dgm:spPr/>
    </dgm:pt>
    <dgm:pt modelId="{E92C68E8-B15B-4D96-9847-901CC72D5793}" type="pres">
      <dgm:prSet presAssocID="{E030CBD9-82D7-4F80-92AA-24F71D31EF21}" presName="node" presStyleLbl="node1" presStyleIdx="0" presStyleCnt="8">
        <dgm:presLayoutVars>
          <dgm:bulletEnabled val="1"/>
        </dgm:presLayoutVars>
      </dgm:prSet>
      <dgm:spPr/>
    </dgm:pt>
    <dgm:pt modelId="{6E9D1633-C7C2-4186-AD2D-36EF28622A54}" type="pres">
      <dgm:prSet presAssocID="{B32E7BF8-15D8-4F16-BD6E-0A86D4687FF7}" presName="parTrans" presStyleLbl="sibTrans2D1" presStyleIdx="1" presStyleCnt="8"/>
      <dgm:spPr/>
    </dgm:pt>
    <dgm:pt modelId="{A83A9C7B-038B-4656-886A-1D89D2B3EAA4}" type="pres">
      <dgm:prSet presAssocID="{B32E7BF8-15D8-4F16-BD6E-0A86D4687FF7}" presName="connectorText" presStyleLbl="sibTrans2D1" presStyleIdx="1" presStyleCnt="8"/>
      <dgm:spPr/>
    </dgm:pt>
    <dgm:pt modelId="{93BAA813-884D-4C25-9F71-368A02F5FC17}" type="pres">
      <dgm:prSet presAssocID="{B9AA6C13-83F4-4073-BFF4-93AC10F4087E}" presName="node" presStyleLbl="node1" presStyleIdx="1" presStyleCnt="8">
        <dgm:presLayoutVars>
          <dgm:bulletEnabled val="1"/>
        </dgm:presLayoutVars>
      </dgm:prSet>
      <dgm:spPr/>
    </dgm:pt>
    <dgm:pt modelId="{523C2AF8-E417-47B4-85BD-ED0F533C4F49}" type="pres">
      <dgm:prSet presAssocID="{B4AAA889-75B4-4C17-A7DA-3355A3730946}" presName="parTrans" presStyleLbl="sibTrans2D1" presStyleIdx="2" presStyleCnt="8"/>
      <dgm:spPr/>
    </dgm:pt>
    <dgm:pt modelId="{307DB285-1655-48A5-BC4A-BEF66EB66208}" type="pres">
      <dgm:prSet presAssocID="{B4AAA889-75B4-4C17-A7DA-3355A3730946}" presName="connectorText" presStyleLbl="sibTrans2D1" presStyleIdx="2" presStyleCnt="8"/>
      <dgm:spPr/>
    </dgm:pt>
    <dgm:pt modelId="{C4583BEB-58D6-4A68-A956-792CAA8A5EE7}" type="pres">
      <dgm:prSet presAssocID="{9E2BFD2E-BDF2-4214-80E9-0D55A79E1D54}" presName="node" presStyleLbl="node1" presStyleIdx="2" presStyleCnt="8">
        <dgm:presLayoutVars>
          <dgm:bulletEnabled val="1"/>
        </dgm:presLayoutVars>
      </dgm:prSet>
      <dgm:spPr/>
    </dgm:pt>
    <dgm:pt modelId="{5A1656D7-EC1E-44BC-ACA6-897D4D4A12C4}" type="pres">
      <dgm:prSet presAssocID="{DDDB9E78-CDF5-4223-B6D3-7A5C801DF552}" presName="parTrans" presStyleLbl="sibTrans2D1" presStyleIdx="3" presStyleCnt="8"/>
      <dgm:spPr/>
    </dgm:pt>
    <dgm:pt modelId="{43530A60-8677-48F4-AA0D-87FD31725585}" type="pres">
      <dgm:prSet presAssocID="{DDDB9E78-CDF5-4223-B6D3-7A5C801DF552}" presName="connectorText" presStyleLbl="sibTrans2D1" presStyleIdx="3" presStyleCnt="8"/>
      <dgm:spPr/>
    </dgm:pt>
    <dgm:pt modelId="{A6152A46-FACB-411C-A5E8-252A13159ED0}" type="pres">
      <dgm:prSet presAssocID="{58D8A4AC-3EEC-46AC-98EA-256647812736}" presName="node" presStyleLbl="node1" presStyleIdx="3" presStyleCnt="8">
        <dgm:presLayoutVars>
          <dgm:bulletEnabled val="1"/>
        </dgm:presLayoutVars>
      </dgm:prSet>
      <dgm:spPr/>
    </dgm:pt>
    <dgm:pt modelId="{313C9F38-43D0-4C41-969E-9D5DE4E0475F}" type="pres">
      <dgm:prSet presAssocID="{C79EB48D-8F25-4660-8024-D1933BF7B8D0}" presName="parTrans" presStyleLbl="sibTrans2D1" presStyleIdx="4" presStyleCnt="8"/>
      <dgm:spPr/>
    </dgm:pt>
    <dgm:pt modelId="{50E2A20F-A8FD-4014-B852-60239BD08CB9}" type="pres">
      <dgm:prSet presAssocID="{C79EB48D-8F25-4660-8024-D1933BF7B8D0}" presName="connectorText" presStyleLbl="sibTrans2D1" presStyleIdx="4" presStyleCnt="8"/>
      <dgm:spPr/>
    </dgm:pt>
    <dgm:pt modelId="{379FF66F-287E-4A79-93C1-35BA658CD0AB}" type="pres">
      <dgm:prSet presAssocID="{A610D01A-A8AA-4D8F-8BBC-2B63D33CDCAA}" presName="node" presStyleLbl="node1" presStyleIdx="4" presStyleCnt="8">
        <dgm:presLayoutVars>
          <dgm:bulletEnabled val="1"/>
        </dgm:presLayoutVars>
      </dgm:prSet>
      <dgm:spPr/>
    </dgm:pt>
    <dgm:pt modelId="{6DCF3C7A-84FE-4866-A505-6480917FA191}" type="pres">
      <dgm:prSet presAssocID="{97CD9E5C-A8B0-42B5-A034-E22E00936FBE}" presName="parTrans" presStyleLbl="sibTrans2D1" presStyleIdx="5" presStyleCnt="8"/>
      <dgm:spPr/>
    </dgm:pt>
    <dgm:pt modelId="{A5BA887E-EC0D-4642-AE45-9DD52A97E801}" type="pres">
      <dgm:prSet presAssocID="{97CD9E5C-A8B0-42B5-A034-E22E00936FBE}" presName="connectorText" presStyleLbl="sibTrans2D1" presStyleIdx="5" presStyleCnt="8"/>
      <dgm:spPr/>
    </dgm:pt>
    <dgm:pt modelId="{6087E819-996F-4771-B7B5-5000FD594EB3}" type="pres">
      <dgm:prSet presAssocID="{BA6AF01A-49FE-4E17-B90E-A069A542E7A5}" presName="node" presStyleLbl="node1" presStyleIdx="5" presStyleCnt="8">
        <dgm:presLayoutVars>
          <dgm:bulletEnabled val="1"/>
        </dgm:presLayoutVars>
      </dgm:prSet>
      <dgm:spPr/>
    </dgm:pt>
    <dgm:pt modelId="{FBACDD17-6B94-4D8A-AAB0-C6CBBA96737A}" type="pres">
      <dgm:prSet presAssocID="{B85F5CB6-6992-4224-AA65-1408ED9B130F}" presName="parTrans" presStyleLbl="sibTrans2D1" presStyleIdx="6" presStyleCnt="8"/>
      <dgm:spPr/>
    </dgm:pt>
    <dgm:pt modelId="{263174FC-12E9-4257-8BB6-B4AE770E7DA0}" type="pres">
      <dgm:prSet presAssocID="{B85F5CB6-6992-4224-AA65-1408ED9B130F}" presName="connectorText" presStyleLbl="sibTrans2D1" presStyleIdx="6" presStyleCnt="8"/>
      <dgm:spPr/>
    </dgm:pt>
    <dgm:pt modelId="{27614A4B-9213-47D0-AA4B-6877AD3E52B2}" type="pres">
      <dgm:prSet presAssocID="{C6859427-D80A-457D-9A62-A2432B022271}" presName="node" presStyleLbl="node1" presStyleIdx="6" presStyleCnt="8">
        <dgm:presLayoutVars>
          <dgm:bulletEnabled val="1"/>
        </dgm:presLayoutVars>
      </dgm:prSet>
      <dgm:spPr/>
    </dgm:pt>
    <dgm:pt modelId="{6AADCCD0-5B1B-4865-B0FB-990FD4582FC9}" type="pres">
      <dgm:prSet presAssocID="{0BC9D0D6-E5F3-4637-A1DB-A79B8C4B8901}" presName="parTrans" presStyleLbl="sibTrans2D1" presStyleIdx="7" presStyleCnt="8"/>
      <dgm:spPr/>
    </dgm:pt>
    <dgm:pt modelId="{4BBE3AB2-4188-46FB-A78C-B185E50D519B}" type="pres">
      <dgm:prSet presAssocID="{0BC9D0D6-E5F3-4637-A1DB-A79B8C4B8901}" presName="connectorText" presStyleLbl="sibTrans2D1" presStyleIdx="7" presStyleCnt="8"/>
      <dgm:spPr/>
    </dgm:pt>
    <dgm:pt modelId="{1985EE94-FEC0-40EB-AF00-B1BCF5C2A358}" type="pres">
      <dgm:prSet presAssocID="{6EB7D4D9-8461-4DEA-A582-212F84815D76}" presName="node" presStyleLbl="node1" presStyleIdx="7" presStyleCnt="8">
        <dgm:presLayoutVars>
          <dgm:bulletEnabled val="1"/>
        </dgm:presLayoutVars>
      </dgm:prSet>
      <dgm:spPr/>
    </dgm:pt>
  </dgm:ptLst>
  <dgm:cxnLst>
    <dgm:cxn modelId="{56B75023-DDF4-4ED2-956B-CF222E60BDD3}" type="presOf" srcId="{AA3C5895-C834-445E-BCC6-062AE76CCBA3}" destId="{0B48DC66-B2D3-4F1C-B68F-5220CF6F62A4}" srcOrd="0" destOrd="0" presId="urn:microsoft.com/office/officeart/2005/8/layout/radial5"/>
    <dgm:cxn modelId="{25C13F8B-5C4D-41AB-98C0-702B0631A2E9}" type="presOf" srcId="{7DEFA516-C793-4430-9D0E-7C3BE9461DCD}" destId="{77C2E230-2FEB-45D3-BA67-9EB49DAB0A34}" srcOrd="1" destOrd="0" presId="urn:microsoft.com/office/officeart/2005/8/layout/radial5"/>
    <dgm:cxn modelId="{A50FAA80-5435-4E24-A9C4-5B2C9BE704D3}" type="presOf" srcId="{BA6AF01A-49FE-4E17-B90E-A069A542E7A5}" destId="{6087E819-996F-4771-B7B5-5000FD594EB3}" srcOrd="0" destOrd="0" presId="urn:microsoft.com/office/officeart/2005/8/layout/radial5"/>
    <dgm:cxn modelId="{BD639691-E76A-4721-88E1-5E2D69CF81DE}" srcId="{0AABE0DE-2B3A-485D-A338-BE34D824969F}" destId="{C6859427-D80A-457D-9A62-A2432B022271}" srcOrd="6" destOrd="0" parTransId="{B85F5CB6-6992-4224-AA65-1408ED9B130F}" sibTransId="{E043FD25-7EB1-4208-AC29-68EC9C36BB95}"/>
    <dgm:cxn modelId="{B953685B-AD29-48BF-80B2-00376F6D12E4}" type="presOf" srcId="{DDDB9E78-CDF5-4223-B6D3-7A5C801DF552}" destId="{5A1656D7-EC1E-44BC-ACA6-897D4D4A12C4}" srcOrd="0" destOrd="0" presId="urn:microsoft.com/office/officeart/2005/8/layout/radial5"/>
    <dgm:cxn modelId="{7B6F6F03-A79E-4CFC-A738-7210F8BDBA9F}" type="presOf" srcId="{58D8A4AC-3EEC-46AC-98EA-256647812736}" destId="{A6152A46-FACB-411C-A5E8-252A13159ED0}" srcOrd="0" destOrd="0" presId="urn:microsoft.com/office/officeart/2005/8/layout/radial5"/>
    <dgm:cxn modelId="{AD75FAD6-6F30-41CE-975C-672196E0CCF9}" type="presOf" srcId="{97CD9E5C-A8B0-42B5-A034-E22E00936FBE}" destId="{A5BA887E-EC0D-4642-AE45-9DD52A97E801}" srcOrd="1" destOrd="0" presId="urn:microsoft.com/office/officeart/2005/8/layout/radial5"/>
    <dgm:cxn modelId="{968A5F76-0985-46D8-8BE9-265C6701B35D}" type="presOf" srcId="{9E2BFD2E-BDF2-4214-80E9-0D55A79E1D54}" destId="{C4583BEB-58D6-4A68-A956-792CAA8A5EE7}" srcOrd="0" destOrd="0" presId="urn:microsoft.com/office/officeart/2005/8/layout/radial5"/>
    <dgm:cxn modelId="{2A034E5D-B984-4E64-8F2C-7669B9BB61E3}" type="presOf" srcId="{DDDB9E78-CDF5-4223-B6D3-7A5C801DF552}" destId="{43530A60-8677-48F4-AA0D-87FD31725585}" srcOrd="1" destOrd="0" presId="urn:microsoft.com/office/officeart/2005/8/layout/radial5"/>
    <dgm:cxn modelId="{7A7CA35B-CDBB-439B-8A1D-1291F665D319}" srcId="{0AABE0DE-2B3A-485D-A338-BE34D824969F}" destId="{6EB7D4D9-8461-4DEA-A582-212F84815D76}" srcOrd="7" destOrd="0" parTransId="{0BC9D0D6-E5F3-4637-A1DB-A79B8C4B8901}" sibTransId="{35FBDFFA-2451-432C-91E0-633917F7067D}"/>
    <dgm:cxn modelId="{5913BC45-AEE8-4F08-9011-CDC663126A0B}" srcId="{AA3C5895-C834-445E-BCC6-062AE76CCBA3}" destId="{0AABE0DE-2B3A-485D-A338-BE34D824969F}" srcOrd="0" destOrd="0" parTransId="{10E46FD1-C5A3-46F9-9438-6AD2D3B95DDE}" sibTransId="{331AA549-BFA0-4478-B787-14B6B67FF0FB}"/>
    <dgm:cxn modelId="{D42F316F-3418-4E43-A798-285703E95B00}" type="presOf" srcId="{97CD9E5C-A8B0-42B5-A034-E22E00936FBE}" destId="{6DCF3C7A-84FE-4866-A505-6480917FA191}" srcOrd="0" destOrd="0" presId="urn:microsoft.com/office/officeart/2005/8/layout/radial5"/>
    <dgm:cxn modelId="{655C1340-A6F6-46E4-94A9-235A1645A79C}" type="presOf" srcId="{C79EB48D-8F25-4660-8024-D1933BF7B8D0}" destId="{313C9F38-43D0-4C41-969E-9D5DE4E0475F}" srcOrd="0" destOrd="0" presId="urn:microsoft.com/office/officeart/2005/8/layout/radial5"/>
    <dgm:cxn modelId="{B12257C8-F88C-4F06-AAF9-EA35BCC22223}" type="presOf" srcId="{B4AAA889-75B4-4C17-A7DA-3355A3730946}" destId="{307DB285-1655-48A5-BC4A-BEF66EB66208}" srcOrd="1" destOrd="0" presId="urn:microsoft.com/office/officeart/2005/8/layout/radial5"/>
    <dgm:cxn modelId="{8900E0DD-6756-4C6B-84CB-C1F62DA2428F}" srcId="{0AABE0DE-2B3A-485D-A338-BE34D824969F}" destId="{9E2BFD2E-BDF2-4214-80E9-0D55A79E1D54}" srcOrd="2" destOrd="0" parTransId="{B4AAA889-75B4-4C17-A7DA-3355A3730946}" sibTransId="{681859E7-9A9E-4260-8AC1-8864FFDD27A8}"/>
    <dgm:cxn modelId="{61693D33-10C6-41DB-A501-54BF160D26BC}" srcId="{0AABE0DE-2B3A-485D-A338-BE34D824969F}" destId="{A610D01A-A8AA-4D8F-8BBC-2B63D33CDCAA}" srcOrd="4" destOrd="0" parTransId="{C79EB48D-8F25-4660-8024-D1933BF7B8D0}" sibTransId="{7C5CC41F-C593-44E0-A1EE-3C7B01F1D301}"/>
    <dgm:cxn modelId="{EAD38F30-209B-43BE-8B79-5DE781C2AD62}" srcId="{0AABE0DE-2B3A-485D-A338-BE34D824969F}" destId="{B9AA6C13-83F4-4073-BFF4-93AC10F4087E}" srcOrd="1" destOrd="0" parTransId="{B32E7BF8-15D8-4F16-BD6E-0A86D4687FF7}" sibTransId="{9A0BC47F-16E5-4C2F-B667-44CF2E1E8936}"/>
    <dgm:cxn modelId="{146CF0A1-5FB4-4425-9375-4C4B11274DF3}" type="presOf" srcId="{0BC9D0D6-E5F3-4637-A1DB-A79B8C4B8901}" destId="{6AADCCD0-5B1B-4865-B0FB-990FD4582FC9}" srcOrd="0" destOrd="0" presId="urn:microsoft.com/office/officeart/2005/8/layout/radial5"/>
    <dgm:cxn modelId="{31B0A6AD-CE5A-439C-8786-220562B6831D}" type="presOf" srcId="{B85F5CB6-6992-4224-AA65-1408ED9B130F}" destId="{263174FC-12E9-4257-8BB6-B4AE770E7DA0}" srcOrd="1" destOrd="0" presId="urn:microsoft.com/office/officeart/2005/8/layout/radial5"/>
    <dgm:cxn modelId="{BCD2A08B-1226-43C0-B2C7-7052BD10F3FA}" type="presOf" srcId="{B4AAA889-75B4-4C17-A7DA-3355A3730946}" destId="{523C2AF8-E417-47B4-85BD-ED0F533C4F49}" srcOrd="0" destOrd="0" presId="urn:microsoft.com/office/officeart/2005/8/layout/radial5"/>
    <dgm:cxn modelId="{39A38C63-570E-44A8-9738-AD28E5854AA6}" srcId="{0AABE0DE-2B3A-485D-A338-BE34D824969F}" destId="{E030CBD9-82D7-4F80-92AA-24F71D31EF21}" srcOrd="0" destOrd="0" parTransId="{7DEFA516-C793-4430-9D0E-7C3BE9461DCD}" sibTransId="{638B839D-4C8B-4958-92D5-2AD7A350B5A7}"/>
    <dgm:cxn modelId="{E0CF2375-F63B-4E81-AC26-DC6EF3B6F250}" type="presOf" srcId="{C79EB48D-8F25-4660-8024-D1933BF7B8D0}" destId="{50E2A20F-A8FD-4014-B852-60239BD08CB9}" srcOrd="1" destOrd="0" presId="urn:microsoft.com/office/officeart/2005/8/layout/radial5"/>
    <dgm:cxn modelId="{9D3EA3CE-48D4-47B5-A266-45C8D73B56B5}" srcId="{0AABE0DE-2B3A-485D-A338-BE34D824969F}" destId="{58D8A4AC-3EEC-46AC-98EA-256647812736}" srcOrd="3" destOrd="0" parTransId="{DDDB9E78-CDF5-4223-B6D3-7A5C801DF552}" sibTransId="{F8DBECA7-FAE8-49AC-9985-0B89FBC75672}"/>
    <dgm:cxn modelId="{5BB3512A-329A-4F16-8A9F-AFDD5A1A4F8A}" type="presOf" srcId="{0BC9D0D6-E5F3-4637-A1DB-A79B8C4B8901}" destId="{4BBE3AB2-4188-46FB-A78C-B185E50D519B}" srcOrd="1" destOrd="0" presId="urn:microsoft.com/office/officeart/2005/8/layout/radial5"/>
    <dgm:cxn modelId="{AEA60DF5-4D0D-4038-B5CC-9F65233F45CE}" type="presOf" srcId="{B9AA6C13-83F4-4073-BFF4-93AC10F4087E}" destId="{93BAA813-884D-4C25-9F71-368A02F5FC17}" srcOrd="0" destOrd="0" presId="urn:microsoft.com/office/officeart/2005/8/layout/radial5"/>
    <dgm:cxn modelId="{0935780F-F4FF-49BA-8FD0-97CB111E1585}" type="presOf" srcId="{7DEFA516-C793-4430-9D0E-7C3BE9461DCD}" destId="{253FF99D-5147-49B3-B390-8D9EE65354EB}" srcOrd="0" destOrd="0" presId="urn:microsoft.com/office/officeart/2005/8/layout/radial5"/>
    <dgm:cxn modelId="{30E2FA09-5B5C-42D6-8062-2EA42FD24B41}" type="presOf" srcId="{C6859427-D80A-457D-9A62-A2432B022271}" destId="{27614A4B-9213-47D0-AA4B-6877AD3E52B2}" srcOrd="0" destOrd="0" presId="urn:microsoft.com/office/officeart/2005/8/layout/radial5"/>
    <dgm:cxn modelId="{3F5706F6-F0A2-4B54-9B07-9B25DAF48468}" type="presOf" srcId="{A610D01A-A8AA-4D8F-8BBC-2B63D33CDCAA}" destId="{379FF66F-287E-4A79-93C1-35BA658CD0AB}" srcOrd="0" destOrd="0" presId="urn:microsoft.com/office/officeart/2005/8/layout/radial5"/>
    <dgm:cxn modelId="{9B1D0C21-5B96-4A04-9D6B-EF7DF48665D6}" type="presOf" srcId="{0AABE0DE-2B3A-485D-A338-BE34D824969F}" destId="{02C1AA89-23E7-4FCE-B395-64A5F468FF75}" srcOrd="0" destOrd="0" presId="urn:microsoft.com/office/officeart/2005/8/layout/radial5"/>
    <dgm:cxn modelId="{A0AF2B79-8317-4E5D-A036-B81945ED7EEF}" type="presOf" srcId="{B32E7BF8-15D8-4F16-BD6E-0A86D4687FF7}" destId="{A83A9C7B-038B-4656-886A-1D89D2B3EAA4}" srcOrd="1" destOrd="0" presId="urn:microsoft.com/office/officeart/2005/8/layout/radial5"/>
    <dgm:cxn modelId="{EDC262B1-E3D2-4320-A73D-07F7E195146E}" type="presOf" srcId="{6EB7D4D9-8461-4DEA-A582-212F84815D76}" destId="{1985EE94-FEC0-40EB-AF00-B1BCF5C2A358}" srcOrd="0" destOrd="0" presId="urn:microsoft.com/office/officeart/2005/8/layout/radial5"/>
    <dgm:cxn modelId="{44F1B1F9-0FFB-4A26-BADB-7FF29FF7788F}" type="presOf" srcId="{B85F5CB6-6992-4224-AA65-1408ED9B130F}" destId="{FBACDD17-6B94-4D8A-AAB0-C6CBBA96737A}" srcOrd="0" destOrd="0" presId="urn:microsoft.com/office/officeart/2005/8/layout/radial5"/>
    <dgm:cxn modelId="{C8C5F551-FE20-4E8F-8A76-C516B548C0E5}" type="presOf" srcId="{B32E7BF8-15D8-4F16-BD6E-0A86D4687FF7}" destId="{6E9D1633-C7C2-4186-AD2D-36EF28622A54}" srcOrd="0" destOrd="0" presId="urn:microsoft.com/office/officeart/2005/8/layout/radial5"/>
    <dgm:cxn modelId="{51D4B751-1D19-4310-992B-B33D8D174081}" type="presOf" srcId="{E030CBD9-82D7-4F80-92AA-24F71D31EF21}" destId="{E92C68E8-B15B-4D96-9847-901CC72D5793}" srcOrd="0" destOrd="0" presId="urn:microsoft.com/office/officeart/2005/8/layout/radial5"/>
    <dgm:cxn modelId="{B77DF47E-16EB-40AF-9796-D86357F39D84}" srcId="{0AABE0DE-2B3A-485D-A338-BE34D824969F}" destId="{BA6AF01A-49FE-4E17-B90E-A069A542E7A5}" srcOrd="5" destOrd="0" parTransId="{97CD9E5C-A8B0-42B5-A034-E22E00936FBE}" sibTransId="{98C09C62-36B8-4293-B4E0-78690A00CC04}"/>
    <dgm:cxn modelId="{2ADC75DD-EC15-4957-8EFB-FDE6C4AB919D}" type="presParOf" srcId="{0B48DC66-B2D3-4F1C-B68F-5220CF6F62A4}" destId="{02C1AA89-23E7-4FCE-B395-64A5F468FF75}" srcOrd="0" destOrd="0" presId="urn:microsoft.com/office/officeart/2005/8/layout/radial5"/>
    <dgm:cxn modelId="{EA19F832-240F-488C-89F3-DD267061BF9E}" type="presParOf" srcId="{0B48DC66-B2D3-4F1C-B68F-5220CF6F62A4}" destId="{253FF99D-5147-49B3-B390-8D9EE65354EB}" srcOrd="1" destOrd="0" presId="urn:microsoft.com/office/officeart/2005/8/layout/radial5"/>
    <dgm:cxn modelId="{E3B38A17-103B-4D14-9F8A-7633016EC58A}" type="presParOf" srcId="{253FF99D-5147-49B3-B390-8D9EE65354EB}" destId="{77C2E230-2FEB-45D3-BA67-9EB49DAB0A34}" srcOrd="0" destOrd="0" presId="urn:microsoft.com/office/officeart/2005/8/layout/radial5"/>
    <dgm:cxn modelId="{6F4172D6-0F36-44F3-AE0A-DD15437E2091}" type="presParOf" srcId="{0B48DC66-B2D3-4F1C-B68F-5220CF6F62A4}" destId="{E92C68E8-B15B-4D96-9847-901CC72D5793}" srcOrd="2" destOrd="0" presId="urn:microsoft.com/office/officeart/2005/8/layout/radial5"/>
    <dgm:cxn modelId="{33B000FF-AFE9-46C3-86F6-CB99639B1D54}" type="presParOf" srcId="{0B48DC66-B2D3-4F1C-B68F-5220CF6F62A4}" destId="{6E9D1633-C7C2-4186-AD2D-36EF28622A54}" srcOrd="3" destOrd="0" presId="urn:microsoft.com/office/officeart/2005/8/layout/radial5"/>
    <dgm:cxn modelId="{445B5135-B664-4D0B-BA85-F51D2E8C13E2}" type="presParOf" srcId="{6E9D1633-C7C2-4186-AD2D-36EF28622A54}" destId="{A83A9C7B-038B-4656-886A-1D89D2B3EAA4}" srcOrd="0" destOrd="0" presId="urn:microsoft.com/office/officeart/2005/8/layout/radial5"/>
    <dgm:cxn modelId="{AAD52CF9-88E0-4761-935F-7F1C8FAAC0EC}" type="presParOf" srcId="{0B48DC66-B2D3-4F1C-B68F-5220CF6F62A4}" destId="{93BAA813-884D-4C25-9F71-368A02F5FC17}" srcOrd="4" destOrd="0" presId="urn:microsoft.com/office/officeart/2005/8/layout/radial5"/>
    <dgm:cxn modelId="{D8A6EE96-251D-4F59-BB46-0D3CC7D7934B}" type="presParOf" srcId="{0B48DC66-B2D3-4F1C-B68F-5220CF6F62A4}" destId="{523C2AF8-E417-47B4-85BD-ED0F533C4F49}" srcOrd="5" destOrd="0" presId="urn:microsoft.com/office/officeart/2005/8/layout/radial5"/>
    <dgm:cxn modelId="{13116DFF-894F-4359-9F55-0ACC23591CB0}" type="presParOf" srcId="{523C2AF8-E417-47B4-85BD-ED0F533C4F49}" destId="{307DB285-1655-48A5-BC4A-BEF66EB66208}" srcOrd="0" destOrd="0" presId="urn:microsoft.com/office/officeart/2005/8/layout/radial5"/>
    <dgm:cxn modelId="{51B2B484-FA63-41C2-B0FD-974024A25A63}" type="presParOf" srcId="{0B48DC66-B2D3-4F1C-B68F-5220CF6F62A4}" destId="{C4583BEB-58D6-4A68-A956-792CAA8A5EE7}" srcOrd="6" destOrd="0" presId="urn:microsoft.com/office/officeart/2005/8/layout/radial5"/>
    <dgm:cxn modelId="{CED465C0-1117-4DF7-BA0C-32AE696C764D}" type="presParOf" srcId="{0B48DC66-B2D3-4F1C-B68F-5220CF6F62A4}" destId="{5A1656D7-EC1E-44BC-ACA6-897D4D4A12C4}" srcOrd="7" destOrd="0" presId="urn:microsoft.com/office/officeart/2005/8/layout/radial5"/>
    <dgm:cxn modelId="{602EA894-A3E9-4C1D-90BA-6736C87913C6}" type="presParOf" srcId="{5A1656D7-EC1E-44BC-ACA6-897D4D4A12C4}" destId="{43530A60-8677-48F4-AA0D-87FD31725585}" srcOrd="0" destOrd="0" presId="urn:microsoft.com/office/officeart/2005/8/layout/radial5"/>
    <dgm:cxn modelId="{687DAD56-7765-4E6D-B567-8B134658366A}" type="presParOf" srcId="{0B48DC66-B2D3-4F1C-B68F-5220CF6F62A4}" destId="{A6152A46-FACB-411C-A5E8-252A13159ED0}" srcOrd="8" destOrd="0" presId="urn:microsoft.com/office/officeart/2005/8/layout/radial5"/>
    <dgm:cxn modelId="{98D5AD6A-3B52-40F4-8183-837FD2FFCECC}" type="presParOf" srcId="{0B48DC66-B2D3-4F1C-B68F-5220CF6F62A4}" destId="{313C9F38-43D0-4C41-969E-9D5DE4E0475F}" srcOrd="9" destOrd="0" presId="urn:microsoft.com/office/officeart/2005/8/layout/radial5"/>
    <dgm:cxn modelId="{7CA7F839-3CF8-4303-AC11-004E94E7C51E}" type="presParOf" srcId="{313C9F38-43D0-4C41-969E-9D5DE4E0475F}" destId="{50E2A20F-A8FD-4014-B852-60239BD08CB9}" srcOrd="0" destOrd="0" presId="urn:microsoft.com/office/officeart/2005/8/layout/radial5"/>
    <dgm:cxn modelId="{29B75A87-D62C-42BA-887A-DAAC72575A73}" type="presParOf" srcId="{0B48DC66-B2D3-4F1C-B68F-5220CF6F62A4}" destId="{379FF66F-287E-4A79-93C1-35BA658CD0AB}" srcOrd="10" destOrd="0" presId="urn:microsoft.com/office/officeart/2005/8/layout/radial5"/>
    <dgm:cxn modelId="{455903B7-2DC2-44B9-9E05-C631DBAC39D6}" type="presParOf" srcId="{0B48DC66-B2D3-4F1C-B68F-5220CF6F62A4}" destId="{6DCF3C7A-84FE-4866-A505-6480917FA191}" srcOrd="11" destOrd="0" presId="urn:microsoft.com/office/officeart/2005/8/layout/radial5"/>
    <dgm:cxn modelId="{0F7A2FD7-81F7-4BFE-9763-80886ECD444A}" type="presParOf" srcId="{6DCF3C7A-84FE-4866-A505-6480917FA191}" destId="{A5BA887E-EC0D-4642-AE45-9DD52A97E801}" srcOrd="0" destOrd="0" presId="urn:microsoft.com/office/officeart/2005/8/layout/radial5"/>
    <dgm:cxn modelId="{C59C28CF-1ECA-4A3E-8136-F19BEF3CAA32}" type="presParOf" srcId="{0B48DC66-B2D3-4F1C-B68F-5220CF6F62A4}" destId="{6087E819-996F-4771-B7B5-5000FD594EB3}" srcOrd="12" destOrd="0" presId="urn:microsoft.com/office/officeart/2005/8/layout/radial5"/>
    <dgm:cxn modelId="{4E977D31-F761-4318-B693-24A1A588A28C}" type="presParOf" srcId="{0B48DC66-B2D3-4F1C-B68F-5220CF6F62A4}" destId="{FBACDD17-6B94-4D8A-AAB0-C6CBBA96737A}" srcOrd="13" destOrd="0" presId="urn:microsoft.com/office/officeart/2005/8/layout/radial5"/>
    <dgm:cxn modelId="{5A130F3D-58CF-4C46-8B08-254B4F5BBC0A}" type="presParOf" srcId="{FBACDD17-6B94-4D8A-AAB0-C6CBBA96737A}" destId="{263174FC-12E9-4257-8BB6-B4AE770E7DA0}" srcOrd="0" destOrd="0" presId="urn:microsoft.com/office/officeart/2005/8/layout/radial5"/>
    <dgm:cxn modelId="{29E684EB-8DD4-41E5-A6E4-339352A110C9}" type="presParOf" srcId="{0B48DC66-B2D3-4F1C-B68F-5220CF6F62A4}" destId="{27614A4B-9213-47D0-AA4B-6877AD3E52B2}" srcOrd="14" destOrd="0" presId="urn:microsoft.com/office/officeart/2005/8/layout/radial5"/>
    <dgm:cxn modelId="{CD03982B-29E7-4CE1-B9F8-2D9E0CFE2971}" type="presParOf" srcId="{0B48DC66-B2D3-4F1C-B68F-5220CF6F62A4}" destId="{6AADCCD0-5B1B-4865-B0FB-990FD4582FC9}" srcOrd="15" destOrd="0" presId="urn:microsoft.com/office/officeart/2005/8/layout/radial5"/>
    <dgm:cxn modelId="{42933E8F-03AA-4604-BDEA-7E4D58CC85E9}" type="presParOf" srcId="{6AADCCD0-5B1B-4865-B0FB-990FD4582FC9}" destId="{4BBE3AB2-4188-46FB-A78C-B185E50D519B}" srcOrd="0" destOrd="0" presId="urn:microsoft.com/office/officeart/2005/8/layout/radial5"/>
    <dgm:cxn modelId="{92066C20-3CC7-4C4E-AB5B-FBBA59269B4E}" type="presParOf" srcId="{0B48DC66-B2D3-4F1C-B68F-5220CF6F62A4}" destId="{1985EE94-FEC0-40EB-AF00-B1BCF5C2A358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1AA89-23E7-4FCE-B395-64A5F468FF75}">
      <dsp:nvSpPr>
        <dsp:cNvPr id="0" name=""/>
        <dsp:cNvSpPr/>
      </dsp:nvSpPr>
      <dsp:spPr>
        <a:xfrm>
          <a:off x="3385723" y="2031057"/>
          <a:ext cx="1356552" cy="13565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অ আ ই ঈ</a:t>
          </a:r>
        </a:p>
      </dsp:txBody>
      <dsp:txXfrm>
        <a:off x="3584385" y="2229719"/>
        <a:ext cx="959228" cy="959228"/>
      </dsp:txXfrm>
    </dsp:sp>
    <dsp:sp modelId="{253FF99D-5147-49B3-B390-8D9EE65354EB}">
      <dsp:nvSpPr>
        <dsp:cNvPr id="0" name=""/>
        <dsp:cNvSpPr/>
      </dsp:nvSpPr>
      <dsp:spPr>
        <a:xfrm rot="16200000">
          <a:off x="3855018" y="1417968"/>
          <a:ext cx="417962" cy="4612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917713" y="1572908"/>
        <a:ext cx="292573" cy="276737"/>
      </dsp:txXfrm>
    </dsp:sp>
    <dsp:sp modelId="{E92C68E8-B15B-4D96-9847-901CC72D5793}">
      <dsp:nvSpPr>
        <dsp:cNvPr id="0" name=""/>
        <dsp:cNvSpPr/>
      </dsp:nvSpPr>
      <dsp:spPr>
        <a:xfrm>
          <a:off x="3453551" y="21551"/>
          <a:ext cx="1220897" cy="12208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</a:t>
          </a:r>
          <a:r>
            <a:rPr lang="en-US" sz="1600" kern="1200" dirty="0" err="1"/>
            <a:t>ঈদ</a:t>
          </a:r>
          <a:endParaRPr lang="en-US" sz="1600" kern="1200" dirty="0"/>
        </a:p>
      </dsp:txBody>
      <dsp:txXfrm>
        <a:off x="3632347" y="200347"/>
        <a:ext cx="863305" cy="863305"/>
      </dsp:txXfrm>
    </dsp:sp>
    <dsp:sp modelId="{6E9D1633-C7C2-4186-AD2D-36EF28622A54}">
      <dsp:nvSpPr>
        <dsp:cNvPr id="0" name=""/>
        <dsp:cNvSpPr/>
      </dsp:nvSpPr>
      <dsp:spPr>
        <a:xfrm rot="18900000">
          <a:off x="4605083" y="1728654"/>
          <a:ext cx="417962" cy="4612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623446" y="1865231"/>
        <a:ext cx="292573" cy="276737"/>
      </dsp:txXfrm>
    </dsp:sp>
    <dsp:sp modelId="{93BAA813-884D-4C25-9F71-368A02F5FC17}">
      <dsp:nvSpPr>
        <dsp:cNvPr id="0" name=""/>
        <dsp:cNvSpPr/>
      </dsp:nvSpPr>
      <dsp:spPr>
        <a:xfrm>
          <a:off x="4922447" y="629988"/>
          <a:ext cx="1220897" cy="12208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অজু</a:t>
          </a:r>
          <a:endParaRPr lang="en-US" sz="1600" kern="1200" dirty="0"/>
        </a:p>
      </dsp:txBody>
      <dsp:txXfrm>
        <a:off x="5101243" y="808784"/>
        <a:ext cx="863305" cy="863305"/>
      </dsp:txXfrm>
    </dsp:sp>
    <dsp:sp modelId="{523C2AF8-E417-47B4-85BD-ED0F533C4F49}">
      <dsp:nvSpPr>
        <dsp:cNvPr id="0" name=""/>
        <dsp:cNvSpPr/>
      </dsp:nvSpPr>
      <dsp:spPr>
        <a:xfrm>
          <a:off x="4915770" y="2478719"/>
          <a:ext cx="417962" cy="4612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915770" y="2570964"/>
        <a:ext cx="292573" cy="276737"/>
      </dsp:txXfrm>
    </dsp:sp>
    <dsp:sp modelId="{C4583BEB-58D6-4A68-A956-792CAA8A5EE7}">
      <dsp:nvSpPr>
        <dsp:cNvPr id="0" name=""/>
        <dsp:cNvSpPr/>
      </dsp:nvSpPr>
      <dsp:spPr>
        <a:xfrm>
          <a:off x="5530884" y="2098884"/>
          <a:ext cx="1220897" cy="12208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অলংকার</a:t>
          </a:r>
          <a:endParaRPr lang="en-US" sz="1600" kern="1200" dirty="0"/>
        </a:p>
      </dsp:txBody>
      <dsp:txXfrm>
        <a:off x="5709680" y="2277680"/>
        <a:ext cx="863305" cy="863305"/>
      </dsp:txXfrm>
    </dsp:sp>
    <dsp:sp modelId="{5A1656D7-EC1E-44BC-ACA6-897D4D4A12C4}">
      <dsp:nvSpPr>
        <dsp:cNvPr id="0" name=""/>
        <dsp:cNvSpPr/>
      </dsp:nvSpPr>
      <dsp:spPr>
        <a:xfrm rot="2700000">
          <a:off x="4605083" y="3228784"/>
          <a:ext cx="417962" cy="4612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623446" y="3276697"/>
        <a:ext cx="292573" cy="276737"/>
      </dsp:txXfrm>
    </dsp:sp>
    <dsp:sp modelId="{A6152A46-FACB-411C-A5E8-252A13159ED0}">
      <dsp:nvSpPr>
        <dsp:cNvPr id="0" name=""/>
        <dsp:cNvSpPr/>
      </dsp:nvSpPr>
      <dsp:spPr>
        <a:xfrm>
          <a:off x="4922447" y="3567781"/>
          <a:ext cx="1220897" cy="122089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আম</a:t>
          </a:r>
          <a:endParaRPr lang="en-US" sz="1600" kern="1200" dirty="0"/>
        </a:p>
      </dsp:txBody>
      <dsp:txXfrm>
        <a:off x="5101243" y="3746577"/>
        <a:ext cx="863305" cy="863305"/>
      </dsp:txXfrm>
    </dsp:sp>
    <dsp:sp modelId="{313C9F38-43D0-4C41-969E-9D5DE4E0475F}">
      <dsp:nvSpPr>
        <dsp:cNvPr id="0" name=""/>
        <dsp:cNvSpPr/>
      </dsp:nvSpPr>
      <dsp:spPr>
        <a:xfrm rot="5400000">
          <a:off x="3855018" y="3539470"/>
          <a:ext cx="417962" cy="4612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917713" y="3569021"/>
        <a:ext cx="292573" cy="276737"/>
      </dsp:txXfrm>
    </dsp:sp>
    <dsp:sp modelId="{379FF66F-287E-4A79-93C1-35BA658CD0AB}">
      <dsp:nvSpPr>
        <dsp:cNvPr id="0" name=""/>
        <dsp:cNvSpPr/>
      </dsp:nvSpPr>
      <dsp:spPr>
        <a:xfrm>
          <a:off x="3453551" y="4176218"/>
          <a:ext cx="1220897" cy="122089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আনারস</a:t>
          </a:r>
          <a:r>
            <a:rPr lang="en-US" sz="1600" kern="1200" dirty="0"/>
            <a:t> </a:t>
          </a:r>
        </a:p>
      </dsp:txBody>
      <dsp:txXfrm>
        <a:off x="3632347" y="4355014"/>
        <a:ext cx="863305" cy="863305"/>
      </dsp:txXfrm>
    </dsp:sp>
    <dsp:sp modelId="{6DCF3C7A-84FE-4866-A505-6480917FA191}">
      <dsp:nvSpPr>
        <dsp:cNvPr id="0" name=""/>
        <dsp:cNvSpPr/>
      </dsp:nvSpPr>
      <dsp:spPr>
        <a:xfrm rot="8100000">
          <a:off x="3104954" y="3228784"/>
          <a:ext cx="417962" cy="4612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3211980" y="3276697"/>
        <a:ext cx="292573" cy="276737"/>
      </dsp:txXfrm>
    </dsp:sp>
    <dsp:sp modelId="{6087E819-996F-4771-B7B5-5000FD594EB3}">
      <dsp:nvSpPr>
        <dsp:cNvPr id="0" name=""/>
        <dsp:cNvSpPr/>
      </dsp:nvSpPr>
      <dsp:spPr>
        <a:xfrm>
          <a:off x="1984654" y="3567781"/>
          <a:ext cx="1220897" cy="12208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ইট</a:t>
          </a:r>
          <a:r>
            <a:rPr lang="en-US" sz="1600" kern="1200" dirty="0"/>
            <a:t> </a:t>
          </a:r>
        </a:p>
      </dsp:txBody>
      <dsp:txXfrm>
        <a:off x="2163450" y="3746577"/>
        <a:ext cx="863305" cy="863305"/>
      </dsp:txXfrm>
    </dsp:sp>
    <dsp:sp modelId="{FBACDD17-6B94-4D8A-AAB0-C6CBBA96737A}">
      <dsp:nvSpPr>
        <dsp:cNvPr id="0" name=""/>
        <dsp:cNvSpPr/>
      </dsp:nvSpPr>
      <dsp:spPr>
        <a:xfrm rot="10800000">
          <a:off x="2794267" y="2478719"/>
          <a:ext cx="417962" cy="4612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2919656" y="2570964"/>
        <a:ext cx="292573" cy="276737"/>
      </dsp:txXfrm>
    </dsp:sp>
    <dsp:sp modelId="{27614A4B-9213-47D0-AA4B-6877AD3E52B2}">
      <dsp:nvSpPr>
        <dsp:cNvPr id="0" name=""/>
        <dsp:cNvSpPr/>
      </dsp:nvSpPr>
      <dsp:spPr>
        <a:xfrm>
          <a:off x="1376217" y="2098884"/>
          <a:ext cx="1220897" cy="12208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ইলিশ</a:t>
          </a:r>
          <a:endParaRPr lang="en-US" sz="1600" kern="1200" dirty="0"/>
        </a:p>
      </dsp:txBody>
      <dsp:txXfrm>
        <a:off x="1555013" y="2277680"/>
        <a:ext cx="863305" cy="863305"/>
      </dsp:txXfrm>
    </dsp:sp>
    <dsp:sp modelId="{6AADCCD0-5B1B-4865-B0FB-990FD4582FC9}">
      <dsp:nvSpPr>
        <dsp:cNvPr id="0" name=""/>
        <dsp:cNvSpPr/>
      </dsp:nvSpPr>
      <dsp:spPr>
        <a:xfrm rot="13500000">
          <a:off x="3104954" y="1728654"/>
          <a:ext cx="417962" cy="4612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3211980" y="1865231"/>
        <a:ext cx="292573" cy="276737"/>
      </dsp:txXfrm>
    </dsp:sp>
    <dsp:sp modelId="{1985EE94-FEC0-40EB-AF00-B1BCF5C2A358}">
      <dsp:nvSpPr>
        <dsp:cNvPr id="0" name=""/>
        <dsp:cNvSpPr/>
      </dsp:nvSpPr>
      <dsp:spPr>
        <a:xfrm>
          <a:off x="1984654" y="629988"/>
          <a:ext cx="1220897" cy="12208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</a:t>
          </a:r>
          <a:r>
            <a:rPr lang="en-US" sz="1600" kern="1200" dirty="0" err="1"/>
            <a:t>ঈগল</a:t>
          </a:r>
          <a:endParaRPr lang="en-US" sz="1600" kern="1200" dirty="0"/>
        </a:p>
      </dsp:txBody>
      <dsp:txXfrm>
        <a:off x="2163450" y="808784"/>
        <a:ext cx="863305" cy="863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5F915FBA-E32E-44D7-86B2-ABAD9C7B393E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10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8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5F915FBA-E32E-44D7-86B2-ABAD9C7B393E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76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9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915FBA-E32E-44D7-86B2-ABAD9C7B393E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78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4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9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93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5F915FBA-E32E-44D7-86B2-ABAD9C7B393E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63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5F915FBA-E32E-44D7-86B2-ABAD9C7B393E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1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F915FBA-E32E-44D7-86B2-ABAD9C7B393E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12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67" y="1274164"/>
            <a:ext cx="5231567" cy="39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12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17" y="304167"/>
            <a:ext cx="7195127" cy="46188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1078" y="212436"/>
            <a:ext cx="3052439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2473" y="4995952"/>
            <a:ext cx="33435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11500" dirty="0">
                <a:solidFill>
                  <a:schemeClr val="tx2">
                    <a:lumMod val="90000"/>
                    <a:lumOff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1500" dirty="0">
              <a:solidFill>
                <a:schemeClr val="tx2">
                  <a:lumMod val="90000"/>
                  <a:lumOff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99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2038" y="258619"/>
            <a:ext cx="3052439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3178" y="5090819"/>
            <a:ext cx="3790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নারস</a:t>
            </a:r>
            <a:r>
              <a:rPr lang="bn-BD" sz="1400" dirty="0"/>
              <a:t> 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0" y="92364"/>
            <a:ext cx="7160861" cy="51562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324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2792" y="991696"/>
            <a:ext cx="1866217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5818" y="4392627"/>
            <a:ext cx="2651760" cy="22159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0767" y="-902606"/>
            <a:ext cx="3856544" cy="62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5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128" y="784890"/>
            <a:ext cx="2768707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5346" y="5164046"/>
            <a:ext cx="3903287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লিশ</a:t>
            </a:r>
            <a:r>
              <a:rPr lang="bn-BD" sz="1200" dirty="0"/>
              <a:t> 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93" y="-268158"/>
            <a:ext cx="7141931" cy="46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3232" y="922050"/>
            <a:ext cx="2143536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1643" y="5088313"/>
            <a:ext cx="2658687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গল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63" y="378691"/>
            <a:ext cx="7761349" cy="45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6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272" y="342930"/>
            <a:ext cx="2143536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73" y="4992529"/>
            <a:ext cx="2253672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2930"/>
            <a:ext cx="7549702" cy="417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2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13473588"/>
              </p:ext>
            </p:extLst>
          </p:nvPr>
        </p:nvGraphicFramePr>
        <p:xfrm>
          <a:off x="3007426" y="10145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7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C1AA89-23E7-4FCE-B395-64A5F468F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2C1AA89-23E7-4FCE-B395-64A5F468F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2C1AA89-23E7-4FCE-B395-64A5F468F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02C1AA89-23E7-4FCE-B395-64A5F468F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3FF99D-5147-49B3-B390-8D9EE6535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53FF99D-5147-49B3-B390-8D9EE6535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253FF99D-5147-49B3-B390-8D9EE6535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253FF99D-5147-49B3-B390-8D9EE65354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2C68E8-B15B-4D96-9847-901CC72D5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E92C68E8-B15B-4D96-9847-901CC72D5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E92C68E8-B15B-4D96-9847-901CC72D5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E92C68E8-B15B-4D96-9847-901CC72D57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9D1633-C7C2-4186-AD2D-36EF28622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6E9D1633-C7C2-4186-AD2D-36EF28622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6E9D1633-C7C2-4186-AD2D-36EF28622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6E9D1633-C7C2-4186-AD2D-36EF28622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BAA813-884D-4C25-9F71-368A02F5F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93BAA813-884D-4C25-9F71-368A02F5F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93BAA813-884D-4C25-9F71-368A02F5F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93BAA813-884D-4C25-9F71-368A02F5F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3C2AF8-E417-47B4-85BD-ED0F533C4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523C2AF8-E417-47B4-85BD-ED0F533C4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523C2AF8-E417-47B4-85BD-ED0F533C4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523C2AF8-E417-47B4-85BD-ED0F533C4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583BEB-58D6-4A68-A956-792CAA8A5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C4583BEB-58D6-4A68-A956-792CAA8A5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C4583BEB-58D6-4A68-A956-792CAA8A5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C4583BEB-58D6-4A68-A956-792CAA8A5E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1656D7-EC1E-44BC-ACA6-897D4D4A1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A1656D7-EC1E-44BC-ACA6-897D4D4A1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A1656D7-EC1E-44BC-ACA6-897D4D4A1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5A1656D7-EC1E-44BC-ACA6-897D4D4A1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152A46-FACB-411C-A5E8-252A13159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6152A46-FACB-411C-A5E8-252A13159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A6152A46-FACB-411C-A5E8-252A13159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A6152A46-FACB-411C-A5E8-252A13159E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3C9F38-43D0-4C41-969E-9D5DE4E04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13C9F38-43D0-4C41-969E-9D5DE4E04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313C9F38-43D0-4C41-969E-9D5DE4E04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313C9F38-43D0-4C41-969E-9D5DE4E04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9FF66F-287E-4A79-93C1-35BA658CD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379FF66F-287E-4A79-93C1-35BA658CD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379FF66F-287E-4A79-93C1-35BA658CD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379FF66F-287E-4A79-93C1-35BA658CD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CF3C7A-84FE-4866-A505-6480917FA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6DCF3C7A-84FE-4866-A505-6480917FA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6DCF3C7A-84FE-4866-A505-6480917FA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6DCF3C7A-84FE-4866-A505-6480917FA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87E819-996F-4771-B7B5-5000FD594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6087E819-996F-4771-B7B5-5000FD594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6087E819-996F-4771-B7B5-5000FD594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6087E819-996F-4771-B7B5-5000FD594E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ACDD17-6B94-4D8A-AAB0-C6CBBA96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FBACDD17-6B94-4D8A-AAB0-C6CBBA96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FBACDD17-6B94-4D8A-AAB0-C6CBBA96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FBACDD17-6B94-4D8A-AAB0-C6CBBA967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614A4B-9213-47D0-AA4B-6877AD3E5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27614A4B-9213-47D0-AA4B-6877AD3E5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27614A4B-9213-47D0-AA4B-6877AD3E5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27614A4B-9213-47D0-AA4B-6877AD3E5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ADCCD0-5B1B-4865-B0FB-990FD4582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6AADCCD0-5B1B-4865-B0FB-990FD4582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6AADCCD0-5B1B-4865-B0FB-990FD4582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6AADCCD0-5B1B-4865-B0FB-990FD4582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85EE94-FEC0-40EB-AF00-B1BCF5C2A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1985EE94-FEC0-40EB-AF00-B1BCF5C2A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1985EE94-FEC0-40EB-AF00-B1BCF5C2A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1985EE94-FEC0-40EB-AF00-B1BCF5C2A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828798" y="160779"/>
            <a:ext cx="8423565" cy="71628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ণের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মিলাই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5127" y="1556327"/>
            <a:ext cx="1995055" cy="85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80327" y="1378527"/>
            <a:ext cx="1995055" cy="85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8799" y="1091870"/>
            <a:ext cx="1995055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8000" dirty="0"/>
          </a:p>
        </p:txBody>
      </p:sp>
      <p:sp>
        <p:nvSpPr>
          <p:cNvPr id="12" name="TextBox 11"/>
          <p:cNvSpPr txBox="1"/>
          <p:nvPr/>
        </p:nvSpPr>
        <p:spPr>
          <a:xfrm>
            <a:off x="1828798" y="2550715"/>
            <a:ext cx="1995055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8000" dirty="0"/>
          </a:p>
        </p:txBody>
      </p:sp>
      <p:sp>
        <p:nvSpPr>
          <p:cNvPr id="13" name="TextBox 12"/>
          <p:cNvSpPr txBox="1"/>
          <p:nvPr/>
        </p:nvSpPr>
        <p:spPr>
          <a:xfrm>
            <a:off x="1828799" y="5514692"/>
            <a:ext cx="1995055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7200" dirty="0"/>
          </a:p>
        </p:txBody>
      </p:sp>
      <p:sp>
        <p:nvSpPr>
          <p:cNvPr id="14" name="TextBox 13"/>
          <p:cNvSpPr txBox="1"/>
          <p:nvPr/>
        </p:nvSpPr>
        <p:spPr>
          <a:xfrm>
            <a:off x="1828799" y="4060111"/>
            <a:ext cx="1995055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8000" dirty="0"/>
          </a:p>
        </p:txBody>
      </p:sp>
      <p:sp>
        <p:nvSpPr>
          <p:cNvPr id="16" name="TextBox 15"/>
          <p:cNvSpPr txBox="1"/>
          <p:nvPr/>
        </p:nvSpPr>
        <p:spPr>
          <a:xfrm>
            <a:off x="5075383" y="5358209"/>
            <a:ext cx="5167746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অলংকার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075383" y="3983411"/>
            <a:ext cx="5167746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BD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endParaRPr lang="en-US" sz="6000" dirty="0"/>
          </a:p>
        </p:txBody>
      </p:sp>
      <p:sp>
        <p:nvSpPr>
          <p:cNvPr id="19" name="TextBox 18"/>
          <p:cNvSpPr txBox="1"/>
          <p:nvPr/>
        </p:nvSpPr>
        <p:spPr>
          <a:xfrm>
            <a:off x="5075382" y="2589778"/>
            <a:ext cx="5176982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ঈগল</a:t>
            </a:r>
            <a:r>
              <a:rPr lang="en-US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ঈদ</a:t>
            </a:r>
            <a:endParaRPr lang="en-US" sz="8800" dirty="0"/>
          </a:p>
        </p:txBody>
      </p:sp>
      <p:sp>
        <p:nvSpPr>
          <p:cNvPr id="20" name="TextBox 19"/>
          <p:cNvSpPr txBox="1"/>
          <p:nvPr/>
        </p:nvSpPr>
        <p:spPr>
          <a:xfrm>
            <a:off x="5075383" y="1059124"/>
            <a:ext cx="5176982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bn-BD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04783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3760" y="655320"/>
            <a:ext cx="484632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 ঘরে সঠিক বর্ণ লিখি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521579"/>
              </p:ext>
            </p:extLst>
          </p:nvPr>
        </p:nvGraphicFramePr>
        <p:xfrm>
          <a:off x="1833880" y="1954106"/>
          <a:ext cx="8666480" cy="2023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23534">
                <a:tc>
                  <a:txBody>
                    <a:bodyPr/>
                    <a:lstStyle/>
                    <a:p>
                      <a:r>
                        <a:rPr lang="bn-BD" sz="96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endParaRPr lang="en-US" sz="96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9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9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96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96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96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</a:t>
                      </a:r>
                      <a:endParaRPr lang="en-US" sz="96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520" y="6858000"/>
            <a:ext cx="1783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115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1927" y="6858000"/>
            <a:ext cx="1783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-0.02662 L 0.32019 -0.67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3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2543 -0.68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18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4" y="217516"/>
            <a:ext cx="11635509" cy="63772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4760" y="411480"/>
            <a:ext cx="11811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1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স্বাগতম </a:t>
            </a:r>
            <a:endParaRPr lang="en-US" sz="1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64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19259" y="548390"/>
            <a:ext cx="5040679" cy="6046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92821" y="1672159"/>
            <a:ext cx="7706374" cy="3628918"/>
          </a:xfrm>
          <a:prstGeom prst="roundRect">
            <a:avLst>
              <a:gd name="adj" fmla="val 10607"/>
            </a:avLst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রফিকুল</a:t>
            </a:r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GB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শিক্ষক</a:t>
            </a:r>
          </a:p>
          <a:p>
            <a:pPr algn="ctr"/>
            <a:r>
              <a:rPr lang="en-GB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মধ্যভদ্রঘাট</a:t>
            </a:r>
            <a:r>
              <a:rPr lang="en-GB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সরকারি প্রাথমি</a:t>
            </a:r>
            <a:r>
              <a:rPr lang="en-GB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en-GB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GB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কামারখন্দ,সিরাজগঞ্জ</a:t>
            </a:r>
            <a:r>
              <a:rPr lang="en-GB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bn-BD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57" y="1672159"/>
            <a:ext cx="3506463" cy="362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057400" y="655320"/>
            <a:ext cx="6187440" cy="141732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97280" y="2423160"/>
            <a:ext cx="10195560" cy="41300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 প্রাক-প্রাথমিক </a:t>
            </a:r>
          </a:p>
          <a:p>
            <a:pPr algn="ctr"/>
            <a:r>
              <a:rPr lang="bn-BD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ভাষার কাজ (বাংলা)</a:t>
            </a:r>
            <a:r>
              <a:rPr lang="en-US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পাঠ: শব্দ পঠণ </a:t>
            </a:r>
            <a:endParaRPr lang="en-US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0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385506" y="235670"/>
            <a:ext cx="3749040" cy="164592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42360" y="2590800"/>
            <a:ext cx="829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৩.২.১০ ধ্বনির প্রতীক(বর্ণ) শনাক্ত করতে পারবে।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3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448557"/>
              </p:ext>
            </p:extLst>
          </p:nvPr>
        </p:nvGraphicFramePr>
        <p:xfrm>
          <a:off x="6202218" y="3318452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02218" y="3318452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4509" y="1052946"/>
            <a:ext cx="8996218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সোনামোনিরা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1411" y="1614859"/>
            <a:ext cx="9700181" cy="43396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138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r>
              <a:rPr lang="bn-BD" sz="13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অ ,</a:t>
            </a:r>
            <a:r>
              <a:rPr lang="bn-BD" sz="13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 , ই, </a:t>
            </a:r>
            <a:r>
              <a:rPr lang="en-US" sz="13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 </a:t>
            </a:r>
            <a:endParaRPr lang="en-US" sz="13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6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961" y="300334"/>
            <a:ext cx="4250112" cy="45089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7783" y="4809260"/>
            <a:ext cx="53940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BD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64" y="499220"/>
            <a:ext cx="5621944" cy="4111154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85375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258" y="1043970"/>
            <a:ext cx="300207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166" y="5211412"/>
            <a:ext cx="4194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লঙ্কার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17" y="258618"/>
            <a:ext cx="7897091" cy="481424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8252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495</TotalTime>
  <Words>129</Words>
  <Application>Microsoft Office PowerPoint</Application>
  <PresentationFormat>Widescreen</PresentationFormat>
  <Paragraphs>53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Century Schoolbook</vt:lpstr>
      <vt:lpstr>Corbel</vt:lpstr>
      <vt:lpstr>NikoshBAN</vt:lpstr>
      <vt:lpstr>Times New Roman</vt:lpstr>
      <vt:lpstr>Vrinda</vt:lpstr>
      <vt:lpstr>Feathered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DPE</cp:lastModifiedBy>
  <cp:revision>46</cp:revision>
  <dcterms:created xsi:type="dcterms:W3CDTF">2020-02-02T15:51:27Z</dcterms:created>
  <dcterms:modified xsi:type="dcterms:W3CDTF">2021-10-19T17:07:06Z</dcterms:modified>
</cp:coreProperties>
</file>