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6" r:id="rId10"/>
    <p:sldId id="27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740AE-E976-472D-934F-12063F7A63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0B1A7-D39B-4CE4-AEB9-2938C50604DB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ব্যক্তিগত স্বাধীনতা বা পৌর স্বাধীনতা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815B96-C6D3-47F2-ADBD-25A69DC5B33A}" type="parTrans" cxnId="{E26B3F3F-5BE8-41B0-8148-1649A393288A}">
      <dgm:prSet/>
      <dgm:spPr/>
      <dgm:t>
        <a:bodyPr/>
        <a:lstStyle/>
        <a:p>
          <a:endParaRPr lang="en-US"/>
        </a:p>
      </dgm:t>
    </dgm:pt>
    <dgm:pt modelId="{C557F9EF-5605-4B69-AAA0-9DD2B49AC41D}" type="sibTrans" cxnId="{E26B3F3F-5BE8-41B0-8148-1649A393288A}">
      <dgm:prSet/>
      <dgm:spPr/>
      <dgm:t>
        <a:bodyPr/>
        <a:lstStyle/>
        <a:p>
          <a:endParaRPr lang="en-US"/>
        </a:p>
      </dgm:t>
    </dgm:pt>
    <dgm:pt modelId="{889C47E1-87BA-4BEF-ADD8-3D917DEF0253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প্রাকৃতিক স্বাধীনতা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BF9697-357E-464B-890F-8602898983E7}" type="parTrans" cxnId="{BB90977D-0A1A-4D6A-BC19-8198A71B127A}">
      <dgm:prSet/>
      <dgm:spPr/>
      <dgm:t>
        <a:bodyPr/>
        <a:lstStyle/>
        <a:p>
          <a:endParaRPr lang="en-US"/>
        </a:p>
      </dgm:t>
    </dgm:pt>
    <dgm:pt modelId="{3632B7B0-D265-4567-9175-22C7E626458E}" type="sibTrans" cxnId="{BB90977D-0A1A-4D6A-BC19-8198A71B127A}">
      <dgm:prSet/>
      <dgm:spPr/>
      <dgm:t>
        <a:bodyPr/>
        <a:lstStyle/>
        <a:p>
          <a:endParaRPr lang="en-US"/>
        </a:p>
      </dgm:t>
    </dgm:pt>
    <dgm:pt modelId="{6661AAB6-D537-4F8C-84BF-74CDEB63F345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আইনগত স্বাধীনতা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AAB322-DA42-4631-A6E7-6B792113B325}" type="parTrans" cxnId="{CAB638E2-1603-414E-9D56-699650477586}">
      <dgm:prSet/>
      <dgm:spPr/>
      <dgm:t>
        <a:bodyPr/>
        <a:lstStyle/>
        <a:p>
          <a:endParaRPr lang="en-US"/>
        </a:p>
      </dgm:t>
    </dgm:pt>
    <dgm:pt modelId="{0A01E15B-948E-4229-92C8-070EB72EDFF1}" type="sibTrans" cxnId="{CAB638E2-1603-414E-9D56-699650477586}">
      <dgm:prSet/>
      <dgm:spPr/>
      <dgm:t>
        <a:bodyPr/>
        <a:lstStyle/>
        <a:p>
          <a:endParaRPr lang="en-US"/>
        </a:p>
      </dgm:t>
    </dgm:pt>
    <dgm:pt modelId="{0F21602A-9111-479E-ADA6-84C8338730AD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সামাজিক স্বাধীনতা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67B646-6B17-450B-B3B3-CCFC920FA6A6}" type="parTrans" cxnId="{8D67C665-D7E5-4B3F-A8D3-335F9258FB19}">
      <dgm:prSet/>
      <dgm:spPr/>
      <dgm:t>
        <a:bodyPr/>
        <a:lstStyle/>
        <a:p>
          <a:endParaRPr lang="en-US"/>
        </a:p>
      </dgm:t>
    </dgm:pt>
    <dgm:pt modelId="{6047C512-7014-47BA-BC12-80700E28D43E}" type="sibTrans" cxnId="{8D67C665-D7E5-4B3F-A8D3-335F9258FB19}">
      <dgm:prSet/>
      <dgm:spPr/>
      <dgm:t>
        <a:bodyPr/>
        <a:lstStyle/>
        <a:p>
          <a:endParaRPr lang="en-US"/>
        </a:p>
      </dgm:t>
    </dgm:pt>
    <dgm:pt modelId="{13ADFA85-A9AA-4D18-9D50-185C61E44583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রাজনৈতিক স্বাধীনতা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AAC8F2-744D-462A-BD0A-A29A0C28DD00}" type="parTrans" cxnId="{DE1D0249-92C7-4FD1-BF8D-E6BEBBEA71ED}">
      <dgm:prSet/>
      <dgm:spPr/>
      <dgm:t>
        <a:bodyPr/>
        <a:lstStyle/>
        <a:p>
          <a:endParaRPr lang="en-US"/>
        </a:p>
      </dgm:t>
    </dgm:pt>
    <dgm:pt modelId="{34CAC926-2900-4377-B7E2-545C6BB47E5D}" type="sibTrans" cxnId="{DE1D0249-92C7-4FD1-BF8D-E6BEBBEA71ED}">
      <dgm:prSet/>
      <dgm:spPr/>
      <dgm:t>
        <a:bodyPr/>
        <a:lstStyle/>
        <a:p>
          <a:endParaRPr lang="en-US"/>
        </a:p>
      </dgm:t>
    </dgm:pt>
    <dgm:pt modelId="{327B17FE-9E47-43D7-A5D2-36E08788C1B0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অর্থনৈতিক স্বাধীনতা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1B77E-9F05-4C3B-92E0-234D404EDAEB}" type="parTrans" cxnId="{C51A41B9-9A01-4CF1-B598-72B2BD47BACF}">
      <dgm:prSet/>
      <dgm:spPr/>
      <dgm:t>
        <a:bodyPr/>
        <a:lstStyle/>
        <a:p>
          <a:endParaRPr lang="en-US"/>
        </a:p>
      </dgm:t>
    </dgm:pt>
    <dgm:pt modelId="{D3635682-ACAF-449E-A76F-2235E3D346AE}" type="sibTrans" cxnId="{C51A41B9-9A01-4CF1-B598-72B2BD47BACF}">
      <dgm:prSet/>
      <dgm:spPr/>
      <dgm:t>
        <a:bodyPr/>
        <a:lstStyle/>
        <a:p>
          <a:endParaRPr lang="en-US"/>
        </a:p>
      </dgm:t>
    </dgm:pt>
    <dgm:pt modelId="{2111FD1A-F58F-4950-8D35-A43017D9D420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জাতীয় স্বাধীনতা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921C0-3CF2-4958-ACAC-05F753A8E9EB}" type="parTrans" cxnId="{DEC9B8F7-0BB3-4E85-B68B-AADD75DC858E}">
      <dgm:prSet/>
      <dgm:spPr/>
      <dgm:t>
        <a:bodyPr/>
        <a:lstStyle/>
        <a:p>
          <a:endParaRPr lang="en-US"/>
        </a:p>
      </dgm:t>
    </dgm:pt>
    <dgm:pt modelId="{E1D4BE44-EF4F-44E0-9B2C-FEA8A5710180}" type="sibTrans" cxnId="{DEC9B8F7-0BB3-4E85-B68B-AADD75DC858E}">
      <dgm:prSet/>
      <dgm:spPr/>
      <dgm:t>
        <a:bodyPr/>
        <a:lstStyle/>
        <a:p>
          <a:endParaRPr lang="en-US"/>
        </a:p>
      </dgm:t>
    </dgm:pt>
    <dgm:pt modelId="{B034CE66-B3E3-4237-B62F-BF9CB5F6AD6E}" type="pres">
      <dgm:prSet presAssocID="{880740AE-E976-472D-934F-12063F7A63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172759-A454-415C-8805-358814247A70}" type="pres">
      <dgm:prSet presAssocID="{880740AE-E976-472D-934F-12063F7A639A}" presName="Name1" presStyleCnt="0"/>
      <dgm:spPr/>
    </dgm:pt>
    <dgm:pt modelId="{FB2D04A5-7EFE-4A4F-A98F-A3467863B4A6}" type="pres">
      <dgm:prSet presAssocID="{880740AE-E976-472D-934F-12063F7A639A}" presName="cycle" presStyleCnt="0"/>
      <dgm:spPr/>
    </dgm:pt>
    <dgm:pt modelId="{CC7CC2D0-B35E-4114-ADD7-C9DE428CFFBE}" type="pres">
      <dgm:prSet presAssocID="{880740AE-E976-472D-934F-12063F7A639A}" presName="srcNode" presStyleLbl="node1" presStyleIdx="0" presStyleCnt="7"/>
      <dgm:spPr/>
    </dgm:pt>
    <dgm:pt modelId="{E3EE9B36-84E2-4F50-B4F8-46D81FC61E46}" type="pres">
      <dgm:prSet presAssocID="{880740AE-E976-472D-934F-12063F7A639A}" presName="conn" presStyleLbl="parChTrans1D2" presStyleIdx="0" presStyleCnt="1"/>
      <dgm:spPr/>
      <dgm:t>
        <a:bodyPr/>
        <a:lstStyle/>
        <a:p>
          <a:endParaRPr lang="en-US"/>
        </a:p>
      </dgm:t>
    </dgm:pt>
    <dgm:pt modelId="{7DAC4F15-0309-4992-991D-07E54CC3160C}" type="pres">
      <dgm:prSet presAssocID="{880740AE-E976-472D-934F-12063F7A639A}" presName="extraNode" presStyleLbl="node1" presStyleIdx="0" presStyleCnt="7"/>
      <dgm:spPr/>
    </dgm:pt>
    <dgm:pt modelId="{413488B8-3D08-495B-82BE-B41D18FDCAD2}" type="pres">
      <dgm:prSet presAssocID="{880740AE-E976-472D-934F-12063F7A639A}" presName="dstNode" presStyleLbl="node1" presStyleIdx="0" presStyleCnt="7"/>
      <dgm:spPr/>
    </dgm:pt>
    <dgm:pt modelId="{D5E9E940-2FC7-4AF6-9FB9-FBCF4EDA1CD8}" type="pres">
      <dgm:prSet presAssocID="{80B0B1A7-D39B-4CE4-AEB9-2938C50604D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C96DE-63EA-4F09-A73D-E2EB786A1FCD}" type="pres">
      <dgm:prSet presAssocID="{80B0B1A7-D39B-4CE4-AEB9-2938C50604DB}" presName="accent_1" presStyleCnt="0"/>
      <dgm:spPr/>
    </dgm:pt>
    <dgm:pt modelId="{FEC16FE0-4742-44C9-9446-6C890D02F695}" type="pres">
      <dgm:prSet presAssocID="{80B0B1A7-D39B-4CE4-AEB9-2938C50604DB}" presName="accentRepeatNode" presStyleLbl="solidFgAcc1" presStyleIdx="0" presStyleCnt="7"/>
      <dgm:spPr/>
    </dgm:pt>
    <dgm:pt modelId="{FFA69CFF-E147-4DDB-8410-090F35227E5A}" type="pres">
      <dgm:prSet presAssocID="{889C47E1-87BA-4BEF-ADD8-3D917DEF025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6382F-2FA3-4EB5-83EF-A0426858809A}" type="pres">
      <dgm:prSet presAssocID="{889C47E1-87BA-4BEF-ADD8-3D917DEF0253}" presName="accent_2" presStyleCnt="0"/>
      <dgm:spPr/>
    </dgm:pt>
    <dgm:pt modelId="{F35B1AF6-A90F-4BDD-97B5-EC0583802C3B}" type="pres">
      <dgm:prSet presAssocID="{889C47E1-87BA-4BEF-ADD8-3D917DEF0253}" presName="accentRepeatNode" presStyleLbl="solidFgAcc1" presStyleIdx="1" presStyleCnt="7"/>
      <dgm:spPr/>
    </dgm:pt>
    <dgm:pt modelId="{B4D8B7D1-3C7E-4CB2-B5BB-A6680658682D}" type="pres">
      <dgm:prSet presAssocID="{6661AAB6-D537-4F8C-84BF-74CDEB63F34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F49C9-FFBD-414D-AF44-925589A2B02D}" type="pres">
      <dgm:prSet presAssocID="{6661AAB6-D537-4F8C-84BF-74CDEB63F345}" presName="accent_3" presStyleCnt="0"/>
      <dgm:spPr/>
    </dgm:pt>
    <dgm:pt modelId="{F299BF3E-F6F7-4AC4-853C-FD2A185E067D}" type="pres">
      <dgm:prSet presAssocID="{6661AAB6-D537-4F8C-84BF-74CDEB63F345}" presName="accentRepeatNode" presStyleLbl="solidFgAcc1" presStyleIdx="2" presStyleCnt="7"/>
      <dgm:spPr/>
    </dgm:pt>
    <dgm:pt modelId="{3895FB97-7271-4C1E-A0F6-4F930134649F}" type="pres">
      <dgm:prSet presAssocID="{0F21602A-9111-479E-ADA6-84C8338730A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AA1E-E7FE-4F3C-B59E-1F397926D7A7}" type="pres">
      <dgm:prSet presAssocID="{0F21602A-9111-479E-ADA6-84C8338730AD}" presName="accent_4" presStyleCnt="0"/>
      <dgm:spPr/>
    </dgm:pt>
    <dgm:pt modelId="{E623BCD6-EC7C-42FC-8CE6-0832D517F5BD}" type="pres">
      <dgm:prSet presAssocID="{0F21602A-9111-479E-ADA6-84C8338730AD}" presName="accentRepeatNode" presStyleLbl="solidFgAcc1" presStyleIdx="3" presStyleCnt="7"/>
      <dgm:spPr/>
    </dgm:pt>
    <dgm:pt modelId="{8C1B25B7-96ED-46A0-A118-01AD7C92476C}" type="pres">
      <dgm:prSet presAssocID="{13ADFA85-A9AA-4D18-9D50-185C61E4458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15EAF-2FFB-491B-857B-92668957172B}" type="pres">
      <dgm:prSet presAssocID="{13ADFA85-A9AA-4D18-9D50-185C61E44583}" presName="accent_5" presStyleCnt="0"/>
      <dgm:spPr/>
    </dgm:pt>
    <dgm:pt modelId="{0EFD93AB-35FC-4A69-B63B-7EBDC3DB4A45}" type="pres">
      <dgm:prSet presAssocID="{13ADFA85-A9AA-4D18-9D50-185C61E44583}" presName="accentRepeatNode" presStyleLbl="solidFgAcc1" presStyleIdx="4" presStyleCnt="7"/>
      <dgm:spPr/>
    </dgm:pt>
    <dgm:pt modelId="{47BF382D-C2FD-4B62-9256-69DE49DE6878}" type="pres">
      <dgm:prSet presAssocID="{327B17FE-9E47-43D7-A5D2-36E08788C1B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412B7-6FE9-4DF0-B152-DC7F296F5D34}" type="pres">
      <dgm:prSet presAssocID="{327B17FE-9E47-43D7-A5D2-36E08788C1B0}" presName="accent_6" presStyleCnt="0"/>
      <dgm:spPr/>
    </dgm:pt>
    <dgm:pt modelId="{390226E6-5D63-4C04-A3C3-2C367483BDFE}" type="pres">
      <dgm:prSet presAssocID="{327B17FE-9E47-43D7-A5D2-36E08788C1B0}" presName="accentRepeatNode" presStyleLbl="solidFgAcc1" presStyleIdx="5" presStyleCnt="7"/>
      <dgm:spPr/>
    </dgm:pt>
    <dgm:pt modelId="{3FC84A0F-9576-49DC-BC84-52C6F7B56347}" type="pres">
      <dgm:prSet presAssocID="{2111FD1A-F58F-4950-8D35-A43017D9D42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CEF1A-6A08-49A1-9EA9-63BFA7DBD2F2}" type="pres">
      <dgm:prSet presAssocID="{2111FD1A-F58F-4950-8D35-A43017D9D420}" presName="accent_7" presStyleCnt="0"/>
      <dgm:spPr/>
    </dgm:pt>
    <dgm:pt modelId="{F942BACF-F84E-49F9-A01B-879F4F909591}" type="pres">
      <dgm:prSet presAssocID="{2111FD1A-F58F-4950-8D35-A43017D9D420}" presName="accentRepeatNode" presStyleLbl="solidFgAcc1" presStyleIdx="6" presStyleCnt="7"/>
      <dgm:spPr/>
    </dgm:pt>
  </dgm:ptLst>
  <dgm:cxnLst>
    <dgm:cxn modelId="{C51A41B9-9A01-4CF1-B598-72B2BD47BACF}" srcId="{880740AE-E976-472D-934F-12063F7A639A}" destId="{327B17FE-9E47-43D7-A5D2-36E08788C1B0}" srcOrd="5" destOrd="0" parTransId="{9881B77E-9F05-4C3B-92E0-234D404EDAEB}" sibTransId="{D3635682-ACAF-449E-A76F-2235E3D346AE}"/>
    <dgm:cxn modelId="{BB90977D-0A1A-4D6A-BC19-8198A71B127A}" srcId="{880740AE-E976-472D-934F-12063F7A639A}" destId="{889C47E1-87BA-4BEF-ADD8-3D917DEF0253}" srcOrd="1" destOrd="0" parTransId="{92BF9697-357E-464B-890F-8602898983E7}" sibTransId="{3632B7B0-D265-4567-9175-22C7E626458E}"/>
    <dgm:cxn modelId="{E26B3F3F-5BE8-41B0-8148-1649A393288A}" srcId="{880740AE-E976-472D-934F-12063F7A639A}" destId="{80B0B1A7-D39B-4CE4-AEB9-2938C50604DB}" srcOrd="0" destOrd="0" parTransId="{5C815B96-C6D3-47F2-ADBD-25A69DC5B33A}" sibTransId="{C557F9EF-5605-4B69-AAA0-9DD2B49AC41D}"/>
    <dgm:cxn modelId="{F91AFFA0-C322-4628-9D95-6172A29E8A1B}" type="presOf" srcId="{6661AAB6-D537-4F8C-84BF-74CDEB63F345}" destId="{B4D8B7D1-3C7E-4CB2-B5BB-A6680658682D}" srcOrd="0" destOrd="0" presId="urn:microsoft.com/office/officeart/2008/layout/VerticalCurvedList"/>
    <dgm:cxn modelId="{EE32095A-400A-4D4D-B9A0-B11002E417B9}" type="presOf" srcId="{2111FD1A-F58F-4950-8D35-A43017D9D420}" destId="{3FC84A0F-9576-49DC-BC84-52C6F7B56347}" srcOrd="0" destOrd="0" presId="urn:microsoft.com/office/officeart/2008/layout/VerticalCurvedList"/>
    <dgm:cxn modelId="{14BC31A5-C871-431E-A2D9-DE42DD537FD2}" type="presOf" srcId="{327B17FE-9E47-43D7-A5D2-36E08788C1B0}" destId="{47BF382D-C2FD-4B62-9256-69DE49DE6878}" srcOrd="0" destOrd="0" presId="urn:microsoft.com/office/officeart/2008/layout/VerticalCurvedList"/>
    <dgm:cxn modelId="{D5047FED-BE77-4AEC-A85A-5FD812FD8B2B}" type="presOf" srcId="{0F21602A-9111-479E-ADA6-84C8338730AD}" destId="{3895FB97-7271-4C1E-A0F6-4F930134649F}" srcOrd="0" destOrd="0" presId="urn:microsoft.com/office/officeart/2008/layout/VerticalCurvedList"/>
    <dgm:cxn modelId="{1F89BE20-52A5-4C77-91DA-4DAEC71FF933}" type="presOf" srcId="{889C47E1-87BA-4BEF-ADD8-3D917DEF0253}" destId="{FFA69CFF-E147-4DDB-8410-090F35227E5A}" srcOrd="0" destOrd="0" presId="urn:microsoft.com/office/officeart/2008/layout/VerticalCurvedList"/>
    <dgm:cxn modelId="{DEC9B8F7-0BB3-4E85-B68B-AADD75DC858E}" srcId="{880740AE-E976-472D-934F-12063F7A639A}" destId="{2111FD1A-F58F-4950-8D35-A43017D9D420}" srcOrd="6" destOrd="0" parTransId="{12B921C0-3CF2-4958-ACAC-05F753A8E9EB}" sibTransId="{E1D4BE44-EF4F-44E0-9B2C-FEA8A5710180}"/>
    <dgm:cxn modelId="{CAB638E2-1603-414E-9D56-699650477586}" srcId="{880740AE-E976-472D-934F-12063F7A639A}" destId="{6661AAB6-D537-4F8C-84BF-74CDEB63F345}" srcOrd="2" destOrd="0" parTransId="{3AAAB322-DA42-4631-A6E7-6B792113B325}" sibTransId="{0A01E15B-948E-4229-92C8-070EB72EDFF1}"/>
    <dgm:cxn modelId="{DE1D0249-92C7-4FD1-BF8D-E6BEBBEA71ED}" srcId="{880740AE-E976-472D-934F-12063F7A639A}" destId="{13ADFA85-A9AA-4D18-9D50-185C61E44583}" srcOrd="4" destOrd="0" parTransId="{3EAAC8F2-744D-462A-BD0A-A29A0C28DD00}" sibTransId="{34CAC926-2900-4377-B7E2-545C6BB47E5D}"/>
    <dgm:cxn modelId="{82AFACD9-2ABB-495D-AC4F-132793E0045F}" type="presOf" srcId="{C557F9EF-5605-4B69-AAA0-9DD2B49AC41D}" destId="{E3EE9B36-84E2-4F50-B4F8-46D81FC61E46}" srcOrd="0" destOrd="0" presId="urn:microsoft.com/office/officeart/2008/layout/VerticalCurvedList"/>
    <dgm:cxn modelId="{8D67C665-D7E5-4B3F-A8D3-335F9258FB19}" srcId="{880740AE-E976-472D-934F-12063F7A639A}" destId="{0F21602A-9111-479E-ADA6-84C8338730AD}" srcOrd="3" destOrd="0" parTransId="{5067B646-6B17-450B-B3B3-CCFC920FA6A6}" sibTransId="{6047C512-7014-47BA-BC12-80700E28D43E}"/>
    <dgm:cxn modelId="{999A2D50-D0B2-4250-AE42-8580DCFD8754}" type="presOf" srcId="{880740AE-E976-472D-934F-12063F7A639A}" destId="{B034CE66-B3E3-4237-B62F-BF9CB5F6AD6E}" srcOrd="0" destOrd="0" presId="urn:microsoft.com/office/officeart/2008/layout/VerticalCurvedList"/>
    <dgm:cxn modelId="{C12D036C-A737-4DB3-B134-0E48EB946271}" type="presOf" srcId="{13ADFA85-A9AA-4D18-9D50-185C61E44583}" destId="{8C1B25B7-96ED-46A0-A118-01AD7C92476C}" srcOrd="0" destOrd="0" presId="urn:microsoft.com/office/officeart/2008/layout/VerticalCurvedList"/>
    <dgm:cxn modelId="{4D1065E3-D7D1-441D-9875-F0F33E95FD93}" type="presOf" srcId="{80B0B1A7-D39B-4CE4-AEB9-2938C50604DB}" destId="{D5E9E940-2FC7-4AF6-9FB9-FBCF4EDA1CD8}" srcOrd="0" destOrd="0" presId="urn:microsoft.com/office/officeart/2008/layout/VerticalCurvedList"/>
    <dgm:cxn modelId="{76086479-A97F-48F6-851B-8832981E2EEF}" type="presParOf" srcId="{B034CE66-B3E3-4237-B62F-BF9CB5F6AD6E}" destId="{18172759-A454-415C-8805-358814247A70}" srcOrd="0" destOrd="0" presId="urn:microsoft.com/office/officeart/2008/layout/VerticalCurvedList"/>
    <dgm:cxn modelId="{C7F47AA5-53EC-4D05-BC2B-69312567DA5A}" type="presParOf" srcId="{18172759-A454-415C-8805-358814247A70}" destId="{FB2D04A5-7EFE-4A4F-A98F-A3467863B4A6}" srcOrd="0" destOrd="0" presId="urn:microsoft.com/office/officeart/2008/layout/VerticalCurvedList"/>
    <dgm:cxn modelId="{E9C91792-D9F2-4FC6-9D1C-955DF251D122}" type="presParOf" srcId="{FB2D04A5-7EFE-4A4F-A98F-A3467863B4A6}" destId="{CC7CC2D0-B35E-4114-ADD7-C9DE428CFFBE}" srcOrd="0" destOrd="0" presId="urn:microsoft.com/office/officeart/2008/layout/VerticalCurvedList"/>
    <dgm:cxn modelId="{9D4DBB68-0BB8-48B2-A860-871E9B8D01C6}" type="presParOf" srcId="{FB2D04A5-7EFE-4A4F-A98F-A3467863B4A6}" destId="{E3EE9B36-84E2-4F50-B4F8-46D81FC61E46}" srcOrd="1" destOrd="0" presId="urn:microsoft.com/office/officeart/2008/layout/VerticalCurvedList"/>
    <dgm:cxn modelId="{8BB9ABEA-BFE2-4483-9845-7C20E9C3B9A6}" type="presParOf" srcId="{FB2D04A5-7EFE-4A4F-A98F-A3467863B4A6}" destId="{7DAC4F15-0309-4992-991D-07E54CC3160C}" srcOrd="2" destOrd="0" presId="urn:microsoft.com/office/officeart/2008/layout/VerticalCurvedList"/>
    <dgm:cxn modelId="{C541BB70-2A77-4E77-8671-018D18219D19}" type="presParOf" srcId="{FB2D04A5-7EFE-4A4F-A98F-A3467863B4A6}" destId="{413488B8-3D08-495B-82BE-B41D18FDCAD2}" srcOrd="3" destOrd="0" presId="urn:microsoft.com/office/officeart/2008/layout/VerticalCurvedList"/>
    <dgm:cxn modelId="{05B010FF-7375-42AC-B01E-F7148125EB18}" type="presParOf" srcId="{18172759-A454-415C-8805-358814247A70}" destId="{D5E9E940-2FC7-4AF6-9FB9-FBCF4EDA1CD8}" srcOrd="1" destOrd="0" presId="urn:microsoft.com/office/officeart/2008/layout/VerticalCurvedList"/>
    <dgm:cxn modelId="{4F252B47-666E-4CBE-AD63-412AD5081CA8}" type="presParOf" srcId="{18172759-A454-415C-8805-358814247A70}" destId="{2EEC96DE-63EA-4F09-A73D-E2EB786A1FCD}" srcOrd="2" destOrd="0" presId="urn:microsoft.com/office/officeart/2008/layout/VerticalCurvedList"/>
    <dgm:cxn modelId="{E538FEBB-1FCA-4C57-96AF-8E1DA51B1341}" type="presParOf" srcId="{2EEC96DE-63EA-4F09-A73D-E2EB786A1FCD}" destId="{FEC16FE0-4742-44C9-9446-6C890D02F695}" srcOrd="0" destOrd="0" presId="urn:microsoft.com/office/officeart/2008/layout/VerticalCurvedList"/>
    <dgm:cxn modelId="{88FAD352-436F-4C75-A175-6F8B837A2129}" type="presParOf" srcId="{18172759-A454-415C-8805-358814247A70}" destId="{FFA69CFF-E147-4DDB-8410-090F35227E5A}" srcOrd="3" destOrd="0" presId="urn:microsoft.com/office/officeart/2008/layout/VerticalCurvedList"/>
    <dgm:cxn modelId="{BD38166F-5FE1-4F29-BD46-366BD204B3ED}" type="presParOf" srcId="{18172759-A454-415C-8805-358814247A70}" destId="{CF26382F-2FA3-4EB5-83EF-A0426858809A}" srcOrd="4" destOrd="0" presId="urn:microsoft.com/office/officeart/2008/layout/VerticalCurvedList"/>
    <dgm:cxn modelId="{97BD3782-0B80-494C-AEB9-62D265B48089}" type="presParOf" srcId="{CF26382F-2FA3-4EB5-83EF-A0426858809A}" destId="{F35B1AF6-A90F-4BDD-97B5-EC0583802C3B}" srcOrd="0" destOrd="0" presId="urn:microsoft.com/office/officeart/2008/layout/VerticalCurvedList"/>
    <dgm:cxn modelId="{6D937AB5-FF40-42A8-A8EC-D30EDDEC4EF6}" type="presParOf" srcId="{18172759-A454-415C-8805-358814247A70}" destId="{B4D8B7D1-3C7E-4CB2-B5BB-A6680658682D}" srcOrd="5" destOrd="0" presId="urn:microsoft.com/office/officeart/2008/layout/VerticalCurvedList"/>
    <dgm:cxn modelId="{39E47948-FE02-469E-ABBE-0395B52091E1}" type="presParOf" srcId="{18172759-A454-415C-8805-358814247A70}" destId="{A69F49C9-FFBD-414D-AF44-925589A2B02D}" srcOrd="6" destOrd="0" presId="urn:microsoft.com/office/officeart/2008/layout/VerticalCurvedList"/>
    <dgm:cxn modelId="{0F5D2A81-4CF3-4C82-BCF8-F32A1410B9E4}" type="presParOf" srcId="{A69F49C9-FFBD-414D-AF44-925589A2B02D}" destId="{F299BF3E-F6F7-4AC4-853C-FD2A185E067D}" srcOrd="0" destOrd="0" presId="urn:microsoft.com/office/officeart/2008/layout/VerticalCurvedList"/>
    <dgm:cxn modelId="{A95C1715-5B71-4B7F-8E83-347580987921}" type="presParOf" srcId="{18172759-A454-415C-8805-358814247A70}" destId="{3895FB97-7271-4C1E-A0F6-4F930134649F}" srcOrd="7" destOrd="0" presId="urn:microsoft.com/office/officeart/2008/layout/VerticalCurvedList"/>
    <dgm:cxn modelId="{0A058141-00A3-42EE-9154-0C9C63087B71}" type="presParOf" srcId="{18172759-A454-415C-8805-358814247A70}" destId="{3905AA1E-E7FE-4F3C-B59E-1F397926D7A7}" srcOrd="8" destOrd="0" presId="urn:microsoft.com/office/officeart/2008/layout/VerticalCurvedList"/>
    <dgm:cxn modelId="{38723638-F0F0-405D-8F20-9F58A6E02951}" type="presParOf" srcId="{3905AA1E-E7FE-4F3C-B59E-1F397926D7A7}" destId="{E623BCD6-EC7C-42FC-8CE6-0832D517F5BD}" srcOrd="0" destOrd="0" presId="urn:microsoft.com/office/officeart/2008/layout/VerticalCurvedList"/>
    <dgm:cxn modelId="{037FCE34-B25E-4493-8972-E0E8D4C55323}" type="presParOf" srcId="{18172759-A454-415C-8805-358814247A70}" destId="{8C1B25B7-96ED-46A0-A118-01AD7C92476C}" srcOrd="9" destOrd="0" presId="urn:microsoft.com/office/officeart/2008/layout/VerticalCurvedList"/>
    <dgm:cxn modelId="{6CA40BDB-8A6A-4091-A22E-0C9E356D2D0D}" type="presParOf" srcId="{18172759-A454-415C-8805-358814247A70}" destId="{D7C15EAF-2FFB-491B-857B-92668957172B}" srcOrd="10" destOrd="0" presId="urn:microsoft.com/office/officeart/2008/layout/VerticalCurvedList"/>
    <dgm:cxn modelId="{6BCBCDC4-5676-4421-9374-724558564ED7}" type="presParOf" srcId="{D7C15EAF-2FFB-491B-857B-92668957172B}" destId="{0EFD93AB-35FC-4A69-B63B-7EBDC3DB4A45}" srcOrd="0" destOrd="0" presId="urn:microsoft.com/office/officeart/2008/layout/VerticalCurvedList"/>
    <dgm:cxn modelId="{5C009EA5-B2B9-4A07-874E-9ED1D393E20F}" type="presParOf" srcId="{18172759-A454-415C-8805-358814247A70}" destId="{47BF382D-C2FD-4B62-9256-69DE49DE6878}" srcOrd="11" destOrd="0" presId="urn:microsoft.com/office/officeart/2008/layout/VerticalCurvedList"/>
    <dgm:cxn modelId="{6CCFE6F4-7675-435E-982D-38E9FC6C1ADB}" type="presParOf" srcId="{18172759-A454-415C-8805-358814247A70}" destId="{0B4412B7-6FE9-4DF0-B152-DC7F296F5D34}" srcOrd="12" destOrd="0" presId="urn:microsoft.com/office/officeart/2008/layout/VerticalCurvedList"/>
    <dgm:cxn modelId="{F67E7881-0823-45E4-9305-CFFC4FDB10FF}" type="presParOf" srcId="{0B4412B7-6FE9-4DF0-B152-DC7F296F5D34}" destId="{390226E6-5D63-4C04-A3C3-2C367483BDFE}" srcOrd="0" destOrd="0" presId="urn:microsoft.com/office/officeart/2008/layout/VerticalCurvedList"/>
    <dgm:cxn modelId="{40D16271-D68F-43AA-9D48-EFD51E66A6D6}" type="presParOf" srcId="{18172759-A454-415C-8805-358814247A70}" destId="{3FC84A0F-9576-49DC-BC84-52C6F7B56347}" srcOrd="13" destOrd="0" presId="urn:microsoft.com/office/officeart/2008/layout/VerticalCurvedList"/>
    <dgm:cxn modelId="{A5DDD220-8E6A-47CB-B192-FECE673B2294}" type="presParOf" srcId="{18172759-A454-415C-8805-358814247A70}" destId="{153CEF1A-6A08-49A1-9EA9-63BFA7DBD2F2}" srcOrd="14" destOrd="0" presId="urn:microsoft.com/office/officeart/2008/layout/VerticalCurvedList"/>
    <dgm:cxn modelId="{6B73EC70-8FA5-4D2D-B75A-E62DBDC99262}" type="presParOf" srcId="{153CEF1A-6A08-49A1-9EA9-63BFA7DBD2F2}" destId="{F942BACF-F84E-49F9-A01B-879F4F9095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57682-DF9D-4E51-BA30-CA0176F9A2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7CA8-D8AF-440E-BA84-8EC22D5E7811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3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64C30E-E99E-42FB-955B-951F41906892}" type="parTrans" cxnId="{AB33A5DE-8121-4EC4-A438-3285B13B104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304C0-138F-4589-9104-FB4465F213EB}" type="sibTrans" cxnId="{AB33A5DE-8121-4EC4-A438-3285B13B104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6A9770-0D7C-4F4A-AB31-0CF4A9D9DFB5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সংবিধানে মৌলিক অধিকারের সমাবেশ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5036B4-2F7E-4E54-83A6-A03971169380}" type="parTrans" cxnId="{E31E1301-07EF-4640-99CA-FD445839252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B2B6BE-8EF5-45C0-8EB9-3A1E3A5E4826}" type="sibTrans" cxnId="{E31E1301-07EF-4640-99CA-FD445839252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2A636-D082-4F9A-BAB6-BB4E95B92045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দায়িত্বশীল শাসনব্যবস্থা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A9FBB8-63BC-4AD2-AD6A-15BC0CF7EACD}" type="parTrans" cxnId="{D4E67FD7-F515-4685-94F0-66FE07A709B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112BD3-C5AA-4DFE-93A0-1AE707CDC26E}" type="sibTrans" cxnId="{D4E67FD7-F515-4685-94F0-66FE07A709B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95747-AE7C-4C3B-9685-4D9D7D10E614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প্রত্যক্ষ গণতান্ত্রিক পদ্ধতি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FAF721-B333-4175-B7E3-36A5F5437B6A}" type="parTrans" cxnId="{2D5C303E-9DF1-4808-8E00-2C0D01082B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3CA41-AC75-4AB0-B926-F127AF69DE5E}" type="sibTrans" cxnId="{2D5C303E-9DF1-4808-8E00-2C0D01082B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FA751-7FB1-4D30-9970-A3DDF0CB7C95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 শাসন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18BEA6-06FE-4ACC-B4F1-9DB0053C5ED0}" type="parTrans" cxnId="{F5340540-00BE-49EA-B8F2-79E6D19EBBD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F6B2DF-14D1-4EA6-906E-D989882C5B01}" type="sibTrans" cxnId="{F5340540-00BE-49EA-B8F2-79E6D19EBBD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40FCF-8A99-4C38-87C4-393CFDCC7D50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 স্বতন্ত্রীকরণ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314E88-1703-4074-B815-2513CECDD7C8}" type="parTrans" cxnId="{1BF97EDC-8BB8-4FF3-80F7-734BD10D7F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5BFFD8-4E3B-47BA-953F-4AA828B79444}" type="sibTrans" cxnId="{1BF97EDC-8BB8-4FF3-80F7-734BD10D7F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F142E-F5B3-439F-960B-4ED48231A12D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বিচার বিভাগীয় স্বাধীনতা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C5C499-797F-4B8D-882E-A2FCD62EF0F8}" type="parTrans" cxnId="{24D33B4E-0982-4B64-BD82-DEDB0EA183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8D2316-91B1-400E-A242-45B38BD6DDD3}" type="sibTrans" cxnId="{24D33B4E-0982-4B64-BD82-DEDB0EA183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A840E0-81EB-4941-8BBA-30B052B06625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ক্ষমতার বিকেন্দ্রীকরণ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8EB2DA-434A-4E0F-A508-481AEA5EEDC8}" type="parTrans" cxnId="{AC436C99-8729-46A8-9E6B-E678E389C4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C51164-C921-4A3B-A32B-DE85C02DCD1F}" type="sibTrans" cxnId="{AC436C99-8729-46A8-9E6B-E678E389C4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77C994-60E9-4A56-BBBA-95196D59D90C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ন্যায়বিচার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6247F5-AE10-4207-9029-1059CAFC8DB0}" type="parTrans" cxnId="{8A2426C5-D436-4CDC-BF00-5C8C377BE2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8550E-5DED-4D8E-B6D6-93E524D15D3D}" type="sibTrans" cxnId="{8A2426C5-D436-4CDC-BF00-5C8C377BE2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EAD4C7-8EFA-4CBF-A301-BAC684C7F0A4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585D52-C6D2-4008-A92A-72C09D96498F}" type="parTrans" cxnId="{0282340A-EAAB-485E-BACE-D14C19A239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BF2A0C-25BC-48F3-906E-4F54798F5A70}" type="sibTrans" cxnId="{0282340A-EAAB-485E-BACE-D14C19A239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0F8D89-52A3-4B61-84F5-3AA33DD85771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সুসংগঠিত দল ব্যবস্থা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9724D-1E95-426B-A56A-27ECF883ED5D}" type="parTrans" cxnId="{E1A1E419-1A34-40F9-9E2D-F96BB21F898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CFC964-D0E7-4505-84FB-5F84DBA619DB}" type="sibTrans" cxnId="{E1A1E419-1A34-40F9-9E2D-F96BB21F898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DFE049-86BC-4BAC-8E16-A6849AD5E814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সাংবিধানিক সরকার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E17446-607C-4DE4-B93D-7C2FC563BC91}" type="parTrans" cxnId="{E880CEC2-E664-45A9-87AE-F83673E42D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F63D9-BA1B-445F-B81A-4823EBEE929C}" type="sibTrans" cxnId="{E880CEC2-E664-45A9-87AE-F83673E42D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4E8D49-BBD3-47C9-85EE-7BE10978D7B8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ও জনগণের মধ্যে সুসম্পর্ক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ED6E93-7F7A-479B-853A-C3F440488D30}" type="parTrans" cxnId="{A3F922EF-755E-48E8-BBD7-C1A8D2F70B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DB65A0-FA63-47B6-9719-C4A6D140807E}" type="sibTrans" cxnId="{A3F922EF-755E-48E8-BBD7-C1A8D2F70B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3304E-D00C-427B-A5E9-C4DB87DB64F6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শোষণমুক্ত সামাজিক কাঠামো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67AEB-26AE-435E-8533-8E3176A20B20}" type="parTrans" cxnId="{85C6CF49-3603-461A-B07A-9569AFBF25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E2B00B-43FD-4D1E-B1B9-9769BE14C637}" type="sibTrans" cxnId="{85C6CF49-3603-461A-B07A-9569AFBF25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8E8054-899D-461E-B8A5-E148BE85B62B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সদা জাগ্রত জনমত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D149CF-FC22-40B3-96E1-B981ABCBEF70}" type="parTrans" cxnId="{5FE9CC8B-6307-4EDB-A290-C07C958BEA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317723-9B20-4579-9E64-E3B4EB6ED38D}" type="sibTrans" cxnId="{5FE9CC8B-6307-4EDB-A290-C07C958BEA3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1DC306-0693-4530-89BF-FB39F2BDFAA4}" type="pres">
      <dgm:prSet presAssocID="{BC857682-DF9D-4E51-BA30-CA0176F9A2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81E890-1C12-4A05-A676-5FC45E4FF04F}" type="pres">
      <dgm:prSet presAssocID="{AE3B7CA8-D8AF-440E-BA84-8EC22D5E7811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92ADE-8564-470F-A970-E2BA216AB4EB}" type="pres">
      <dgm:prSet presAssocID="{953304C0-138F-4589-9104-FB4465F213EB}" presName="sibTrans" presStyleCnt="0"/>
      <dgm:spPr/>
    </dgm:pt>
    <dgm:pt modelId="{416C3909-F84A-4CB0-8884-ED112680B88D}" type="pres">
      <dgm:prSet presAssocID="{086A9770-0D7C-4F4A-AB31-0CF4A9D9DFB5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EDCCC-9AA5-4205-8DFE-A1EBF1821777}" type="pres">
      <dgm:prSet presAssocID="{F9B2B6BE-8EF5-45C0-8EB9-3A1E3A5E4826}" presName="sibTrans" presStyleCnt="0"/>
      <dgm:spPr/>
    </dgm:pt>
    <dgm:pt modelId="{3D3E9B0A-54FD-4664-B7D4-655483905FFB}" type="pres">
      <dgm:prSet presAssocID="{4E22A636-D082-4F9A-BAB6-BB4E95B9204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5A81E-B794-466E-AC92-0DE595745073}" type="pres">
      <dgm:prSet presAssocID="{AA112BD3-C5AA-4DFE-93A0-1AE707CDC26E}" presName="sibTrans" presStyleCnt="0"/>
      <dgm:spPr/>
    </dgm:pt>
    <dgm:pt modelId="{F3F28147-E500-4110-A8C8-1A3FA04A7DD4}" type="pres">
      <dgm:prSet presAssocID="{EC795747-AE7C-4C3B-9685-4D9D7D10E614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56687-BD84-43B3-BEE9-DA55C6404911}" type="pres">
      <dgm:prSet presAssocID="{12B3CA41-AC75-4AB0-B926-F127AF69DE5E}" presName="sibTrans" presStyleCnt="0"/>
      <dgm:spPr/>
    </dgm:pt>
    <dgm:pt modelId="{25BE30C2-841F-431E-AA96-BA04E142A10D}" type="pres">
      <dgm:prSet presAssocID="{074FA751-7FB1-4D30-9970-A3DDF0CB7C95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297CA-0949-4C14-A590-B99282DB91D1}" type="pres">
      <dgm:prSet presAssocID="{ABF6B2DF-14D1-4EA6-906E-D989882C5B01}" presName="sibTrans" presStyleCnt="0"/>
      <dgm:spPr/>
    </dgm:pt>
    <dgm:pt modelId="{54361586-50F0-49E5-A518-9E4241B03575}" type="pres">
      <dgm:prSet presAssocID="{9F640FCF-8A99-4C38-87C4-393CFDCC7D5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5C6BF-77B7-49F7-92C2-24CF50E4E6C9}" type="pres">
      <dgm:prSet presAssocID="{0B5BFFD8-4E3B-47BA-953F-4AA828B79444}" presName="sibTrans" presStyleCnt="0"/>
      <dgm:spPr/>
    </dgm:pt>
    <dgm:pt modelId="{F125A811-DAAE-4946-AF7C-92F5B5ECB6A6}" type="pres">
      <dgm:prSet presAssocID="{0A7F142E-F5B3-439F-960B-4ED48231A12D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0D0C1-B948-4197-BB54-C7097461747A}" type="pres">
      <dgm:prSet presAssocID="{468D2316-91B1-400E-A242-45B38BD6DDD3}" presName="sibTrans" presStyleCnt="0"/>
      <dgm:spPr/>
    </dgm:pt>
    <dgm:pt modelId="{456A1477-84ED-49D6-A2CF-E949D18C7B1E}" type="pres">
      <dgm:prSet presAssocID="{DDA840E0-81EB-4941-8BBA-30B052B06625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E9685-E99D-4C12-8093-AFE52929254D}" type="pres">
      <dgm:prSet presAssocID="{13C51164-C921-4A3B-A32B-DE85C02DCD1F}" presName="sibTrans" presStyleCnt="0"/>
      <dgm:spPr/>
    </dgm:pt>
    <dgm:pt modelId="{F002CBF2-4ED5-4E8F-8901-82AF24CDBC4F}" type="pres">
      <dgm:prSet presAssocID="{CD77C994-60E9-4A56-BBBA-95196D59D90C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4FE38-7F51-4F7B-8FC5-B2E0B3E89064}" type="pres">
      <dgm:prSet presAssocID="{AEA8550E-5DED-4D8E-B6D6-93E524D15D3D}" presName="sibTrans" presStyleCnt="0"/>
      <dgm:spPr/>
    </dgm:pt>
    <dgm:pt modelId="{71D96838-52EA-43D9-BC71-8710EB3D1D87}" type="pres">
      <dgm:prSet presAssocID="{E4EAD4C7-8EFA-4CBF-A301-BAC684C7F0A4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0871E-F089-4652-B8A9-B8514D53270E}" type="pres">
      <dgm:prSet presAssocID="{1DBF2A0C-25BC-48F3-906E-4F54798F5A70}" presName="sibTrans" presStyleCnt="0"/>
      <dgm:spPr/>
    </dgm:pt>
    <dgm:pt modelId="{8D198282-B2A8-4B36-8A3A-D3303AB7B259}" type="pres">
      <dgm:prSet presAssocID="{070F8D89-52A3-4B61-84F5-3AA33DD85771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AEC1F-7875-441B-B8DE-33CBA63A0261}" type="pres">
      <dgm:prSet presAssocID="{35CFC964-D0E7-4505-84FB-5F84DBA619DB}" presName="sibTrans" presStyleCnt="0"/>
      <dgm:spPr/>
    </dgm:pt>
    <dgm:pt modelId="{95D0B04C-5B28-49FF-B900-013BD4034F3C}" type="pres">
      <dgm:prSet presAssocID="{9DDFE049-86BC-4BAC-8E16-A6849AD5E814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43C01-7547-44E4-8045-9DD46B7ED194}" type="pres">
      <dgm:prSet presAssocID="{092F63D9-BA1B-445F-B81A-4823EBEE929C}" presName="sibTrans" presStyleCnt="0"/>
      <dgm:spPr/>
    </dgm:pt>
    <dgm:pt modelId="{B8A13AD8-ADB2-4213-BD50-15A0730BCB6C}" type="pres">
      <dgm:prSet presAssocID="{794E8D49-BBD3-47C9-85EE-7BE10978D7B8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4226C-8262-4872-9719-22C50AE4DADA}" type="pres">
      <dgm:prSet presAssocID="{BADB65A0-FA63-47B6-9719-C4A6D140807E}" presName="sibTrans" presStyleCnt="0"/>
      <dgm:spPr/>
    </dgm:pt>
    <dgm:pt modelId="{75577D6B-505D-4FF6-9CAA-C0A86BF8D32E}" type="pres">
      <dgm:prSet presAssocID="{58A3304E-D00C-427B-A5E9-C4DB87DB64F6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12E61-8B64-4F7F-9461-3960DE920A24}" type="pres">
      <dgm:prSet presAssocID="{2FE2B00B-43FD-4D1E-B1B9-9769BE14C637}" presName="sibTrans" presStyleCnt="0"/>
      <dgm:spPr/>
    </dgm:pt>
    <dgm:pt modelId="{BAB4A744-2FAB-4B96-ADF3-9FC9F384AF83}" type="pres">
      <dgm:prSet presAssocID="{BC8E8054-899D-461E-B8A5-E148BE85B62B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DD817-03AD-4B6C-8A59-ED67E6A474CC}" type="presOf" srcId="{9DDFE049-86BC-4BAC-8E16-A6849AD5E814}" destId="{95D0B04C-5B28-49FF-B900-013BD4034F3C}" srcOrd="0" destOrd="0" presId="urn:microsoft.com/office/officeart/2005/8/layout/default"/>
    <dgm:cxn modelId="{E1A1E419-1A34-40F9-9E2D-F96BB21F8981}" srcId="{BC857682-DF9D-4E51-BA30-CA0176F9A24F}" destId="{070F8D89-52A3-4B61-84F5-3AA33DD85771}" srcOrd="10" destOrd="0" parTransId="{2AA9724D-1E95-426B-A56A-27ECF883ED5D}" sibTransId="{35CFC964-D0E7-4505-84FB-5F84DBA619DB}"/>
    <dgm:cxn modelId="{8A2426C5-D436-4CDC-BF00-5C8C377BE275}" srcId="{BC857682-DF9D-4E51-BA30-CA0176F9A24F}" destId="{CD77C994-60E9-4A56-BBBA-95196D59D90C}" srcOrd="8" destOrd="0" parTransId="{BC6247F5-AE10-4207-9029-1059CAFC8DB0}" sibTransId="{AEA8550E-5DED-4D8E-B6D6-93E524D15D3D}"/>
    <dgm:cxn modelId="{24D33B4E-0982-4B64-BD82-DEDB0EA18398}" srcId="{BC857682-DF9D-4E51-BA30-CA0176F9A24F}" destId="{0A7F142E-F5B3-439F-960B-4ED48231A12D}" srcOrd="6" destOrd="0" parTransId="{4CC5C499-797F-4B8D-882E-A2FCD62EF0F8}" sibTransId="{468D2316-91B1-400E-A242-45B38BD6DDD3}"/>
    <dgm:cxn modelId="{E31E1301-07EF-4640-99CA-FD445839252B}" srcId="{BC857682-DF9D-4E51-BA30-CA0176F9A24F}" destId="{086A9770-0D7C-4F4A-AB31-0CF4A9D9DFB5}" srcOrd="1" destOrd="0" parTransId="{A15036B4-2F7E-4E54-83A6-A03971169380}" sibTransId="{F9B2B6BE-8EF5-45C0-8EB9-3A1E3A5E4826}"/>
    <dgm:cxn modelId="{F5340540-00BE-49EA-B8F2-79E6D19EBBD4}" srcId="{BC857682-DF9D-4E51-BA30-CA0176F9A24F}" destId="{074FA751-7FB1-4D30-9970-A3DDF0CB7C95}" srcOrd="4" destOrd="0" parTransId="{8A18BEA6-06FE-4ACC-B4F1-9DB0053C5ED0}" sibTransId="{ABF6B2DF-14D1-4EA6-906E-D989882C5B01}"/>
    <dgm:cxn modelId="{28DB3F10-2958-4099-9D2B-38F4D0584934}" type="presOf" srcId="{BC8E8054-899D-461E-B8A5-E148BE85B62B}" destId="{BAB4A744-2FAB-4B96-ADF3-9FC9F384AF83}" srcOrd="0" destOrd="0" presId="urn:microsoft.com/office/officeart/2005/8/layout/default"/>
    <dgm:cxn modelId="{AF035918-7A28-4588-A651-EEF8C7E72E54}" type="presOf" srcId="{9F640FCF-8A99-4C38-87C4-393CFDCC7D50}" destId="{54361586-50F0-49E5-A518-9E4241B03575}" srcOrd="0" destOrd="0" presId="urn:microsoft.com/office/officeart/2005/8/layout/default"/>
    <dgm:cxn modelId="{8C32DCBA-00EA-41B7-B7FF-A1503D595A98}" type="presOf" srcId="{0A7F142E-F5B3-439F-960B-4ED48231A12D}" destId="{F125A811-DAAE-4946-AF7C-92F5B5ECB6A6}" srcOrd="0" destOrd="0" presId="urn:microsoft.com/office/officeart/2005/8/layout/default"/>
    <dgm:cxn modelId="{EE0AC3AB-EA14-43FD-8217-2A8DE2BCBBAC}" type="presOf" srcId="{794E8D49-BBD3-47C9-85EE-7BE10978D7B8}" destId="{B8A13AD8-ADB2-4213-BD50-15A0730BCB6C}" srcOrd="0" destOrd="0" presId="urn:microsoft.com/office/officeart/2005/8/layout/default"/>
    <dgm:cxn modelId="{85C6CF49-3603-461A-B07A-9569AFBF259C}" srcId="{BC857682-DF9D-4E51-BA30-CA0176F9A24F}" destId="{58A3304E-D00C-427B-A5E9-C4DB87DB64F6}" srcOrd="13" destOrd="0" parTransId="{13667AEB-26AE-435E-8533-8E3176A20B20}" sibTransId="{2FE2B00B-43FD-4D1E-B1B9-9769BE14C637}"/>
    <dgm:cxn modelId="{C30564EE-51EC-413D-9A98-C035EDC1149F}" type="presOf" srcId="{4E22A636-D082-4F9A-BAB6-BB4E95B92045}" destId="{3D3E9B0A-54FD-4664-B7D4-655483905FFB}" srcOrd="0" destOrd="0" presId="urn:microsoft.com/office/officeart/2005/8/layout/default"/>
    <dgm:cxn modelId="{E880CEC2-E664-45A9-87AE-F83673E42D9F}" srcId="{BC857682-DF9D-4E51-BA30-CA0176F9A24F}" destId="{9DDFE049-86BC-4BAC-8E16-A6849AD5E814}" srcOrd="11" destOrd="0" parTransId="{13E17446-607C-4DE4-B93D-7C2FC563BC91}" sibTransId="{092F63D9-BA1B-445F-B81A-4823EBEE929C}"/>
    <dgm:cxn modelId="{70D13D0D-70F0-4849-8550-E0850299D1CC}" type="presOf" srcId="{58A3304E-D00C-427B-A5E9-C4DB87DB64F6}" destId="{75577D6B-505D-4FF6-9CAA-C0A86BF8D32E}" srcOrd="0" destOrd="0" presId="urn:microsoft.com/office/officeart/2005/8/layout/default"/>
    <dgm:cxn modelId="{A09F6853-D043-4189-95F8-656FC699AFE3}" type="presOf" srcId="{CD77C994-60E9-4A56-BBBA-95196D59D90C}" destId="{F002CBF2-4ED5-4E8F-8901-82AF24CDBC4F}" srcOrd="0" destOrd="0" presId="urn:microsoft.com/office/officeart/2005/8/layout/default"/>
    <dgm:cxn modelId="{2D5C303E-9DF1-4808-8E00-2C0D01082BA9}" srcId="{BC857682-DF9D-4E51-BA30-CA0176F9A24F}" destId="{EC795747-AE7C-4C3B-9685-4D9D7D10E614}" srcOrd="3" destOrd="0" parTransId="{58FAF721-B333-4175-B7E3-36A5F5437B6A}" sibTransId="{12B3CA41-AC75-4AB0-B926-F127AF69DE5E}"/>
    <dgm:cxn modelId="{DF1142C5-1160-44A6-9285-5734835696D7}" type="presOf" srcId="{E4EAD4C7-8EFA-4CBF-A301-BAC684C7F0A4}" destId="{71D96838-52EA-43D9-BC71-8710EB3D1D87}" srcOrd="0" destOrd="0" presId="urn:microsoft.com/office/officeart/2005/8/layout/default"/>
    <dgm:cxn modelId="{A3F922EF-755E-48E8-BBD7-C1A8D2F70B1C}" srcId="{BC857682-DF9D-4E51-BA30-CA0176F9A24F}" destId="{794E8D49-BBD3-47C9-85EE-7BE10978D7B8}" srcOrd="12" destOrd="0" parTransId="{C7ED6E93-7F7A-479B-853A-C3F440488D30}" sibTransId="{BADB65A0-FA63-47B6-9719-C4A6D140807E}"/>
    <dgm:cxn modelId="{BD243CF5-8BF8-4100-AF99-92386A71BD0E}" type="presOf" srcId="{EC795747-AE7C-4C3B-9685-4D9D7D10E614}" destId="{F3F28147-E500-4110-A8C8-1A3FA04A7DD4}" srcOrd="0" destOrd="0" presId="urn:microsoft.com/office/officeart/2005/8/layout/default"/>
    <dgm:cxn modelId="{0282340A-EAAB-485E-BACE-D14C19A23915}" srcId="{BC857682-DF9D-4E51-BA30-CA0176F9A24F}" destId="{E4EAD4C7-8EFA-4CBF-A301-BAC684C7F0A4}" srcOrd="9" destOrd="0" parTransId="{BB585D52-C6D2-4008-A92A-72C09D96498F}" sibTransId="{1DBF2A0C-25BC-48F3-906E-4F54798F5A70}"/>
    <dgm:cxn modelId="{8A16E8B8-5880-42E9-BA7B-79CB3250B3D0}" type="presOf" srcId="{070F8D89-52A3-4B61-84F5-3AA33DD85771}" destId="{8D198282-B2A8-4B36-8A3A-D3303AB7B259}" srcOrd="0" destOrd="0" presId="urn:microsoft.com/office/officeart/2005/8/layout/default"/>
    <dgm:cxn modelId="{6CD594CF-CC39-49AE-ADE4-51C4C5604894}" type="presOf" srcId="{DDA840E0-81EB-4941-8BBA-30B052B06625}" destId="{456A1477-84ED-49D6-A2CF-E949D18C7B1E}" srcOrd="0" destOrd="0" presId="urn:microsoft.com/office/officeart/2005/8/layout/default"/>
    <dgm:cxn modelId="{ED814FCF-F144-4329-8165-FE2D70C310A2}" type="presOf" srcId="{AE3B7CA8-D8AF-440E-BA84-8EC22D5E7811}" destId="{F781E890-1C12-4A05-A676-5FC45E4FF04F}" srcOrd="0" destOrd="0" presId="urn:microsoft.com/office/officeart/2005/8/layout/default"/>
    <dgm:cxn modelId="{70E6613D-A14C-426E-AE0A-74B92FE5F17E}" type="presOf" srcId="{BC857682-DF9D-4E51-BA30-CA0176F9A24F}" destId="{CF1DC306-0693-4530-89BF-FB39F2BDFAA4}" srcOrd="0" destOrd="0" presId="urn:microsoft.com/office/officeart/2005/8/layout/default"/>
    <dgm:cxn modelId="{D4E67FD7-F515-4685-94F0-66FE07A709BC}" srcId="{BC857682-DF9D-4E51-BA30-CA0176F9A24F}" destId="{4E22A636-D082-4F9A-BAB6-BB4E95B92045}" srcOrd="2" destOrd="0" parTransId="{FAA9FBB8-63BC-4AD2-AD6A-15BC0CF7EACD}" sibTransId="{AA112BD3-C5AA-4DFE-93A0-1AE707CDC26E}"/>
    <dgm:cxn modelId="{AB33A5DE-8121-4EC4-A438-3285B13B1043}" srcId="{BC857682-DF9D-4E51-BA30-CA0176F9A24F}" destId="{AE3B7CA8-D8AF-440E-BA84-8EC22D5E7811}" srcOrd="0" destOrd="0" parTransId="{1464C30E-E99E-42FB-955B-951F41906892}" sibTransId="{953304C0-138F-4589-9104-FB4465F213EB}"/>
    <dgm:cxn modelId="{AC436C99-8729-46A8-9E6B-E678E389C455}" srcId="{BC857682-DF9D-4E51-BA30-CA0176F9A24F}" destId="{DDA840E0-81EB-4941-8BBA-30B052B06625}" srcOrd="7" destOrd="0" parTransId="{DE8EB2DA-434A-4E0F-A508-481AEA5EEDC8}" sibTransId="{13C51164-C921-4A3B-A32B-DE85C02DCD1F}"/>
    <dgm:cxn modelId="{8EFD5843-1AAC-4CF9-AA1B-21BDF0806B8B}" type="presOf" srcId="{074FA751-7FB1-4D30-9970-A3DDF0CB7C95}" destId="{25BE30C2-841F-431E-AA96-BA04E142A10D}" srcOrd="0" destOrd="0" presId="urn:microsoft.com/office/officeart/2005/8/layout/default"/>
    <dgm:cxn modelId="{998C8830-0493-4C7A-B04A-38D9626B252B}" type="presOf" srcId="{086A9770-0D7C-4F4A-AB31-0CF4A9D9DFB5}" destId="{416C3909-F84A-4CB0-8884-ED112680B88D}" srcOrd="0" destOrd="0" presId="urn:microsoft.com/office/officeart/2005/8/layout/default"/>
    <dgm:cxn modelId="{5FE9CC8B-6307-4EDB-A290-C07C958BEA37}" srcId="{BC857682-DF9D-4E51-BA30-CA0176F9A24F}" destId="{BC8E8054-899D-461E-B8A5-E148BE85B62B}" srcOrd="14" destOrd="0" parTransId="{93D149CF-FC22-40B3-96E1-B981ABCBEF70}" sibTransId="{A1317723-9B20-4579-9E64-E3B4EB6ED38D}"/>
    <dgm:cxn modelId="{1BF97EDC-8BB8-4FF3-80F7-734BD10D7F33}" srcId="{BC857682-DF9D-4E51-BA30-CA0176F9A24F}" destId="{9F640FCF-8A99-4C38-87C4-393CFDCC7D50}" srcOrd="5" destOrd="0" parTransId="{A3314E88-1703-4074-B815-2513CECDD7C8}" sibTransId="{0B5BFFD8-4E3B-47BA-953F-4AA828B79444}"/>
    <dgm:cxn modelId="{3E6D97BC-BA14-437A-BCEA-97A1DC3DF068}" type="presParOf" srcId="{CF1DC306-0693-4530-89BF-FB39F2BDFAA4}" destId="{F781E890-1C12-4A05-A676-5FC45E4FF04F}" srcOrd="0" destOrd="0" presId="urn:microsoft.com/office/officeart/2005/8/layout/default"/>
    <dgm:cxn modelId="{07D6AE2F-6EF9-46D9-B338-C0DC6B8699FF}" type="presParOf" srcId="{CF1DC306-0693-4530-89BF-FB39F2BDFAA4}" destId="{CDB92ADE-8564-470F-A970-E2BA216AB4EB}" srcOrd="1" destOrd="0" presId="urn:microsoft.com/office/officeart/2005/8/layout/default"/>
    <dgm:cxn modelId="{48A82406-86A0-4506-B1A0-52E4164BCE64}" type="presParOf" srcId="{CF1DC306-0693-4530-89BF-FB39F2BDFAA4}" destId="{416C3909-F84A-4CB0-8884-ED112680B88D}" srcOrd="2" destOrd="0" presId="urn:microsoft.com/office/officeart/2005/8/layout/default"/>
    <dgm:cxn modelId="{3CE0B68E-8370-4FC7-BD0F-07BF001D499E}" type="presParOf" srcId="{CF1DC306-0693-4530-89BF-FB39F2BDFAA4}" destId="{130EDCCC-9AA5-4205-8DFE-A1EBF1821777}" srcOrd="3" destOrd="0" presId="urn:microsoft.com/office/officeart/2005/8/layout/default"/>
    <dgm:cxn modelId="{3C57527E-47A5-459D-A872-3D6DA2CBAF9E}" type="presParOf" srcId="{CF1DC306-0693-4530-89BF-FB39F2BDFAA4}" destId="{3D3E9B0A-54FD-4664-B7D4-655483905FFB}" srcOrd="4" destOrd="0" presId="urn:microsoft.com/office/officeart/2005/8/layout/default"/>
    <dgm:cxn modelId="{04CF897D-33D6-47D0-A260-3A34ABB2D2BD}" type="presParOf" srcId="{CF1DC306-0693-4530-89BF-FB39F2BDFAA4}" destId="{AA55A81E-B794-466E-AC92-0DE595745073}" srcOrd="5" destOrd="0" presId="urn:microsoft.com/office/officeart/2005/8/layout/default"/>
    <dgm:cxn modelId="{BA4CA6B4-36E3-4DA4-A180-D6156308A286}" type="presParOf" srcId="{CF1DC306-0693-4530-89BF-FB39F2BDFAA4}" destId="{F3F28147-E500-4110-A8C8-1A3FA04A7DD4}" srcOrd="6" destOrd="0" presId="urn:microsoft.com/office/officeart/2005/8/layout/default"/>
    <dgm:cxn modelId="{DD6C7EA4-1253-42DD-A119-B032E47FC4F8}" type="presParOf" srcId="{CF1DC306-0693-4530-89BF-FB39F2BDFAA4}" destId="{D7456687-BD84-43B3-BEE9-DA55C6404911}" srcOrd="7" destOrd="0" presId="urn:microsoft.com/office/officeart/2005/8/layout/default"/>
    <dgm:cxn modelId="{FD065BB3-63C0-4FDD-B776-939DC653D472}" type="presParOf" srcId="{CF1DC306-0693-4530-89BF-FB39F2BDFAA4}" destId="{25BE30C2-841F-431E-AA96-BA04E142A10D}" srcOrd="8" destOrd="0" presId="urn:microsoft.com/office/officeart/2005/8/layout/default"/>
    <dgm:cxn modelId="{1A36D640-200C-46CF-A97B-80EFD4FF66DD}" type="presParOf" srcId="{CF1DC306-0693-4530-89BF-FB39F2BDFAA4}" destId="{2B3297CA-0949-4C14-A590-B99282DB91D1}" srcOrd="9" destOrd="0" presId="urn:microsoft.com/office/officeart/2005/8/layout/default"/>
    <dgm:cxn modelId="{A8D1A21F-EC4B-4A1C-A1C1-6B743FF8B95B}" type="presParOf" srcId="{CF1DC306-0693-4530-89BF-FB39F2BDFAA4}" destId="{54361586-50F0-49E5-A518-9E4241B03575}" srcOrd="10" destOrd="0" presId="urn:microsoft.com/office/officeart/2005/8/layout/default"/>
    <dgm:cxn modelId="{42CCBB03-91A7-4D56-AFE4-547FFCD9AFCF}" type="presParOf" srcId="{CF1DC306-0693-4530-89BF-FB39F2BDFAA4}" destId="{7825C6BF-77B7-49F7-92C2-24CF50E4E6C9}" srcOrd="11" destOrd="0" presId="urn:microsoft.com/office/officeart/2005/8/layout/default"/>
    <dgm:cxn modelId="{45919017-ECDD-45FC-9AF5-63C751093B16}" type="presParOf" srcId="{CF1DC306-0693-4530-89BF-FB39F2BDFAA4}" destId="{F125A811-DAAE-4946-AF7C-92F5B5ECB6A6}" srcOrd="12" destOrd="0" presId="urn:microsoft.com/office/officeart/2005/8/layout/default"/>
    <dgm:cxn modelId="{DC7A007B-0AD7-4A04-99EA-AE528AE2A06D}" type="presParOf" srcId="{CF1DC306-0693-4530-89BF-FB39F2BDFAA4}" destId="{A210D0C1-B948-4197-BB54-C7097461747A}" srcOrd="13" destOrd="0" presId="urn:microsoft.com/office/officeart/2005/8/layout/default"/>
    <dgm:cxn modelId="{83D0C370-03D4-4B31-A1BF-5FB2FB9C33A8}" type="presParOf" srcId="{CF1DC306-0693-4530-89BF-FB39F2BDFAA4}" destId="{456A1477-84ED-49D6-A2CF-E949D18C7B1E}" srcOrd="14" destOrd="0" presId="urn:microsoft.com/office/officeart/2005/8/layout/default"/>
    <dgm:cxn modelId="{929229A0-E085-4E33-B13D-B15148F7F60A}" type="presParOf" srcId="{CF1DC306-0693-4530-89BF-FB39F2BDFAA4}" destId="{91EE9685-E99D-4C12-8093-AFE52929254D}" srcOrd="15" destOrd="0" presId="urn:microsoft.com/office/officeart/2005/8/layout/default"/>
    <dgm:cxn modelId="{1AF326F2-3F1A-4180-9B74-77383302813D}" type="presParOf" srcId="{CF1DC306-0693-4530-89BF-FB39F2BDFAA4}" destId="{F002CBF2-4ED5-4E8F-8901-82AF24CDBC4F}" srcOrd="16" destOrd="0" presId="urn:microsoft.com/office/officeart/2005/8/layout/default"/>
    <dgm:cxn modelId="{7436C850-E11D-4F85-8CCF-E9D534F62BA5}" type="presParOf" srcId="{CF1DC306-0693-4530-89BF-FB39F2BDFAA4}" destId="{0204FE38-7F51-4F7B-8FC5-B2E0B3E89064}" srcOrd="17" destOrd="0" presId="urn:microsoft.com/office/officeart/2005/8/layout/default"/>
    <dgm:cxn modelId="{931E48B8-BD48-4154-9DB8-E9894A3FD1C8}" type="presParOf" srcId="{CF1DC306-0693-4530-89BF-FB39F2BDFAA4}" destId="{71D96838-52EA-43D9-BC71-8710EB3D1D87}" srcOrd="18" destOrd="0" presId="urn:microsoft.com/office/officeart/2005/8/layout/default"/>
    <dgm:cxn modelId="{18BB00BE-5BB1-4DA3-ABE2-54135AEB9246}" type="presParOf" srcId="{CF1DC306-0693-4530-89BF-FB39F2BDFAA4}" destId="{6E40871E-F089-4652-B8A9-B8514D53270E}" srcOrd="19" destOrd="0" presId="urn:microsoft.com/office/officeart/2005/8/layout/default"/>
    <dgm:cxn modelId="{A24A9C11-CF89-4B56-8331-458B7EBF2A3B}" type="presParOf" srcId="{CF1DC306-0693-4530-89BF-FB39F2BDFAA4}" destId="{8D198282-B2A8-4B36-8A3A-D3303AB7B259}" srcOrd="20" destOrd="0" presId="urn:microsoft.com/office/officeart/2005/8/layout/default"/>
    <dgm:cxn modelId="{936E9F8F-61CF-49BA-9BFA-F12CCC6998B2}" type="presParOf" srcId="{CF1DC306-0693-4530-89BF-FB39F2BDFAA4}" destId="{E1FAEC1F-7875-441B-B8DE-33CBA63A0261}" srcOrd="21" destOrd="0" presId="urn:microsoft.com/office/officeart/2005/8/layout/default"/>
    <dgm:cxn modelId="{C3A01A51-0CA1-4FAE-B12E-A087B6F44AAC}" type="presParOf" srcId="{CF1DC306-0693-4530-89BF-FB39F2BDFAA4}" destId="{95D0B04C-5B28-49FF-B900-013BD4034F3C}" srcOrd="22" destOrd="0" presId="urn:microsoft.com/office/officeart/2005/8/layout/default"/>
    <dgm:cxn modelId="{9C7B06C6-6862-4EFD-8E56-5F6E5FE6705F}" type="presParOf" srcId="{CF1DC306-0693-4530-89BF-FB39F2BDFAA4}" destId="{2C243C01-7547-44E4-8045-9DD46B7ED194}" srcOrd="23" destOrd="0" presId="urn:microsoft.com/office/officeart/2005/8/layout/default"/>
    <dgm:cxn modelId="{09CB88AB-6A6A-4DF0-B610-6E0ADFD2F143}" type="presParOf" srcId="{CF1DC306-0693-4530-89BF-FB39F2BDFAA4}" destId="{B8A13AD8-ADB2-4213-BD50-15A0730BCB6C}" srcOrd="24" destOrd="0" presId="urn:microsoft.com/office/officeart/2005/8/layout/default"/>
    <dgm:cxn modelId="{A1A20305-E7A7-4882-826C-E0500309FB0A}" type="presParOf" srcId="{CF1DC306-0693-4530-89BF-FB39F2BDFAA4}" destId="{8374226C-8262-4872-9719-22C50AE4DADA}" srcOrd="25" destOrd="0" presId="urn:microsoft.com/office/officeart/2005/8/layout/default"/>
    <dgm:cxn modelId="{6D3F4C12-716B-404B-BB23-A1F5FA78C9F1}" type="presParOf" srcId="{CF1DC306-0693-4530-89BF-FB39F2BDFAA4}" destId="{75577D6B-505D-4FF6-9CAA-C0A86BF8D32E}" srcOrd="26" destOrd="0" presId="urn:microsoft.com/office/officeart/2005/8/layout/default"/>
    <dgm:cxn modelId="{2BD34DE5-10AA-487E-9506-0FB2D9351825}" type="presParOf" srcId="{CF1DC306-0693-4530-89BF-FB39F2BDFAA4}" destId="{44512E61-8B64-4F7F-9461-3960DE920A24}" srcOrd="27" destOrd="0" presId="urn:microsoft.com/office/officeart/2005/8/layout/default"/>
    <dgm:cxn modelId="{F9A4EA08-92AC-4B40-B3C8-73A661A877F7}" type="presParOf" srcId="{CF1DC306-0693-4530-89BF-FB39F2BDFAA4}" destId="{BAB4A744-2FAB-4B96-ADF3-9FC9F384AF83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A1807-A077-4DAF-A224-7E2DF72230B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733F3E-B78F-4215-A351-48F98249A2E9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আইন স্বাধীনতার শর্ত ও ভিত্তি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680DE3-96BF-403A-9AC1-D3B1154D19C9}" type="parTrans" cxnId="{9E433602-BDE7-412D-9B8E-8D07A2B8E74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001A84-7709-4C94-83CA-5D91B0D80BE7}" type="sibTrans" cxnId="{9E433602-BDE7-412D-9B8E-8D07A2B8E74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922F29-6759-411C-82AA-2304DF12AE57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আইন স্বাধীনতার রক্ষাকবচ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FFFF56-5D14-4418-917E-379414D82473}" type="parTrans" cxnId="{19E02897-0F85-4D3F-9644-99348CCCB54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B57AF-BEA7-4EB4-BD74-089B8D0EFC52}" type="sibTrans" cxnId="{19E02897-0F85-4D3F-9644-99348CCCB54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BD998D-BAE6-47D3-A95E-ACD74548088B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আইন স্বাধীনতার অভিভাবক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71BCD3-6680-47FA-AC4E-5F1328356BFB}" type="parTrans" cxnId="{01EB8E9C-BD55-4D2E-A97F-B4247EA802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80D9A-6CBB-4714-A8CB-67D323924A07}" type="sibTrans" cxnId="{01EB8E9C-BD55-4D2E-A97F-B4247EA802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BD43B6-A1AD-44B7-91F0-CB6A690A2F47}">
      <dgm:prSet phldrT="[Text]"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9943FA-A5E5-4E7F-AFA7-624CC3663247}" type="sibTrans" cxnId="{90052853-7D87-476A-84E2-BCAD0368DAB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46A396-8854-4190-B4FA-3819228933CB}" type="parTrans" cxnId="{90052853-7D87-476A-84E2-BCAD0368DAB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4DCAE-0041-48F9-AF44-D1009CE55021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আইন স্বাধীনতার ক্ষেত্র প্রসারিত করে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8F9F9-E587-43E9-84CC-5DF5C7B5FAB4}" type="parTrans" cxnId="{04D259D7-2C56-426B-B3F7-106DD26CD99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C02571-3A20-4BA0-A589-EA285B859387}" type="sibTrans" cxnId="{04D259D7-2C56-426B-B3F7-106DD26CD99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3ED884-1FCD-4E17-9E89-2F6792A52138}" type="pres">
      <dgm:prSet presAssocID="{CC6A1807-A077-4DAF-A224-7E2DF72230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1836A-3B9C-43F0-82CB-E15AC5C7840A}" type="pres">
      <dgm:prSet presAssocID="{CC6A1807-A077-4DAF-A224-7E2DF72230BD}" presName="radial" presStyleCnt="0">
        <dgm:presLayoutVars>
          <dgm:animLvl val="ctr"/>
        </dgm:presLayoutVars>
      </dgm:prSet>
      <dgm:spPr/>
    </dgm:pt>
    <dgm:pt modelId="{170380D9-2BF4-494C-B10F-D1E6AA51BA3E}" type="pres">
      <dgm:prSet presAssocID="{51BD43B6-A1AD-44B7-91F0-CB6A690A2F47}" presName="centerShape" presStyleLbl="vennNode1" presStyleIdx="0" presStyleCnt="5" custScaleX="54917" custScaleY="50371"/>
      <dgm:spPr/>
      <dgm:t>
        <a:bodyPr/>
        <a:lstStyle/>
        <a:p>
          <a:endParaRPr lang="en-US"/>
        </a:p>
      </dgm:t>
    </dgm:pt>
    <dgm:pt modelId="{5AC953D7-A58F-4AA2-93FB-08A11F2BE40C}" type="pres">
      <dgm:prSet presAssocID="{0C733F3E-B78F-4215-A351-48F98249A2E9}" presName="node" presStyleLbl="vennNode1" presStyleIdx="1" presStyleCnt="5" custScaleX="136534" custScaleY="132395" custRadScaleRad="69895" custRadScaleInc="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25AC6-0983-4A02-95B1-F7E4422ED77E}" type="pres">
      <dgm:prSet presAssocID="{44922F29-6759-411C-82AA-2304DF12AE57}" presName="node" presStyleLbl="vennNode1" presStyleIdx="2" presStyleCnt="5" custScaleX="135681" custScaleY="128505" custRadScaleRad="74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A3A11-7E49-489A-91CB-184EE534A5CD}" type="pres">
      <dgm:prSet presAssocID="{95BD998D-BAE6-47D3-A95E-ACD74548088B}" presName="node" presStyleLbl="vennNode1" presStyleIdx="3" presStyleCnt="5" custScaleX="136300" custScaleY="132512" custRadScaleRad="69130" custRadScaleInc="-1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62623-1206-48A5-A05B-AF94E3ED13FE}" type="pres">
      <dgm:prSet presAssocID="{5304DCAE-0041-48F9-AF44-D1009CE55021}" presName="node" presStyleLbl="vennNode1" presStyleIdx="4" presStyleCnt="5" custScaleX="134166" custScaleY="134715" custRadScaleRad="73422" custRadScaleInc="-1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530FF-614D-4648-9FBF-F2E16426E939}" type="presOf" srcId="{0C733F3E-B78F-4215-A351-48F98249A2E9}" destId="{5AC953D7-A58F-4AA2-93FB-08A11F2BE40C}" srcOrd="0" destOrd="0" presId="urn:microsoft.com/office/officeart/2005/8/layout/radial3"/>
    <dgm:cxn modelId="{BB712B95-1CA2-435D-B600-6F435C43B8B3}" type="presOf" srcId="{51BD43B6-A1AD-44B7-91F0-CB6A690A2F47}" destId="{170380D9-2BF4-494C-B10F-D1E6AA51BA3E}" srcOrd="0" destOrd="0" presId="urn:microsoft.com/office/officeart/2005/8/layout/radial3"/>
    <dgm:cxn modelId="{01EB8E9C-BD55-4D2E-A97F-B4247EA802AA}" srcId="{51BD43B6-A1AD-44B7-91F0-CB6A690A2F47}" destId="{95BD998D-BAE6-47D3-A95E-ACD74548088B}" srcOrd="2" destOrd="0" parTransId="{B471BCD3-6680-47FA-AC4E-5F1328356BFB}" sibTransId="{47280D9A-6CBB-4714-A8CB-67D323924A07}"/>
    <dgm:cxn modelId="{2130CF17-80D3-4E8F-8257-DDBF6E631602}" type="presOf" srcId="{CC6A1807-A077-4DAF-A224-7E2DF72230BD}" destId="{923ED884-1FCD-4E17-9E89-2F6792A52138}" srcOrd="0" destOrd="0" presId="urn:microsoft.com/office/officeart/2005/8/layout/radial3"/>
    <dgm:cxn modelId="{9E433602-BDE7-412D-9B8E-8D07A2B8E744}" srcId="{51BD43B6-A1AD-44B7-91F0-CB6A690A2F47}" destId="{0C733F3E-B78F-4215-A351-48F98249A2E9}" srcOrd="0" destOrd="0" parTransId="{A0680DE3-96BF-403A-9AC1-D3B1154D19C9}" sibTransId="{F5001A84-7709-4C94-83CA-5D91B0D80BE7}"/>
    <dgm:cxn modelId="{90052853-7D87-476A-84E2-BCAD0368DABF}" srcId="{CC6A1807-A077-4DAF-A224-7E2DF72230BD}" destId="{51BD43B6-A1AD-44B7-91F0-CB6A690A2F47}" srcOrd="0" destOrd="0" parTransId="{DB46A396-8854-4190-B4FA-3819228933CB}" sibTransId="{5D9943FA-A5E5-4E7F-AFA7-624CC3663247}"/>
    <dgm:cxn modelId="{19E02897-0F85-4D3F-9644-99348CCCB548}" srcId="{51BD43B6-A1AD-44B7-91F0-CB6A690A2F47}" destId="{44922F29-6759-411C-82AA-2304DF12AE57}" srcOrd="1" destOrd="0" parTransId="{9EFFFF56-5D14-4418-917E-379414D82473}" sibTransId="{591B57AF-BEA7-4EB4-BD74-089B8D0EFC52}"/>
    <dgm:cxn modelId="{62DC7B87-E5B8-4A98-893B-46120053794B}" type="presOf" srcId="{44922F29-6759-411C-82AA-2304DF12AE57}" destId="{C0025AC6-0983-4A02-95B1-F7E4422ED77E}" srcOrd="0" destOrd="0" presId="urn:microsoft.com/office/officeart/2005/8/layout/radial3"/>
    <dgm:cxn modelId="{CA10EBED-D1B1-4350-A3CC-FF003D9B6F74}" type="presOf" srcId="{5304DCAE-0041-48F9-AF44-D1009CE55021}" destId="{29262623-1206-48A5-A05B-AF94E3ED13FE}" srcOrd="0" destOrd="0" presId="urn:microsoft.com/office/officeart/2005/8/layout/radial3"/>
    <dgm:cxn modelId="{3793A06E-55C7-4D9A-8203-989978AEBF2B}" type="presOf" srcId="{95BD998D-BAE6-47D3-A95E-ACD74548088B}" destId="{624A3A11-7E49-489A-91CB-184EE534A5CD}" srcOrd="0" destOrd="0" presId="urn:microsoft.com/office/officeart/2005/8/layout/radial3"/>
    <dgm:cxn modelId="{04D259D7-2C56-426B-B3F7-106DD26CD99C}" srcId="{51BD43B6-A1AD-44B7-91F0-CB6A690A2F47}" destId="{5304DCAE-0041-48F9-AF44-D1009CE55021}" srcOrd="3" destOrd="0" parTransId="{F0B8F9F9-E587-43E9-84CC-5DF5C7B5FAB4}" sibTransId="{83C02571-3A20-4BA0-A589-EA285B859387}"/>
    <dgm:cxn modelId="{D40AE4DF-0E0D-46A0-AE3E-C4FD25BB76B6}" type="presParOf" srcId="{923ED884-1FCD-4E17-9E89-2F6792A52138}" destId="{4C81836A-3B9C-43F0-82CB-E15AC5C7840A}" srcOrd="0" destOrd="0" presId="urn:microsoft.com/office/officeart/2005/8/layout/radial3"/>
    <dgm:cxn modelId="{060AE713-E37B-478D-89E3-5786659C7498}" type="presParOf" srcId="{4C81836A-3B9C-43F0-82CB-E15AC5C7840A}" destId="{170380D9-2BF4-494C-B10F-D1E6AA51BA3E}" srcOrd="0" destOrd="0" presId="urn:microsoft.com/office/officeart/2005/8/layout/radial3"/>
    <dgm:cxn modelId="{A8135E42-593F-475C-A5A8-E5326E1CF6A1}" type="presParOf" srcId="{4C81836A-3B9C-43F0-82CB-E15AC5C7840A}" destId="{5AC953D7-A58F-4AA2-93FB-08A11F2BE40C}" srcOrd="1" destOrd="0" presId="urn:microsoft.com/office/officeart/2005/8/layout/radial3"/>
    <dgm:cxn modelId="{5EBE5933-118B-41E3-AB73-5C12BE27ACC4}" type="presParOf" srcId="{4C81836A-3B9C-43F0-82CB-E15AC5C7840A}" destId="{C0025AC6-0983-4A02-95B1-F7E4422ED77E}" srcOrd="2" destOrd="0" presId="urn:microsoft.com/office/officeart/2005/8/layout/radial3"/>
    <dgm:cxn modelId="{E1E4206A-F0CC-4921-9FBC-D28F7EF534B4}" type="presParOf" srcId="{4C81836A-3B9C-43F0-82CB-E15AC5C7840A}" destId="{624A3A11-7E49-489A-91CB-184EE534A5CD}" srcOrd="3" destOrd="0" presId="urn:microsoft.com/office/officeart/2005/8/layout/radial3"/>
    <dgm:cxn modelId="{07B33049-1E7D-4264-ADDF-98DA53FA3A4A}" type="presParOf" srcId="{4C81836A-3B9C-43F0-82CB-E15AC5C7840A}" destId="{29262623-1206-48A5-A05B-AF94E3ED13F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3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1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5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4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72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4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6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5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4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97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0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8DE-3C85-423F-A86F-0E5A0F89A51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650-343A-4834-BD68-04199578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2702" y="0"/>
            <a:ext cx="5588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5816600" y="482600"/>
            <a:ext cx="558800" cy="1219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29600" y="0"/>
            <a:ext cx="39624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10077450" y="1847850"/>
            <a:ext cx="39624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9" y="6294784"/>
            <a:ext cx="563218" cy="563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300" y="0"/>
            <a:ext cx="279401" cy="27940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0007240" y="6347765"/>
            <a:ext cx="1000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হেলাল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৩৩তম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বিসিএস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চাখার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2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477" y="1533381"/>
            <a:ext cx="10121813" cy="40092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ক্লাসে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সবাইকে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স্বাগতম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83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1804" y="633045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ও স্বাধীনতার সম্পর্ক</a:t>
            </a:r>
            <a:endParaRPr lang="en-US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1869575"/>
              </p:ext>
            </p:extLst>
          </p:nvPr>
        </p:nvGraphicFramePr>
        <p:xfrm>
          <a:off x="1595902" y="897369"/>
          <a:ext cx="7337084" cy="507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7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31" y="1867604"/>
            <a:ext cx="9900762" cy="270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51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13" y="506437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69" y="3635276"/>
            <a:ext cx="4403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হেলাল উদ্দিন</a:t>
            </a:r>
          </a:p>
          <a:p>
            <a:pPr algn="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রাষ্ট্রবিজ্ঞান</a:t>
            </a:r>
          </a:p>
          <a:p>
            <a:pPr algn="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রকারি ফজলুল হক কলেজ</a:t>
            </a:r>
          </a:p>
          <a:p>
            <a:pPr algn="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চাখার, বরিশাল।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57" y="1724242"/>
            <a:ext cx="4051495" cy="42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9767" y="478301"/>
            <a:ext cx="250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148" y="3307137"/>
            <a:ext cx="7122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2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2" y="1054386"/>
            <a:ext cx="7981950" cy="504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12" y="3910817"/>
            <a:ext cx="2588015" cy="2185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0612" y="469612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9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0953" y="436099"/>
            <a:ext cx="26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2652" y="4894606"/>
            <a:ext cx="36294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5400" dirty="0" err="1" smtClean="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স্বাধীনতা</a:t>
            </a:r>
            <a:endParaRPr lang="en-US" sz="5400" b="0" cap="none" spc="0" dirty="0">
              <a:ln w="0"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49" y="1547446"/>
            <a:ext cx="6417403" cy="42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69" y="689317"/>
            <a:ext cx="2461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40" y="2518116"/>
            <a:ext cx="8032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</a:t>
            </a:r>
          </a:p>
          <a:p>
            <a:pPr algn="just"/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ধারণা ব্যাখ্যা করতে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বিভিন্ন রুপ সম্পর্কে বলতে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রক্ষা কবচ সম্পর্কে বর্ণনা করতে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ও স্বাধীনতার সম্পর্ক বিশ্লেষণ করতে পারবে।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2904" y="590843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</a:t>
            </a:r>
            <a:r>
              <a:rPr lang="en-US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551" y="1434905"/>
            <a:ext cx="99739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“যা উপভোগ করার এবং সম্পন্ন করার যোগ্যতা উপভোগ ও সম্পাদন করার ক্ষমতাকে স্বাধীনতা বলে।” 						</a:t>
            </a:r>
          </a:p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----- টি. এইচ. গ্রীন</a:t>
            </a:r>
          </a:p>
          <a:p>
            <a:pPr algn="just"/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“স্বাধীনতা বলতে খুশিমত কাজ করাকে বোঝায়, যদি উক্ত কাজ দ্বারা অন্যের অনুরুপ স্বাধীনতা উপভোগে বাধার সৃষ্টি না হয়।” 			</a:t>
            </a:r>
          </a:p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----- হার্বার্ট স্পেন্সার</a:t>
            </a:r>
          </a:p>
          <a:p>
            <a:pPr algn="just"/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ব্যক্তিত্ব বিকাশের উপযোগী অনুকুল সামাজিক ব্যবস্থা বা পরিবেশই স্বাধীনতা। স্বাধীনতার অর্থ যা কিছু করার ক্ষমতা নয়।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7734" y="478300"/>
            <a:ext cx="312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বিভিন্ন রুপ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6016293"/>
              </p:ext>
            </p:extLst>
          </p:nvPr>
        </p:nvGraphicFramePr>
        <p:xfrm>
          <a:off x="1328616" y="1223890"/>
          <a:ext cx="763250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0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3330" y="464234"/>
            <a:ext cx="34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রক্ষা কবচ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4882952"/>
              </p:ext>
            </p:extLst>
          </p:nvPr>
        </p:nvGraphicFramePr>
        <p:xfrm>
          <a:off x="970671" y="1209822"/>
          <a:ext cx="10297551" cy="478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94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330</TotalTime>
  <Words>184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2021-10-17T02:26:00Z</dcterms:created>
  <dcterms:modified xsi:type="dcterms:W3CDTF">2021-10-19T09:59:06Z</dcterms:modified>
</cp:coreProperties>
</file>