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20" r:id="rId3"/>
    <p:sldId id="257" r:id="rId4"/>
    <p:sldId id="262" r:id="rId5"/>
    <p:sldId id="323" r:id="rId6"/>
    <p:sldId id="324" r:id="rId7"/>
    <p:sldId id="321" r:id="rId8"/>
    <p:sldId id="326" r:id="rId9"/>
    <p:sldId id="327" r:id="rId10"/>
    <p:sldId id="302" r:id="rId11"/>
    <p:sldId id="328" r:id="rId12"/>
    <p:sldId id="304" r:id="rId13"/>
    <p:sldId id="305" r:id="rId14"/>
    <p:sldId id="317" r:id="rId15"/>
    <p:sldId id="306" r:id="rId16"/>
    <p:sldId id="307" r:id="rId17"/>
    <p:sldId id="313" r:id="rId18"/>
    <p:sldId id="314" r:id="rId19"/>
    <p:sldId id="315" r:id="rId20"/>
    <p:sldId id="316" r:id="rId21"/>
    <p:sldId id="303" r:id="rId22"/>
    <p:sldId id="329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79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C217F-7928-4AFE-A016-C116F8BE7E75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30F4C-56F2-41EE-A0A0-4106D388B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61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96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0F4C-56F2-41EE-A0A0-4106D388BD1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0F4C-56F2-41EE-A0A0-4106D388BD1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291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7170-E5D1-440D-8A86-823D6DA100BB}" type="datetime9">
              <a:rPr lang="en-US" smtClean="0"/>
              <a:pPr/>
              <a:t>10/21/2021 5:03:27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9525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66075-B48D-4FE5-8817-4A495034980F}" type="datetime9">
              <a:rPr lang="en-US" smtClean="0"/>
              <a:pPr/>
              <a:t>10/21/2021 5:03:27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59683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1A98-326D-47D8-B14E-DB18E3DD6427}" type="datetime9">
              <a:rPr lang="en-US" smtClean="0"/>
              <a:pPr/>
              <a:t>10/21/2021 5:03:27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68965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3A012-B564-43A1-9F2E-21458ECD783D}" type="datetime9">
              <a:rPr lang="en-US" smtClean="0"/>
              <a:pPr/>
              <a:t>10/21/2021 5:03:27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16712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5FCDA-4DD6-4499-BBDA-97A5AA8BDDA1}" type="datetime9">
              <a:rPr lang="en-US" smtClean="0"/>
              <a:pPr/>
              <a:t>10/21/2021 5:03:27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4226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6B54-3EC7-47B7-8F87-0532C956BF1C}" type="datetime9">
              <a:rPr lang="en-US" smtClean="0"/>
              <a:pPr/>
              <a:t>10/21/2021 5:03:27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6591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4102-9771-47E5-B7BD-165CFCFF05A4}" type="datetime9">
              <a:rPr lang="en-US" smtClean="0"/>
              <a:pPr/>
              <a:t>10/21/2021 5:03:27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1396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7E6E1-D5B1-4A53-9F5E-D58003B6169C}" type="datetime9">
              <a:rPr lang="en-US" smtClean="0"/>
              <a:pPr/>
              <a:t>10/21/2021 5:03:27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2758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3DBB-4850-4115-9AEF-414F1B9EF966}" type="datetime9">
              <a:rPr lang="en-US" smtClean="0"/>
              <a:pPr/>
              <a:t>10/21/2021 5:03:27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38434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D824-5F7E-4746-AA33-27041B96EF2E}" type="datetime9">
              <a:rPr lang="en-US" smtClean="0"/>
              <a:pPr/>
              <a:t>10/21/2021 5:03:27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0984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7789-4548-4FA2-9D59-CB8D05E20771}" type="datetime9">
              <a:rPr lang="en-US" smtClean="0"/>
              <a:pPr/>
              <a:t>10/21/2021 5:03:27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8394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13593-708E-4F64-95C3-D286EB7C4CCD}" type="datetime9">
              <a:rPr lang="en-US" smtClean="0"/>
              <a:pPr/>
              <a:t>10/21/2021 5:03:27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MITALI SARKAR.Shibgonj pilot Girls High school.Bogura.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658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" name="Picture 9" descr="ba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Picture8.png"/>
          <p:cNvPicPr>
            <a:picLocks noChangeAspect="1"/>
          </p:cNvPicPr>
          <p:nvPr/>
        </p:nvPicPr>
        <p:blipFill>
          <a:blip r:embed="rId3"/>
          <a:srcRect l="14020" t="36588" r="14020" b="20908"/>
          <a:stretch>
            <a:fillRect/>
          </a:stretch>
        </p:blipFill>
        <p:spPr>
          <a:xfrm>
            <a:off x="2795894" y="241429"/>
            <a:ext cx="7049731" cy="147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843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1830" y="1724297"/>
            <a:ext cx="2815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ভ্রমর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71543" y="1698172"/>
            <a:ext cx="278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ভোমরা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4366" y="3419565"/>
            <a:ext cx="2259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71542" y="3357154"/>
            <a:ext cx="2612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দোয়াত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5109" y="5199017"/>
            <a:ext cx="1841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জালি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40354" y="5175794"/>
            <a:ext cx="205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কচি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6" name="Picture 15" descr="ru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629" y="1414008"/>
            <a:ext cx="3497943" cy="1285649"/>
          </a:xfrm>
          <a:prstGeom prst="rect">
            <a:avLst/>
          </a:prstGeom>
        </p:spPr>
      </p:pic>
      <p:pic>
        <p:nvPicPr>
          <p:cNvPr id="19" name="Picture 18" descr="ru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799" y="2844800"/>
            <a:ext cx="3294743" cy="1452108"/>
          </a:xfrm>
          <a:prstGeom prst="rect">
            <a:avLst/>
          </a:prstGeom>
        </p:spPr>
      </p:pic>
      <p:pic>
        <p:nvPicPr>
          <p:cNvPr id="20" name="Picture 19" descr="ru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7829" y="4370614"/>
            <a:ext cx="3236685" cy="1600200"/>
          </a:xfrm>
          <a:prstGeom prst="rect">
            <a:avLst/>
          </a:prstGeom>
        </p:spPr>
      </p:pic>
      <p:pic>
        <p:nvPicPr>
          <p:cNvPr id="18" name="Picture 17" descr="co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1" y="1"/>
            <a:ext cx="5747657" cy="1219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8" grpId="0" build="p"/>
      <p:bldP spid="10" grpId="0" build="allAtOnce"/>
      <p:bldP spid="11" grpId="0" build="allAtOnce"/>
      <p:bldP spid="1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royai ka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1" y="1752601"/>
            <a:ext cx="3665425" cy="816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0172" y="3512457"/>
            <a:ext cx="972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ভ্রমর,জালি,কালো দাত শব্দগুলোর অর্থসহ দুইটি করে বাক্য তৈরি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 descr="ru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16" y="972458"/>
            <a:ext cx="2365828" cy="4441372"/>
          </a:xfrm>
          <a:prstGeom prst="rect">
            <a:avLst/>
          </a:prstGeom>
        </p:spPr>
      </p:pic>
      <p:pic>
        <p:nvPicPr>
          <p:cNvPr id="10" name="Picture 9" descr="ru9.jpg"/>
          <p:cNvPicPr>
            <a:picLocks noChangeAspect="1"/>
          </p:cNvPicPr>
          <p:nvPr/>
        </p:nvPicPr>
        <p:blipFill>
          <a:blip r:embed="rId3"/>
          <a:srcRect b="10786"/>
          <a:stretch>
            <a:fillRect/>
          </a:stretch>
        </p:blipFill>
        <p:spPr>
          <a:xfrm>
            <a:off x="2757714" y="957944"/>
            <a:ext cx="2886301" cy="43542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89599" y="2801257"/>
            <a:ext cx="6037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গাঁয়ের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চাষার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মুখেই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ভ্রমর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রঙিন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!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কাঁচা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কচি-মুখের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মাখিয়ে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নবীন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তৃণের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ছায়া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con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050" y="697192"/>
            <a:ext cx="4352185" cy="171893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48001" y="5319877"/>
            <a:ext cx="233679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কাঁচা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566057" y="5421476"/>
            <a:ext cx="1901371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চাষার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 descr="ru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72" y="493487"/>
            <a:ext cx="5297714" cy="2697843"/>
          </a:xfrm>
          <a:prstGeom prst="rect">
            <a:avLst/>
          </a:prstGeom>
        </p:spPr>
      </p:pic>
      <p:pic>
        <p:nvPicPr>
          <p:cNvPr id="10" name="Picture 9" descr="ru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914" y="595085"/>
            <a:ext cx="5094514" cy="25980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8802" y="4165600"/>
            <a:ext cx="8229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ডগার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দুখান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,</a:t>
            </a: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খানি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শাওন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তমাল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তরু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বাদল-ধোয়া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মেঘে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মাখিয়ে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6228" y="3360448"/>
            <a:ext cx="2815772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ডগা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157969" y="3302391"/>
            <a:ext cx="1900430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তমাল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তরু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bij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70" y="478971"/>
            <a:ext cx="5399315" cy="2743200"/>
          </a:xfrm>
          <a:prstGeom prst="rect">
            <a:avLst/>
          </a:prstGeom>
        </p:spPr>
      </p:pic>
      <p:pic>
        <p:nvPicPr>
          <p:cNvPr id="8" name="Picture 7" descr="dh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857" y="493487"/>
            <a:ext cx="4731657" cy="2728684"/>
          </a:xfrm>
          <a:prstGeom prst="rect">
            <a:avLst/>
          </a:prstGeom>
        </p:spPr>
      </p:pic>
      <p:pic>
        <p:nvPicPr>
          <p:cNvPr id="9" name="Picture 8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887" y="4219241"/>
            <a:ext cx="9506857" cy="2048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9371" y="3323772"/>
            <a:ext cx="1828800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বিজলী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63541" y="3367314"/>
            <a:ext cx="258354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কচি ধানের চারা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8343" y="1680249"/>
            <a:ext cx="5384562" cy="83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5828" y="3614057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দিয়েই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দাতের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দিয়েই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কেতাব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কোরান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কালো,কালো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ভূবনময়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চাষিদের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ওই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u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4" y="304799"/>
            <a:ext cx="4644571" cy="2336799"/>
          </a:xfrm>
          <a:prstGeom prst="rect">
            <a:avLst/>
          </a:prstGeom>
        </p:spPr>
      </p:pic>
      <p:pic>
        <p:nvPicPr>
          <p:cNvPr id="13" name="Picture 12" descr="ru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030" y="348342"/>
            <a:ext cx="4833256" cy="24093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71842" y="2765362"/>
            <a:ext cx="21615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331200" y="2830286"/>
            <a:ext cx="2119086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কলম- কালি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31657" y="725714"/>
            <a:ext cx="689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ru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0" y="458561"/>
            <a:ext cx="4707164" cy="2560410"/>
          </a:xfrm>
          <a:prstGeom prst="rect">
            <a:avLst/>
          </a:prstGeom>
        </p:spPr>
      </p:pic>
      <p:pic>
        <p:nvPicPr>
          <p:cNvPr id="9" name="Picture 8" descr="ru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828" y="508000"/>
            <a:ext cx="5225143" cy="24964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8115" y="3904343"/>
            <a:ext cx="8461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সোনায়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বানায়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গরব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’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গড়তে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রামধনুকের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যে-জন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বানায়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ভূলায়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পদ-রজের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লাগি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লুটায়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বৃন্দাবন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7200" y="3062514"/>
            <a:ext cx="2002971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সোনার গহনা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08684" y="3070163"/>
            <a:ext cx="1465943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রামধনু</a:t>
            </a:r>
            <a:endParaRPr lang="en-US" sz="32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31657" y="725714"/>
            <a:ext cx="689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82058" y="3817256"/>
            <a:ext cx="80699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সোনা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নহে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পিতল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নহে,নহে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কালো-বরন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চাষির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জুড়ায়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মাঠেরি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ধান,যে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গাঁও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!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কালোতে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সিনান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উজল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গাঁও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ru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505278"/>
            <a:ext cx="5123543" cy="2542721"/>
          </a:xfrm>
          <a:prstGeom prst="rect">
            <a:avLst/>
          </a:prstGeom>
        </p:spPr>
      </p:pic>
      <p:pic>
        <p:nvPicPr>
          <p:cNvPr id="12" name="Picture 11" descr="ru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7" y="472620"/>
            <a:ext cx="4659085" cy="24737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93142" y="3142735"/>
            <a:ext cx="1277258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সোনা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8548914" y="3113706"/>
            <a:ext cx="130628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পিতল</a:t>
            </a:r>
            <a:endParaRPr lang="en-US" sz="32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31657" y="725714"/>
            <a:ext cx="689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64228" y="3976914"/>
            <a:ext cx="8055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আখড়াতে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লাঠি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মানী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নিয়েই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টানাটানি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জারির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গানে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শাল-সুন্দি-বেত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ও,সকল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u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8" y="319314"/>
            <a:ext cx="5254172" cy="2685143"/>
          </a:xfrm>
          <a:prstGeom prst="rect">
            <a:avLst/>
          </a:prstGeom>
        </p:spPr>
      </p:pic>
      <p:pic>
        <p:nvPicPr>
          <p:cNvPr id="13" name="Picture 12" descr="ru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20" y="249237"/>
            <a:ext cx="4937579" cy="2769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257" y="3207657"/>
            <a:ext cx="1930399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লাঠি খেলা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28000" y="3084677"/>
            <a:ext cx="188685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31657" y="725714"/>
            <a:ext cx="689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49714" y="3802743"/>
            <a:ext cx="84182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বুড়োরা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কয়,ছেলে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ও,পাগলা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লোহা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বাপের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বেটা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যদিও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রুপা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নয়কো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রুপাই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রুপার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দামি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কালেতে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ওরই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গাঁ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ru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139" y="217714"/>
            <a:ext cx="4655231" cy="23948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61708" y="2736335"/>
            <a:ext cx="144503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রুপাই</a:t>
            </a:r>
            <a:endParaRPr lang="en-US" sz="3200" dirty="0"/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943" y="438377"/>
            <a:ext cx="4992913" cy="26096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5313" y="2881476"/>
            <a:ext cx="107405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রুপা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3276600"/>
            <a:ext cx="4267200" cy="2060278"/>
          </a:xfrm>
          <a:prstGeom prst="rect">
            <a:avLst/>
          </a:prstGeom>
        </p:spPr>
      </p:pic>
      <p:pic>
        <p:nvPicPr>
          <p:cNvPr id="7" name="Picture 6" descr="mitali sark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2286000"/>
            <a:ext cx="1341120" cy="1051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lowchart: Delay 9"/>
          <p:cNvSpPr/>
          <p:nvPr/>
        </p:nvSpPr>
        <p:spPr>
          <a:xfrm rot="16200000">
            <a:off x="3992881" y="-1142999"/>
            <a:ext cx="4206240" cy="9144000"/>
          </a:xfrm>
          <a:prstGeom prst="flowChartDelay">
            <a:avLst/>
          </a:prstGeom>
          <a:noFill/>
          <a:ln w="38100" cap="sq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6200000">
            <a:off x="4358640" y="3427943"/>
            <a:ext cx="3474720" cy="2117"/>
          </a:xfrm>
          <a:prstGeom prst="line">
            <a:avLst/>
          </a:prstGeom>
          <a:ln w="38100">
            <a:solidFill>
              <a:srgbClr val="C0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>
            <a:off x="4745779" y="3458422"/>
            <a:ext cx="3108960" cy="2117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>
            <a:off x="4339379" y="3458422"/>
            <a:ext cx="3108960" cy="2117"/>
          </a:xfrm>
          <a:prstGeom prst="line">
            <a:avLst/>
          </a:prstGeom>
          <a:ln w="38100"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1539" y="1872343"/>
            <a:ext cx="1665269" cy="150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Picture1.png"/>
          <p:cNvPicPr>
            <a:picLocks noChangeAspect="1"/>
          </p:cNvPicPr>
          <p:nvPr/>
        </p:nvPicPr>
        <p:blipFill>
          <a:blip r:embed="rId5"/>
          <a:srcRect l="7390" t="4855" r="7390" b="12137"/>
          <a:stretch>
            <a:fillRect/>
          </a:stretch>
        </p:blipFill>
        <p:spPr>
          <a:xfrm>
            <a:off x="6701585" y="3265715"/>
            <a:ext cx="3603558" cy="2191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53029" y="2902857"/>
            <a:ext cx="96084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গ্রাম-বাংলার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কর্মোদ্যোম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ictur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548" y="877584"/>
            <a:ext cx="3785303" cy="121300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85256" y="2322287"/>
            <a:ext cx="88101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কবি জসীমউদদীন জন্ম কত সালে?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রুপায়ের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মুখের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পাগাল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8" descr="co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655" y="375104"/>
            <a:ext cx="5045574" cy="13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944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2629" y="1767114"/>
            <a:ext cx="676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নিচের উদ্দীপক পড় এবং প্রশ্নগুলোর উত্তর </a:t>
            </a:r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দাওঃ</a:t>
            </a:r>
            <a:endParaRPr lang="bn-IN" sz="3200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o14.png"/>
          <p:cNvPicPr>
            <a:picLocks noChangeAspect="1"/>
          </p:cNvPicPr>
          <p:nvPr/>
        </p:nvPicPr>
        <p:blipFill>
          <a:blip r:embed="rId2"/>
          <a:srcRect l="10966" t="27152" r="10966" b="20364"/>
          <a:stretch>
            <a:fillRect/>
          </a:stretch>
        </p:blipFill>
        <p:spPr>
          <a:xfrm>
            <a:off x="4120252" y="554439"/>
            <a:ext cx="3456205" cy="7070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3485" y="2531906"/>
            <a:ext cx="6052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ল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ডগার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দুখান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শাওন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তমাল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তরু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বাদল-ধোয়া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মেঘে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মাখিয়ে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2742" y="4107542"/>
            <a:ext cx="97971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ক) চাষির ছেলের মাথার চুল কেমন?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খ) “চাষিদের ওই কালো ছেলে সব করেছে জয়”- চরনটিতে কবি কী বোঝাতে চেয়েছেন?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গ) উদ্দীপ ও রুপাই কবিতার আলোকে তোমার দেখা কোন পল্লিগ্রামের বর্ণনা দাও।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ঘ) ‘উদ্দীপকটি ‘রুপাই’ কবিতার খন্ডাংশ মাত্র’- যুক্তিসহ বিশ্লেষণ কর।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3" name="Picture 12" descr="ba12.png"/>
          <p:cNvPicPr>
            <a:picLocks noChangeAspect="1"/>
          </p:cNvPicPr>
          <p:nvPr/>
        </p:nvPicPr>
        <p:blipFill>
          <a:blip r:embed="rId2"/>
          <a:srcRect t="14357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0" name="Picture 9" descr="Picture7.png"/>
          <p:cNvPicPr>
            <a:picLocks noChangeAspect="1"/>
          </p:cNvPicPr>
          <p:nvPr/>
        </p:nvPicPr>
        <p:blipFill>
          <a:blip r:embed="rId3"/>
          <a:srcRect l="15442" t="31471" r="17649" b="15736"/>
          <a:stretch>
            <a:fillRect/>
          </a:stretch>
        </p:blipFill>
        <p:spPr>
          <a:xfrm>
            <a:off x="2618373" y="1239265"/>
            <a:ext cx="6438147" cy="20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2436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 descr="ru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56" y="1437141"/>
            <a:ext cx="5021944" cy="4020231"/>
          </a:xfrm>
          <a:prstGeom prst="rect">
            <a:avLst/>
          </a:prstGeom>
        </p:spPr>
      </p:pic>
      <p:pic>
        <p:nvPicPr>
          <p:cNvPr id="10" name="Picture 9" descr="ru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772" y="1451428"/>
            <a:ext cx="5384800" cy="3962399"/>
          </a:xfrm>
          <a:prstGeom prst="rect">
            <a:avLst/>
          </a:prstGeom>
        </p:spPr>
      </p:pic>
      <p:pic>
        <p:nvPicPr>
          <p:cNvPr id="14" name="Picture 13" descr="con18.png"/>
          <p:cNvPicPr>
            <a:picLocks noChangeAspect="1"/>
          </p:cNvPicPr>
          <p:nvPr/>
        </p:nvPicPr>
        <p:blipFill>
          <a:blip r:embed="rId4"/>
          <a:srcRect l="1326" t="24864" r="7958" b="8288"/>
          <a:stretch>
            <a:fillRect/>
          </a:stretch>
        </p:blipFill>
        <p:spPr>
          <a:xfrm>
            <a:off x="2711407" y="466533"/>
            <a:ext cx="6253838" cy="737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0229" y="5646057"/>
            <a:ext cx="567508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চিত্রগুলোতে আমরা কী দেখলাম?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002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86068" y="4642339"/>
            <a:ext cx="3010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ru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4" y="1567544"/>
            <a:ext cx="6894286" cy="4005942"/>
          </a:xfrm>
          <a:prstGeom prst="rect">
            <a:avLst/>
          </a:prstGeom>
        </p:spPr>
      </p:pic>
      <p:pic>
        <p:nvPicPr>
          <p:cNvPr id="12" name="Picture 11" descr="con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43" y="261257"/>
            <a:ext cx="5718627" cy="1243481"/>
          </a:xfrm>
          <a:prstGeom prst="rect">
            <a:avLst/>
          </a:prstGeom>
        </p:spPr>
      </p:pic>
      <p:pic>
        <p:nvPicPr>
          <p:cNvPr id="13" name="Picture 12" descr="con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192" y="1843820"/>
            <a:ext cx="4352185" cy="171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2947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 pathsheSh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2" y="1052286"/>
            <a:ext cx="5588000" cy="609600"/>
          </a:xfrm>
          <a:prstGeom prst="rect">
            <a:avLst/>
          </a:prstGeom>
          <a:ln w="28575">
            <a:solidFill>
              <a:srgbClr val="00B0F0"/>
            </a:solidFill>
            <a:prstDash val="lgDash"/>
          </a:ln>
        </p:spPr>
      </p:pic>
      <p:pic>
        <p:nvPicPr>
          <p:cNvPr id="11" name="Picture 10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15" y="3744687"/>
            <a:ext cx="10261600" cy="457199"/>
          </a:xfrm>
          <a:prstGeom prst="rect">
            <a:avLst/>
          </a:prstGeom>
        </p:spPr>
      </p:pic>
      <p:pic>
        <p:nvPicPr>
          <p:cNvPr id="12" name="Picture 11" descr="Pictur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86" y="4532086"/>
            <a:ext cx="10464800" cy="457200"/>
          </a:xfrm>
          <a:prstGeom prst="rect">
            <a:avLst/>
          </a:prstGeom>
        </p:spPr>
      </p:pic>
      <p:pic>
        <p:nvPicPr>
          <p:cNvPr id="9" name="Picture 8" descr="Picture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172" y="3040743"/>
            <a:ext cx="8534400" cy="457200"/>
          </a:xfrm>
          <a:prstGeom prst="rect">
            <a:avLst/>
          </a:prstGeom>
        </p:spPr>
      </p:pic>
      <p:pic>
        <p:nvPicPr>
          <p:cNvPr id="8" name="Picture 7" descr="Picture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838" y="2113747"/>
            <a:ext cx="8942093" cy="90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15" y="2921001"/>
            <a:ext cx="2438399" cy="53947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3860800" y="333822"/>
            <a:ext cx="4439157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জন্ম: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১৯০৩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খ্রিষ্টাব্দে </a:t>
            </a:r>
            <a:endParaRPr lang="en-US" sz="3600" dirty="0"/>
          </a:p>
        </p:txBody>
      </p:sp>
      <p:pic>
        <p:nvPicPr>
          <p:cNvPr id="22" name="Picture 21" descr="josimuddin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3" y="1349829"/>
            <a:ext cx="2801257" cy="3701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1157799" y="5203763"/>
            <a:ext cx="2006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জসীমউদদীন</a:t>
            </a: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5496633" y="5682734"/>
            <a:ext cx="4126337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জীবনাবসান: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৭৬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pic>
        <p:nvPicPr>
          <p:cNvPr id="25" name="Picture 24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869" y="2382611"/>
            <a:ext cx="1587274" cy="1862818"/>
          </a:xfrm>
          <a:prstGeom prst="rect">
            <a:avLst/>
          </a:prstGeom>
        </p:spPr>
      </p:pic>
      <p:pic>
        <p:nvPicPr>
          <p:cNvPr id="26" name="Picture 25" descr="download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685" y="1030515"/>
            <a:ext cx="1539421" cy="1799772"/>
          </a:xfrm>
          <a:prstGeom prst="rect">
            <a:avLst/>
          </a:prstGeom>
        </p:spPr>
      </p:pic>
      <p:pic>
        <p:nvPicPr>
          <p:cNvPr id="27" name="Picture 26" descr="downlo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2228" y="1204686"/>
            <a:ext cx="1683204" cy="1770742"/>
          </a:xfrm>
          <a:prstGeom prst="rect">
            <a:avLst/>
          </a:prstGeom>
        </p:spPr>
      </p:pic>
      <p:pic>
        <p:nvPicPr>
          <p:cNvPr id="28" name="Picture 27" descr="রাখালি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8343" y="3425372"/>
            <a:ext cx="1611085" cy="1828800"/>
          </a:xfrm>
          <a:prstGeom prst="rect">
            <a:avLst/>
          </a:prstGeom>
        </p:spPr>
      </p:pic>
      <p:pic>
        <p:nvPicPr>
          <p:cNvPr id="29" name="Picture 28" descr="download (2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5771" y="3556000"/>
            <a:ext cx="1577749" cy="170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1771" y="990600"/>
            <a:ext cx="370114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1485" y="3360057"/>
            <a:ext cx="979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পল্লিকবি জসিমউদ্দীনের কয়েকটি  কাব্যগ্রন্থের নাম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Pict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7" y="1379713"/>
            <a:ext cx="4622686" cy="3169658"/>
          </a:xfrm>
          <a:prstGeom prst="rect">
            <a:avLst/>
          </a:prstGeom>
        </p:spPr>
      </p:pic>
      <p:pic>
        <p:nvPicPr>
          <p:cNvPr id="7" name="Picture 6" descr="con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249" y="0"/>
            <a:ext cx="3743637" cy="1016000"/>
          </a:xfrm>
          <a:prstGeom prst="rect">
            <a:avLst/>
          </a:prstGeom>
        </p:spPr>
      </p:pic>
      <p:pic>
        <p:nvPicPr>
          <p:cNvPr id="8" name="Picture 7" descr="ru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288" y="1713365"/>
            <a:ext cx="1465941" cy="4484235"/>
          </a:xfrm>
          <a:prstGeom prst="rect">
            <a:avLst/>
          </a:prstGeom>
        </p:spPr>
      </p:pic>
      <p:pic>
        <p:nvPicPr>
          <p:cNvPr id="9" name="Picture 8" descr="Picture4.png"/>
          <p:cNvPicPr>
            <a:picLocks noChangeAspect="1"/>
          </p:cNvPicPr>
          <p:nvPr/>
        </p:nvPicPr>
        <p:blipFill>
          <a:blip r:embed="rId5"/>
          <a:srcRect b="19339"/>
          <a:stretch>
            <a:fillRect/>
          </a:stretch>
        </p:blipFill>
        <p:spPr>
          <a:xfrm>
            <a:off x="7280328" y="885372"/>
            <a:ext cx="4650415" cy="5330206"/>
          </a:xfrm>
          <a:prstGeom prst="rect">
            <a:avLst/>
          </a:prstGeom>
        </p:spPr>
      </p:pic>
      <p:pic>
        <p:nvPicPr>
          <p:cNvPr id="11" name="Picture 10" descr="Picture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228" y="4549998"/>
            <a:ext cx="4572000" cy="14446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200" y="457200"/>
            <a:ext cx="5283200" cy="452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7600" y="457200"/>
            <a:ext cx="5384800" cy="452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4" name="Picture 13" descr="Picture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487" y="5239656"/>
            <a:ext cx="4055537" cy="769257"/>
          </a:xfrm>
          <a:prstGeom prst="rect">
            <a:avLst/>
          </a:prstGeom>
        </p:spPr>
      </p:pic>
      <p:pic>
        <p:nvPicPr>
          <p:cNvPr id="18" name="Picture 17" descr="Picture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0686" y="5090886"/>
            <a:ext cx="3576024" cy="9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90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453</Words>
  <Application>Microsoft Office PowerPoint</Application>
  <PresentationFormat>Custom</PresentationFormat>
  <Paragraphs>91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391</cp:revision>
  <dcterms:created xsi:type="dcterms:W3CDTF">2020-04-04T15:22:44Z</dcterms:created>
  <dcterms:modified xsi:type="dcterms:W3CDTF">2021-10-21T13:26:16Z</dcterms:modified>
</cp:coreProperties>
</file>