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347" r:id="rId3"/>
    <p:sldId id="326" r:id="rId4"/>
    <p:sldId id="331" r:id="rId5"/>
    <p:sldId id="350" r:id="rId6"/>
    <p:sldId id="322" r:id="rId7"/>
    <p:sldId id="344" r:id="rId8"/>
    <p:sldId id="346" r:id="rId9"/>
    <p:sldId id="329" r:id="rId10"/>
    <p:sldId id="337" r:id="rId11"/>
    <p:sldId id="338" r:id="rId12"/>
    <p:sldId id="339" r:id="rId13"/>
    <p:sldId id="340" r:id="rId14"/>
    <p:sldId id="330" r:id="rId15"/>
    <p:sldId id="327" r:id="rId16"/>
    <p:sldId id="342" r:id="rId17"/>
    <p:sldId id="341" r:id="rId18"/>
    <p:sldId id="343" r:id="rId19"/>
    <p:sldId id="335" r:id="rId20"/>
    <p:sldId id="332" r:id="rId21"/>
    <p:sldId id="267" r:id="rId22"/>
    <p:sldId id="353" r:id="rId23"/>
    <p:sldId id="321" r:id="rId24"/>
    <p:sldId id="352" r:id="rId25"/>
    <p:sldId id="316" r:id="rId26"/>
    <p:sldId id="269" r:id="rId27"/>
    <p:sldId id="324" r:id="rId2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89820" autoAdjust="0"/>
  </p:normalViewPr>
  <p:slideViewPr>
    <p:cSldViewPr>
      <p:cViewPr varScale="1">
        <p:scale>
          <a:sx n="62" d="100"/>
          <a:sy n="62" d="100"/>
        </p:scale>
        <p:origin x="1206" y="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2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5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8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4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9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শিখলাম</a:t>
            </a:r>
            <a:r>
              <a:rPr lang="en-US" dirty="0" smtClean="0"/>
              <a:t> </a:t>
            </a:r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1"/>
            <a:ext cx="10744200" cy="6270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2192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spc="-3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2652" y="5129282"/>
            <a:ext cx="108965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এমপিথ্রি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এমপিফোর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8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966" r="4373" b="5595"/>
          <a:stretch/>
        </p:blipFill>
        <p:spPr>
          <a:xfrm>
            <a:off x="1066800" y="1905000"/>
            <a:ext cx="425861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84" y="1882410"/>
            <a:ext cx="4258616" cy="3193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27122"/>
            <a:ext cx="574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583" y="5791200"/>
            <a:ext cx="9861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0" y="1745435"/>
            <a:ext cx="47244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8" y="1745436"/>
            <a:ext cx="4644702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2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288" y="5334000"/>
            <a:ext cx="9387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28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738"/>
          <a:stretch/>
        </p:blipFill>
        <p:spPr>
          <a:xfrm>
            <a:off x="5771148" y="1386590"/>
            <a:ext cx="4114800" cy="3520190"/>
          </a:xfrm>
          <a:prstGeom prst="round2DiagRect">
            <a:avLst>
              <a:gd name="adj1" fmla="val 0"/>
              <a:gd name="adj2" fmla="val 23093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>
            <a:off x="1066800" y="1386590"/>
            <a:ext cx="4186643" cy="3520190"/>
          </a:xfrm>
          <a:prstGeom prst="round2DiagRect">
            <a:avLst>
              <a:gd name="adj1" fmla="val 21874"/>
              <a:gd name="adj2" fmla="val 0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1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4"/>
          <a:stretch/>
        </p:blipFill>
        <p:spPr>
          <a:xfrm>
            <a:off x="5710237" y="1676400"/>
            <a:ext cx="3509963" cy="34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752600" y="1676400"/>
            <a:ext cx="3505200" cy="3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52605"/>
            <a:ext cx="5540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4" y="4953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524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2" y="182880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1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492" y="152400"/>
            <a:ext cx="73697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249017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457200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91" y="1752600"/>
            <a:ext cx="4846509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2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5" y="5638800"/>
            <a:ext cx="1052945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5550076" cy="41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9831" y="153944"/>
            <a:ext cx="66177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4740"/>
            <a:ext cx="6982621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637393"/>
            <a:ext cx="1036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22238" y="1156788"/>
            <a:ext cx="7315200" cy="4419465"/>
            <a:chOff x="2658338" y="833912"/>
            <a:chExt cx="6485661" cy="39186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38" y="833912"/>
              <a:ext cx="6485661" cy="3918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0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179" y="5486400"/>
            <a:ext cx="1062976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9151"/>
            <a:ext cx="4147152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7" y="1529151"/>
            <a:ext cx="414642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14600" y="2286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1430">
                <a:solidFill>
                  <a:srgbClr val="002060"/>
                </a:solidFill>
              </a:ln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12926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4179" y="5664631"/>
            <a:ext cx="95722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3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" y="2057400"/>
            <a:ext cx="4945029" cy="3276600"/>
          </a:xfrm>
          <a:prstGeom prst="round2DiagRect">
            <a:avLst>
              <a:gd name="adj1" fmla="val 510"/>
              <a:gd name="adj2" fmla="val 18681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5785337" y="2057400"/>
            <a:ext cx="4625257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3288" y="5618945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2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6683" y="3589801"/>
            <a:ext cx="4460283" cy="24960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১8</a:t>
            </a: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১৯/১০/২০২১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4700" y="1524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760760" y="143999"/>
            <a:ext cx="2831040" cy="3437401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638800" y="940390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2979" y="3886200"/>
            <a:ext cx="4948622" cy="2362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মোছাঃরোকেয়া খাতুন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শিক্ষক(আইসিটি)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কাহারোল পাইলট বালিকা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কাহারোল,দিনাজপুর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" y="185980"/>
            <a:ext cx="3180399" cy="32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3" y="5791200"/>
            <a:ext cx="1078774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spc="50" dirty="0" smtClean="0">
                <a:ln w="11430">
                  <a:solidFill>
                    <a:srgbClr val="00206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spc="50" dirty="0">
              <a:ln w="11430">
                <a:solidFill>
                  <a:srgbClr val="00206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74" y="1828799"/>
            <a:ext cx="4041826" cy="3200401"/>
          </a:xfrm>
          <a:prstGeom prst="round2DiagRect">
            <a:avLst>
              <a:gd name="adj1" fmla="val 0"/>
              <a:gd name="adj2" fmla="val 27143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0683" r="4861" b="20992"/>
          <a:stretch/>
        </p:blipFill>
        <p:spPr>
          <a:xfrm>
            <a:off x="1164692" y="1828799"/>
            <a:ext cx="4016908" cy="320040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56388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762000" y="1676399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0" y="228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200400" y="395803"/>
            <a:ext cx="5181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7844" y="3581400"/>
            <a:ext cx="10814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10298"/>
          <a:stretch/>
        </p:blipFill>
        <p:spPr>
          <a:xfrm>
            <a:off x="968683" y="3677739"/>
            <a:ext cx="4049789" cy="249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441" y="1112386"/>
            <a:ext cx="3538062" cy="237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4336593" cy="2444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2337" y="216759"/>
            <a:ext cx="4124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5468" y="2507165"/>
            <a:ext cx="349853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05" y="1752600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507165"/>
            <a:ext cx="380999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600200" y="3134461"/>
            <a:ext cx="404526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468" y="3134461"/>
            <a:ext cx="349853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819400" y="381000"/>
            <a:ext cx="3626741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903006" y="317739"/>
            <a:ext cx="39220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7557022" y="281335"/>
            <a:ext cx="2411955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679822" y="48768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1" y="4216677"/>
            <a:ext cx="70104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6281" y="5510948"/>
            <a:ext cx="337648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303563" y="4863812"/>
            <a:ext cx="399944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9822" y="55626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295400"/>
            <a:ext cx="10672649" cy="0"/>
          </a:xfrm>
          <a:prstGeom prst="line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3810000" y="290489"/>
            <a:ext cx="2209937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12934" y="258910"/>
            <a:ext cx="3550266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706146" y="5967988"/>
            <a:ext cx="308317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3441958"/>
            <a:ext cx="672370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5485" y="596798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5485" y="534695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6146" y="5359678"/>
            <a:ext cx="308496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4061738"/>
            <a:ext cx="18907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3493" y="4039532"/>
            <a:ext cx="23155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4386" y="4062754"/>
            <a:ext cx="199672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072" b="42390"/>
          <a:stretch/>
        </p:blipFill>
        <p:spPr>
          <a:xfrm>
            <a:off x="8094666" y="467677"/>
            <a:ext cx="2268534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85484" y="4734580"/>
            <a:ext cx="670562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6145" y="2000973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400" y="1371600"/>
            <a:ext cx="672192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5483" y="2001811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075482" y="2582774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96145" y="2582774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66800"/>
            <a:ext cx="106680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4610" y="2304857"/>
            <a:ext cx="84653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রিসিভার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2529" y="1153180"/>
            <a:ext cx="234587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242089" y="1153180"/>
            <a:ext cx="187271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ব্লুটুথ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810000" y="1153180"/>
            <a:ext cx="2057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867400" y="1153180"/>
            <a:ext cx="148217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349574" y="1153180"/>
            <a:ext cx="133722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144000" y="1153180"/>
            <a:ext cx="12105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43000" y="5540514"/>
            <a:ext cx="883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19" y="2140978"/>
            <a:ext cx="4002276" cy="2964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>
          <a:xfrm>
            <a:off x="3961061" y="2268762"/>
            <a:ext cx="5181600" cy="3664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515707" y="4902888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সভাকক্ষে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ঔজ্জ্বল্য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লুমেন্সের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3275" r="7676" b="6901"/>
          <a:stretch/>
        </p:blipFill>
        <p:spPr>
          <a:xfrm>
            <a:off x="2825016" y="1744446"/>
            <a:ext cx="4027367" cy="347725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060268" y="3949838"/>
            <a:ext cx="956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40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608822" y="3111834"/>
            <a:ext cx="664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5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54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-427062" y="2632122"/>
            <a:ext cx="664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5400" b="1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ইমেটিং</a:t>
            </a:r>
            <a:r>
              <a:rPr lang="en-US" sz="5400" b="1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ডায়োড</a:t>
            </a:r>
            <a:endParaRPr lang="en-US" sz="5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03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5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514601" y="24804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844" y="3657600"/>
            <a:ext cx="104339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228600"/>
            <a:ext cx="10515599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9374" y="1259175"/>
            <a:ext cx="10744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048000" y="233378"/>
            <a:ext cx="5919670" cy="511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7967" y="609600"/>
            <a:ext cx="3505200" cy="259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53098" y="5058036"/>
            <a:ext cx="830947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6970" y="5925072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3565" y="4233250"/>
            <a:ext cx="6629400" cy="1007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576" y="4448389"/>
            <a:ext cx="622998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764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871451"/>
            <a:ext cx="937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0">
                  <a:solidFill>
                    <a:srgbClr val="002060"/>
                  </a:solidFill>
                  <a:prstDash val="dash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 smtClean="0">
                <a:ln w="0">
                  <a:solidFill>
                    <a:srgbClr val="002060"/>
                  </a:solidFill>
                  <a:prstDash val="dash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>
                  <a:solidFill>
                    <a:srgbClr val="002060"/>
                  </a:solidFill>
                  <a:prstDash val="dash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 smtClean="0">
                <a:ln w="0">
                  <a:solidFill>
                    <a:srgbClr val="002060"/>
                  </a:solidFill>
                  <a:prstDash val="dash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solidFill>
                  <a:srgbClr val="002060"/>
                </a:solidFill>
                <a:prstDash val="dash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28470"/>
            <a:ext cx="7315200" cy="315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52700" y="228600"/>
            <a:ext cx="60579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10058400" cy="40797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09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64940" y="5791200"/>
            <a:ext cx="10896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8278"/>
            <a:ext cx="4648200" cy="3311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8278"/>
            <a:ext cx="4048125" cy="33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466" r="10517" b="7010"/>
          <a:stretch/>
        </p:blipFill>
        <p:spPr>
          <a:xfrm>
            <a:off x="3080232" y="1204664"/>
            <a:ext cx="2468445" cy="397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40042" r="10239" b="21032"/>
          <a:stretch/>
        </p:blipFill>
        <p:spPr>
          <a:xfrm>
            <a:off x="5656118" y="2080367"/>
            <a:ext cx="1870364" cy="152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5555159"/>
            <a:ext cx="105156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5680" y="309502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dirty="0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dirty="0">
              <a:ln w="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220813"/>
            <a:ext cx="937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2860" b="18443"/>
          <a:stretch/>
        </p:blipFill>
        <p:spPr>
          <a:xfrm>
            <a:off x="1295400" y="1531677"/>
            <a:ext cx="3981036" cy="3148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04423" y="5613502"/>
            <a:ext cx="115061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1678"/>
            <a:ext cx="3886200" cy="3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903767" y="208669"/>
            <a:ext cx="5562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842" y="1984705"/>
            <a:ext cx="10586357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11" y="3276600"/>
            <a:ext cx="4505390" cy="3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6764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" y="5774123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77770"/>
            <a:ext cx="3788473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657600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52400" y="5177725"/>
            <a:ext cx="1021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এয়ারফোন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574</Words>
  <Application>Microsoft Office PowerPoint</Application>
  <PresentationFormat>Custom</PresentationFormat>
  <Paragraphs>129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413</cp:revision>
  <dcterms:created xsi:type="dcterms:W3CDTF">2014-12-07T02:50:48Z</dcterms:created>
  <dcterms:modified xsi:type="dcterms:W3CDTF">2021-10-20T13:23:28Z</dcterms:modified>
</cp:coreProperties>
</file>