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66" r:id="rId4"/>
    <p:sldId id="272" r:id="rId5"/>
    <p:sldId id="258" r:id="rId6"/>
    <p:sldId id="261" r:id="rId7"/>
    <p:sldId id="259" r:id="rId8"/>
    <p:sldId id="260" r:id="rId9"/>
    <p:sldId id="262" r:id="rId10"/>
    <p:sldId id="257" r:id="rId11"/>
    <p:sldId id="263" r:id="rId12"/>
    <p:sldId id="268" r:id="rId13"/>
    <p:sldId id="264" r:id="rId14"/>
    <p:sldId id="267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41AB4-DC5F-4C53-B549-8EC10DDAEA8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BBC0-7D23-4F34-8584-0076EF7A7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8BBC0-7D23-4F34-8584-0076EF7A7A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2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8BBC0-7D23-4F34-8584-0076EF7A7A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2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8BBC0-7D23-4F34-8584-0076EF7A7A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C9CD41-0F2C-4BCB-AD76-091A772505F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B059C2-FE2D-46D0-B6BC-44C394C2CC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8B12D8-C45A-4625-813E-0326AE074442}"/>
              </a:ext>
            </a:extLst>
          </p:cNvPr>
          <p:cNvSpPr txBox="1"/>
          <p:nvPr/>
        </p:nvSpPr>
        <p:spPr>
          <a:xfrm>
            <a:off x="381000" y="2514600"/>
            <a:ext cx="8229600" cy="3484686"/>
          </a:xfrm>
          <a:prstGeom prst="rect">
            <a:avLst/>
          </a:prstGeom>
          <a:noFill/>
        </p:spPr>
        <p:txBody>
          <a:bodyPr wrap="square" numCol="1" rtlCol="0">
            <a:prstTxWarp prst="textInflateTo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21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819400" y="-76200"/>
            <a:ext cx="3810000" cy="15240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733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486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খোসা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9812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কোয়া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38100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5486399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3429000"/>
            <a:ext cx="2847975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524000"/>
            <a:ext cx="276225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92" y="523875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76200"/>
            <a:ext cx="885564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65920" y="-76200"/>
            <a:ext cx="2220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7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53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3340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ঙ্গি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098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34340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343400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20235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2098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2299647"/>
            <a:ext cx="876300" cy="6513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2819400" y="2327940"/>
            <a:ext cx="914400" cy="6513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4454099"/>
            <a:ext cx="876300" cy="6513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4724400" y="4454099"/>
            <a:ext cx="876300" cy="6513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22" name="Rectangle 21"/>
          <p:cNvSpPr/>
          <p:nvPr/>
        </p:nvSpPr>
        <p:spPr>
          <a:xfrm>
            <a:off x="2819400" y="4433247"/>
            <a:ext cx="876300" cy="6513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3359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33595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2327493"/>
            <a:ext cx="876300" cy="6513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232794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সঙ্গী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44540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বন্দী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0417 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2743 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0.0007 L 0.42917 0.01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0.01065 L 0.59167 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24 0.01158 L 0.43334 0.011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24 0.01042 L 0.59757 0.010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3" grpId="0"/>
      <p:bldP spid="4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57200"/>
            <a:ext cx="27432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0574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হলুদ দল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2057400"/>
            <a:ext cx="1981200" cy="769441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দল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78923" y="2193413"/>
            <a:ext cx="0" cy="32728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4288" y="1893277"/>
            <a:ext cx="0" cy="396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600" y="3352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ফল পাকলে ভিতরে হলুদ হয় তার তালিকা তৈরি করো।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34290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যেসব ফল পাকলে ভিতরে লাল হয় তার তালিকা তৈরি করো।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83723" y="2238037"/>
            <a:ext cx="0" cy="32728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96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42672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 গুলোর  উত্তর  দাও :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কাঁচা থাকতে কোন  কোন ফল সবূজ হয় 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কোন কোন ফলের  ভিতরটা লাল রঙের 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সাদা রঙের একটি ফলের নাম লেখ।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কোন ফলের খোসা ও কোষ কমলা রঙের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90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7338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57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ফল সম্পর্কে তিনটি বাক্য লেখ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60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56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990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995952"/>
            <a:ext cx="876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 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685800"/>
            <a:ext cx="5486400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667000"/>
            <a:ext cx="6553200" cy="255454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চম্পা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সাথী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বয়ারসিংগা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19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7244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 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33600"/>
            <a:ext cx="5638800" cy="2554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২য়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নানা রংয়ের ফুল ফল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পাঠ্যাংশঃএ দেশে ফলে ........খেতেও মজার 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DA48B4E7-C76A-4C57-B535-FE6C1A668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447800"/>
            <a:ext cx="30480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8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18182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838201"/>
            <a:ext cx="8915400" cy="57911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kvbv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:</a:t>
            </a:r>
          </a:p>
          <a:p>
            <a:r>
              <a:rPr lang="en-US" sz="2800" b="1" dirty="0" smtClean="0">
                <a:latin typeface="SutonnyMJ" pitchFamily="2" charset="0"/>
              </a:rPr>
              <a:t>1.1.1-evK¨ I </a:t>
            </a:r>
            <a:r>
              <a:rPr lang="en-US" sz="2800" b="1" dirty="0" err="1" smtClean="0">
                <a:latin typeface="SutonnyMJ" pitchFamily="2" charset="0"/>
              </a:rPr>
              <a:t>k‡ã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e¨eüZ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evsjv</a:t>
            </a:r>
            <a:r>
              <a:rPr lang="en-US" sz="2800" b="1" dirty="0" smtClean="0">
                <a:latin typeface="SutonnyMJ" pitchFamily="2" charset="0"/>
              </a:rPr>
              <a:t> hy³ </a:t>
            </a:r>
            <a:r>
              <a:rPr lang="en-US" sz="2800" b="1" dirty="0" err="1" smtClean="0">
                <a:latin typeface="SutonnyMJ" pitchFamily="2" charset="0"/>
              </a:rPr>
              <a:t>e‡Y©i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a¦wY</a:t>
            </a:r>
            <a:r>
              <a:rPr lang="en-US" sz="2800" b="1" dirty="0">
                <a:latin typeface="SutonnyMJ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SzS‡Z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</a:rPr>
              <a:t>|</a:t>
            </a:r>
          </a:p>
          <a:p>
            <a:r>
              <a:rPr lang="en-US" sz="2800" b="1" dirty="0" smtClean="0">
                <a:latin typeface="SutonnyMJ" pitchFamily="2" charset="0"/>
              </a:rPr>
              <a:t>3.1.2 -</a:t>
            </a:r>
            <a:r>
              <a:rPr lang="en-US" sz="2800" b="1" dirty="0" err="1" smtClean="0">
                <a:latin typeface="SutonnyMJ" pitchFamily="2" charset="0"/>
              </a:rPr>
              <a:t>eY©bv</a:t>
            </a:r>
            <a:r>
              <a:rPr lang="en-US" sz="2800" b="1" dirty="0" smtClean="0">
                <a:latin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</a:rPr>
              <a:t>kv‡b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eyS‡Z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</a:rPr>
              <a:t>|</a:t>
            </a:r>
          </a:p>
          <a:p>
            <a:r>
              <a:rPr lang="en-US" sz="2800" b="1" dirty="0" smtClean="0">
                <a:latin typeface="SutonnyMJ" pitchFamily="2" charset="0"/>
              </a:rPr>
              <a:t>3.2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err="1" smtClean="0">
                <a:latin typeface="SutonnyMJ" pitchFamily="2" charset="0"/>
              </a:rPr>
              <a:t>cwiwPZ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m¤ú</a:t>
            </a:r>
            <a:r>
              <a:rPr lang="en-US" sz="2800" b="1" dirty="0" smtClean="0">
                <a:latin typeface="SutonnyMJ" pitchFamily="2" charset="0"/>
              </a:rPr>
              <a:t>©‡K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eyS‡Z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</a:rPr>
              <a:t>| 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</a:rPr>
              <a:t>e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jv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:</a:t>
            </a:r>
          </a:p>
          <a:p>
            <a:r>
              <a:rPr lang="en-US" sz="2800" b="1" dirty="0" smtClean="0">
                <a:latin typeface="SutonnyMJ" pitchFamily="2" charset="0"/>
              </a:rPr>
              <a:t>1.1.1- </a:t>
            </a:r>
            <a:r>
              <a:rPr lang="en-US" sz="2800" b="1" dirty="0" err="1" smtClean="0">
                <a:latin typeface="SutonnyMJ" pitchFamily="2" charset="0"/>
              </a:rPr>
              <a:t>k‡ã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e¨eüZ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evsjv</a:t>
            </a:r>
            <a:r>
              <a:rPr lang="en-US" sz="2800" b="1" dirty="0" smtClean="0">
                <a:latin typeface="SutonnyMJ" pitchFamily="2" charset="0"/>
              </a:rPr>
              <a:t> hy³e‡Y©i </a:t>
            </a:r>
            <a:r>
              <a:rPr lang="en-US" sz="2800" b="1" dirty="0" err="1" smtClean="0">
                <a:latin typeface="SutonnyMJ" pitchFamily="2" charset="0"/>
              </a:rPr>
              <a:t>a¦wb</a:t>
            </a:r>
            <a:r>
              <a:rPr lang="en-US" sz="2800" b="1" dirty="0" smtClean="0">
                <a:latin typeface="SutonnyMJ" pitchFamily="2" charset="0"/>
              </a:rPr>
              <a:t> ¯</a:t>
            </a:r>
            <a:r>
              <a:rPr lang="en-US" sz="2800" b="1" dirty="0" err="1" smtClean="0">
                <a:latin typeface="SutonnyMJ" pitchFamily="2" charset="0"/>
              </a:rPr>
              <a:t>úó</a:t>
            </a:r>
            <a:r>
              <a:rPr lang="en-US" sz="2800" b="1" dirty="0" smtClean="0">
                <a:latin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</a:rPr>
              <a:t>ï×fv‡e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ej‡Z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</a:rPr>
              <a:t>|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800" b="1" dirty="0" smtClean="0">
                <a:latin typeface="SutonnyMJ" pitchFamily="2" charset="0"/>
              </a:rPr>
              <a:t>6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err="1" smtClean="0">
                <a:latin typeface="SutonnyMJ" pitchFamily="2" charset="0"/>
              </a:rPr>
              <a:t>cwiwPZ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m¤ú‡K</a:t>
            </a:r>
            <a:r>
              <a:rPr lang="en-US" sz="2800" b="1" dirty="0" smtClean="0">
                <a:latin typeface="SutonnyMJ" pitchFamily="2" charset="0"/>
              </a:rPr>
              <a:t>© </a:t>
            </a:r>
            <a:r>
              <a:rPr lang="en-US" sz="2800" b="1" dirty="0" err="1" smtClean="0">
                <a:latin typeface="SutonnyMJ" pitchFamily="2" charset="0"/>
              </a:rPr>
              <a:t>eY©bv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Ki‡Z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</a:rPr>
              <a:t>|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cov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: </a:t>
            </a:r>
          </a:p>
          <a:p>
            <a:r>
              <a:rPr lang="en-US" sz="2800" b="1" dirty="0" smtClean="0">
                <a:latin typeface="SutonnyMJ" pitchFamily="2" charset="0"/>
              </a:rPr>
              <a:t>1.4.2- </a:t>
            </a:r>
            <a:r>
              <a:rPr lang="en-US" sz="2800" b="1" dirty="0" err="1" smtClean="0">
                <a:latin typeface="SutonnyMJ" pitchFamily="2" charset="0"/>
              </a:rPr>
              <a:t>cvV¨vskUzKz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cÖwgZ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D”Pvi‡Y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co‡Z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</a:rPr>
              <a:t>|</a:t>
            </a:r>
          </a:p>
          <a:p>
            <a:r>
              <a:rPr lang="en-US" sz="2800" b="1" dirty="0" smtClean="0">
                <a:latin typeface="SutonnyMJ" pitchFamily="2" charset="0"/>
              </a:rPr>
              <a:t>2.6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err="1" smtClean="0">
                <a:latin typeface="SutonnyMJ" pitchFamily="2" charset="0"/>
              </a:rPr>
              <a:t>cwiwPZ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2800" b="1" dirty="0" smtClean="0">
                <a:latin typeface="SutonnyMJ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m¤ú‡K</a:t>
            </a:r>
            <a:r>
              <a:rPr lang="en-US" sz="2800" b="1" dirty="0" smtClean="0">
                <a:latin typeface="SutonnyMJ" pitchFamily="2" charset="0"/>
              </a:rPr>
              <a:t>© </a:t>
            </a:r>
            <a:r>
              <a:rPr lang="en-US" sz="2800" b="1" dirty="0" err="1" smtClean="0">
                <a:latin typeface="SutonnyMJ" pitchFamily="2" charset="0"/>
              </a:rPr>
              <a:t>c‡o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eyS‡Z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</a:rPr>
              <a:t>|</a:t>
            </a:r>
            <a:r>
              <a:rPr lang="bn-BD" sz="2800" b="1" dirty="0" smtClean="0">
                <a:latin typeface="SutonnyMJ" pitchFamily="2" charset="0"/>
              </a:rPr>
              <a:t> </a:t>
            </a:r>
            <a:endParaRPr lang="en-US" sz="2800" b="1" dirty="0" smtClean="0">
              <a:latin typeface="SutonnyMJ" pitchFamily="2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</a:rPr>
              <a:t>jLv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</a:rPr>
              <a:t>:</a:t>
            </a:r>
          </a:p>
          <a:p>
            <a:r>
              <a:rPr lang="en-US" sz="2800" b="1" dirty="0" smtClean="0">
                <a:latin typeface="SutonnyMJ" pitchFamily="2" charset="0"/>
              </a:rPr>
              <a:t>1.4.1-hy³e¨Äb †</a:t>
            </a:r>
            <a:r>
              <a:rPr lang="en-US" sz="2800" b="1" dirty="0" err="1" smtClean="0">
                <a:latin typeface="SutonnyMJ" pitchFamily="2" charset="0"/>
              </a:rPr>
              <a:t>f‡O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wjL‡Z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</a:rPr>
              <a:t>|</a:t>
            </a:r>
          </a:p>
          <a:p>
            <a:r>
              <a:rPr lang="en-US" sz="2800" b="1" dirty="0" smtClean="0">
                <a:latin typeface="SutonnyMJ" pitchFamily="2" charset="0"/>
              </a:rPr>
              <a:t>2.4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1" dirty="0" err="1" smtClean="0">
                <a:latin typeface="SutonnyMJ" pitchFamily="2" charset="0"/>
              </a:rPr>
              <a:t>cwiwPZ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r>
              <a:rPr lang="en-US" sz="2800" b="1" dirty="0" err="1" smtClean="0">
                <a:latin typeface="SutonnyMJ" pitchFamily="2" charset="0"/>
              </a:rPr>
              <a:t>m¤ú‡K</a:t>
            </a:r>
            <a:r>
              <a:rPr lang="en-US" sz="2800" b="1" dirty="0" smtClean="0">
                <a:latin typeface="SutonnyMJ" pitchFamily="2" charset="0"/>
              </a:rPr>
              <a:t>© </a:t>
            </a:r>
            <a:r>
              <a:rPr lang="en-US" sz="2800" b="1" dirty="0" err="1" smtClean="0">
                <a:latin typeface="SutonnyMJ" pitchFamily="2" charset="0"/>
              </a:rPr>
              <a:t>wjL‡Z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cvi‡e</a:t>
            </a:r>
            <a:r>
              <a:rPr lang="en-US" sz="2800" b="1" dirty="0" smtClean="0">
                <a:latin typeface="SutonnyMJ" pitchFamily="2" charset="0"/>
              </a:rPr>
              <a:t>|</a:t>
            </a:r>
            <a:endParaRPr lang="en-US" sz="2800" b="1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5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51131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2819400" cy="2499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4241223"/>
            <a:ext cx="2777836" cy="2083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96" y="1395635"/>
            <a:ext cx="3346087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43375"/>
            <a:ext cx="2438400" cy="2181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368163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629678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59158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248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06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1"/>
            <a:ext cx="3962400" cy="2555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32" y="249377"/>
            <a:ext cx="3884468" cy="2548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28" y="3581400"/>
            <a:ext cx="4022272" cy="2580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0792"/>
            <a:ext cx="4224611" cy="2586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878495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5550" y="2895600"/>
            <a:ext cx="139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6195580"/>
            <a:ext cx="132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2700" y="6182380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81" y="3810000"/>
            <a:ext cx="4002119" cy="22486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1000"/>
            <a:ext cx="3805235" cy="22831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3581400" cy="2470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2895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27973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6019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জামরুল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6019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PE\Desktop\MMC\Champa\Images\Frouits\pal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048125" cy="21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3733801" cy="2517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65" y="3657600"/>
            <a:ext cx="3838135" cy="2372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65" y="381000"/>
            <a:ext cx="3838135" cy="2353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691864" cy="2381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2895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895600"/>
            <a:ext cx="1921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6172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172200"/>
            <a:ext cx="2667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বাতাবি লেবু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399"/>
            <a:ext cx="7772400" cy="4623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52400"/>
            <a:ext cx="44196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7912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 ফল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333</TotalTime>
  <Words>281</Words>
  <Application>Microsoft Office PowerPoint</Application>
  <PresentationFormat>On-screen Show (4:3)</PresentationFormat>
  <Paragraphs>81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43</cp:revision>
  <dcterms:created xsi:type="dcterms:W3CDTF">2021-10-16T09:50:34Z</dcterms:created>
  <dcterms:modified xsi:type="dcterms:W3CDTF">2021-10-20T13:56:31Z</dcterms:modified>
</cp:coreProperties>
</file>