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88" r:id="rId2"/>
    <p:sldId id="256" r:id="rId3"/>
    <p:sldId id="289" r:id="rId4"/>
    <p:sldId id="290" r:id="rId5"/>
    <p:sldId id="260" r:id="rId6"/>
    <p:sldId id="261" r:id="rId7"/>
    <p:sldId id="285" r:id="rId8"/>
    <p:sldId id="286" r:id="rId9"/>
    <p:sldId id="262" r:id="rId10"/>
    <p:sldId id="278" r:id="rId11"/>
    <p:sldId id="284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94660"/>
  </p:normalViewPr>
  <p:slideViewPr>
    <p:cSldViewPr>
      <p:cViewPr varScale="1">
        <p:scale>
          <a:sx n="64" d="100"/>
          <a:sy n="64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D0102-C338-4D23-8A50-CE70C9AA921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6165-1658-4BEA-824A-2ED978593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6DE8-9E22-4BCD-BC06-6B9F20F437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6165-1658-4BEA-824A-2ED978593B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9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4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7C06-DE25-4698-B3AF-D7F31E13D6D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312F-FBD1-49AE-8B62-F63AFA973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6858000" cy="120281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R DELANEY" panose="02000000000000000000" pitchFamily="2" charset="0"/>
              </a:rPr>
              <a:t>W</a:t>
            </a:r>
            <a:r>
              <a:rPr lang="en-US" sz="7200" dirty="0" smtClean="0">
                <a:solidFill>
                  <a:srgbClr val="FF0000"/>
                </a:solidFill>
                <a:latin typeface="AR DELANEY" panose="02000000000000000000" pitchFamily="2" charset="0"/>
              </a:rPr>
              <a:t>elcome</a:t>
            </a:r>
            <a:endParaRPr lang="en-US" sz="7200" dirty="0">
              <a:solidFill>
                <a:srgbClr val="FF0000"/>
              </a:solidFill>
              <a:latin typeface="AR DELANEY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81200"/>
            <a:ext cx="6812494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9678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673" y="577643"/>
            <a:ext cx="8305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individually &amp; answer the question given below. Then share the answer with your partner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3767" y="1676400"/>
            <a:ext cx="7919260" cy="1206198"/>
            <a:chOff x="691340" y="1219200"/>
            <a:chExt cx="7919260" cy="1206198"/>
          </a:xfrm>
        </p:grpSpPr>
        <p:sp>
          <p:nvSpPr>
            <p:cNvPr id="5" name="TextBox 4"/>
            <p:cNvSpPr txBox="1"/>
            <p:nvPr/>
          </p:nvSpPr>
          <p:spPr>
            <a:xfrm>
              <a:off x="691340" y="1619310"/>
              <a:ext cx="7902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How many countries in world are smaller than the Maldives in size ?</a:t>
              </a:r>
              <a:endPara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8546" y="1219200"/>
              <a:ext cx="6073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Why is the Maldives famous for  ?</a:t>
              </a:r>
              <a:endPara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8546" y="2025288"/>
              <a:ext cx="7902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What dangers of climate change might affect  the Maldives ?</a:t>
              </a:r>
              <a:endPara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9780" y="3657600"/>
            <a:ext cx="8319585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suggested answers are…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The Maldives  is famous as tourist destination.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Seven countries in the world are smaller than the Maldives in size.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The dangers of climate change which might affect the Maldives are the rising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sea levels due to global warming, its flooding and sweeping the islands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 the Indian Ocean.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969038"/>
              </p:ext>
            </p:extLst>
          </p:nvPr>
        </p:nvGraphicFramePr>
        <p:xfrm>
          <a:off x="381000" y="1193891"/>
          <a:ext cx="8382000" cy="5225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1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Facts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and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centuries 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early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inhabitants  of the Maldives arrived and settled  form southern India and Sri Lanka.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1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sailors from African and Arab countries started to settled in the islands. Buddhism was ………………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.by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Islam.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………………………………………..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famous scholar and historian named Ibn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Batuta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visited the islands of the Maldives.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0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Portuguese  occupied the Maldives and they became the…………………of the country for 15 years.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3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1887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of the British………………………era.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3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………………………………………..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Maldives became independent from the British.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90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1968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Islamic sultanate and ………………… of the Republic of Maldives.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39161"/>
            <a:ext cx="8382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in B again and complete the table with no more than two words and/or numbers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0212" y="2527176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converted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498" y="3289777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In 1344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03860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rulers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5906" y="4639250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colonial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498" y="5014624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In 1965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600484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beginning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372492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a. Who conquered the Maldives ?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3361" y="1118019"/>
            <a:ext cx="2840742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9633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b. When was the Maldives ranked as the best countries ?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652" y="3703753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c. When was Islam introduced in the Maldives ?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887" y="2743200"/>
            <a:ext cx="8704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 that you have visited the Maldives. Now write an email  to your friend about your visit.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019299" y="818465"/>
            <a:ext cx="5105400" cy="114300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8423" y="818465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/>
          <p:cNvSpPr/>
          <p:nvPr/>
        </p:nvSpPr>
        <p:spPr>
          <a:xfrm>
            <a:off x="0" y="3581400"/>
            <a:ext cx="8839200" cy="30480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AR CENA" panose="02000000000000000000" pitchFamily="2" charset="0"/>
              </a:rPr>
              <a:t>Thanks a lot.</a:t>
            </a:r>
            <a:endParaRPr lang="en-US" sz="72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106" y="1143000"/>
            <a:ext cx="4938188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4726051"/>
            <a:ext cx="38862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Md.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Saiful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Assistant Teacher</a:t>
            </a: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Shahjalal</a:t>
            </a:r>
            <a:r>
              <a:rPr lang="en-US" sz="3200" dirty="0" smtClean="0">
                <a:solidFill>
                  <a:srgbClr val="0070C0"/>
                </a:solidFill>
              </a:rPr>
              <a:t> High School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Habiganj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sadar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Habiganj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98798"/>
            <a:ext cx="59436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4798968"/>
            <a:ext cx="3048000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Subject: English 1</a:t>
            </a:r>
            <a:r>
              <a:rPr lang="en-US" sz="2400" b="1" baseline="30000" dirty="0" smtClean="0">
                <a:latin typeface="Agency FB" panose="020B0503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 Paper</a:t>
            </a: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Unit: 6, Lesson: 3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Class: IX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1800" y="1384281"/>
            <a:ext cx="3352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9" b="10681"/>
          <a:stretch/>
        </p:blipFill>
        <p:spPr>
          <a:xfrm>
            <a:off x="4679959" y="4094712"/>
            <a:ext cx="3991464" cy="2360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358924"/>
            <a:ext cx="3656088" cy="6718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some pictures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16265"/>
            <a:ext cx="4054983" cy="2360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4711"/>
            <a:ext cx="3924300" cy="2360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6265"/>
            <a:ext cx="3924300" cy="23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7818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966" t="12552" r="10336" b="8349"/>
          <a:stretch/>
        </p:blipFill>
        <p:spPr>
          <a:xfrm>
            <a:off x="2438400" y="4191000"/>
            <a:ext cx="4343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838200"/>
            <a:ext cx="7543800" cy="518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Maldives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Flowchart: Manual Input 3"/>
          <p:cNvSpPr/>
          <p:nvPr/>
        </p:nvSpPr>
        <p:spPr>
          <a:xfrm>
            <a:off x="838200" y="657652"/>
            <a:ext cx="7010400" cy="1990298"/>
          </a:xfrm>
          <a:prstGeom prst="flowChartManualInp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completing the lesson students will be able to…</a:t>
            </a:r>
          </a:p>
          <a:p>
            <a:pPr algn="just"/>
            <a:endParaRPr lang="en-US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3352800"/>
            <a:ext cx="5105400" cy="2637998"/>
            <a:chOff x="1295400" y="3352800"/>
            <a:chExt cx="5105400" cy="2637998"/>
          </a:xfrm>
        </p:grpSpPr>
        <p:sp>
          <p:nvSpPr>
            <p:cNvPr id="12" name="Rectangle 11"/>
            <p:cNvSpPr/>
            <p:nvPr/>
          </p:nvSpPr>
          <p:spPr>
            <a:xfrm>
              <a:off x="1295400" y="4619198"/>
              <a:ext cx="5105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sk and answers the questions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95400" y="3352800"/>
              <a:ext cx="5105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ead and comprehend the text.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95400" y="3933398"/>
              <a:ext cx="5105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nfer the meaning of the words.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5304998"/>
              <a:ext cx="4876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omplete the table.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9" y="4422539"/>
            <a:ext cx="92964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1. Have you ever visited any island or seen any island on TV 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2. Have you ever heard of a coral island? Is there any coral in Bangladesh?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3. What do you know about Maldives ?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778671"/>
            <a:ext cx="2819401" cy="2887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82359"/>
            <a:ext cx="2362199" cy="2883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78671"/>
            <a:ext cx="3086337" cy="2887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3899317"/>
            <a:ext cx="5659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discuses the picture in pairs</a:t>
            </a:r>
            <a:endParaRPr 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5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8" y="3774400"/>
            <a:ext cx="3750151" cy="255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08" y="380999"/>
            <a:ext cx="4080562" cy="245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9454" r="6554" b="13297"/>
          <a:stretch/>
        </p:blipFill>
        <p:spPr>
          <a:xfrm>
            <a:off x="609600" y="380999"/>
            <a:ext cx="3657600" cy="245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1937" y="2768438"/>
            <a:ext cx="145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Religion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21937" y="6263725"/>
            <a:ext cx="1618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Tradition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50977" y="2768438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Culture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78016" y="6263948"/>
            <a:ext cx="1422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Tourism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42" y="3774400"/>
            <a:ext cx="3874094" cy="2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t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236" y="2845394"/>
            <a:ext cx="2145744" cy="1106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820" y="3792625"/>
            <a:ext cx="8385980" cy="9906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atoll is a  ring shaped coral reef, island, or series of islets.  An atoll surrounds a body of water called a lagoon.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1580" y="183603"/>
            <a:ext cx="287569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4747" y="150537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Coral Reef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1598" y="2938699"/>
            <a:ext cx="1538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Atoll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co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32467"/>
            <a:ext cx="2137580" cy="11085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264169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Coral reefs are underwater structures made from calcium carbonate secreted by coral.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087" y="4790353"/>
            <a:ext cx="2031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Lagoon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35" y="4694479"/>
            <a:ext cx="2145745" cy="10565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8427" y="5713175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 Lagoon is shallow body of water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separated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a large body of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water by barrier islands  or reefs.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65412" y="1687315"/>
            <a:ext cx="65679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151030" y="3122496"/>
            <a:ext cx="65679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165412" y="4988326"/>
            <a:ext cx="65679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3" grpId="0"/>
      <p:bldP spid="14" grpId="0"/>
      <p:bldP spid="17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497</Words>
  <Application>Microsoft Office PowerPoint</Application>
  <PresentationFormat>On-screen Show (4:3)</PresentationFormat>
  <Paragraphs>74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Agency FB</vt:lpstr>
      <vt:lpstr>AR CENA</vt:lpstr>
      <vt:lpstr>AR DELANEY</vt:lpstr>
      <vt:lpstr>Arial</vt:lpstr>
      <vt:lpstr>Calibri</vt:lpstr>
      <vt:lpstr>Calibri Light</vt:lpstr>
      <vt:lpstr>Times New Roman</vt:lpstr>
      <vt:lpstr>Wingdings</vt:lpstr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RASEL</cp:lastModifiedBy>
  <cp:revision>182</cp:revision>
  <dcterms:created xsi:type="dcterms:W3CDTF">2015-07-26T17:32:13Z</dcterms:created>
  <dcterms:modified xsi:type="dcterms:W3CDTF">2021-10-21T07:09:12Z</dcterms:modified>
</cp:coreProperties>
</file>