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9izBFMKWcdjPP5MaEYjbQ==" hashData="XKkWQnvtxOqqGHVvAeLTedBR+jKYC4kvmrxYqHGDsTenMNmcmSUvwxRvs+HmBMYEGgq4FXtTfTdYL2I7Ajs5w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6838E-A94C-45BD-B684-E92AAB3EE55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8CBFE6-C824-4AA5-B239-8DAAA8763E4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কয়েক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াধার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AA775957-8576-454B-A890-9D1C6365E3CF}" type="parTrans" cxnId="{4CC00551-4C9B-4212-A375-701A1057D360}">
      <dgm:prSet/>
      <dgm:spPr/>
      <dgm:t>
        <a:bodyPr/>
        <a:lstStyle/>
        <a:p>
          <a:endParaRPr lang="en-US"/>
        </a:p>
      </dgm:t>
    </dgm:pt>
    <dgm:pt modelId="{0C3BD405-5D0F-413A-B357-F32F4831349D}" type="sibTrans" cxnId="{4CC00551-4C9B-4212-A375-701A1057D360}">
      <dgm:prSet/>
      <dgm:spPr/>
      <dgm:t>
        <a:bodyPr/>
        <a:lstStyle/>
        <a:p>
          <a:endParaRPr lang="en-US"/>
        </a:p>
      </dgm:t>
    </dgm:pt>
    <dgm:pt modelId="{5D267227-BE42-4811-A88E-AB71FC9CB75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আক্রান্ত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991EB0BC-FD54-458A-884B-C9EAA822AD87}" type="parTrans" cxnId="{55B28DCB-129F-46BE-8737-2F628B7932D6}">
      <dgm:prSet/>
      <dgm:spPr/>
      <dgm:t>
        <a:bodyPr/>
        <a:lstStyle/>
        <a:p>
          <a:endParaRPr lang="en-US"/>
        </a:p>
      </dgm:t>
    </dgm:pt>
    <dgm:pt modelId="{E45570DA-2490-4C30-898E-4AB6367A8795}" type="sibTrans" cxnId="{55B28DCB-129F-46BE-8737-2F628B7932D6}">
      <dgm:prSet/>
      <dgm:spPr/>
      <dgm:t>
        <a:bodyPr/>
        <a:lstStyle/>
        <a:p>
          <a:endParaRPr lang="en-US"/>
        </a:p>
      </dgm:t>
    </dgm:pt>
    <dgm:pt modelId="{FFE89B0A-73D2-4B42-AC80-A109E603D723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as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োধ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প্রতিকারের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925918BE-195A-4458-B4D4-8BB4BBC19820}" type="parTrans" cxnId="{3618F364-EAFC-417A-9381-9F4437330496}">
      <dgm:prSet/>
      <dgm:spPr/>
      <dgm:t>
        <a:bodyPr/>
        <a:lstStyle/>
        <a:p>
          <a:endParaRPr lang="en-US"/>
        </a:p>
      </dgm:t>
    </dgm:pt>
    <dgm:pt modelId="{2A39DDC9-ACEE-4D12-91CF-16255CCFDE7E}" type="sibTrans" cxnId="{3618F364-EAFC-417A-9381-9F4437330496}">
      <dgm:prSet/>
      <dgm:spPr/>
      <dgm:t>
        <a:bodyPr/>
        <a:lstStyle/>
        <a:p>
          <a:endParaRPr lang="en-US"/>
        </a:p>
      </dgm:t>
    </dgm:pt>
    <dgm:pt modelId="{85963EBA-1FF0-4FF6-9628-6F7D69B4C38F}">
      <dgm:prSet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হণ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িশ্রাম,ঘুম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ইত্যাদির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প্রয়োজনীয়</a:t>
          </a:r>
          <a:r>
            <a: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্কে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chemeClr val="tx1"/>
            </a:solidFill>
          </a:endParaRPr>
        </a:p>
      </dgm:t>
    </dgm:pt>
    <dgm:pt modelId="{FFD9F0D3-0B00-4C8D-AA63-C5845A8F5820}" type="parTrans" cxnId="{A6F0B28C-FBCC-4ACD-83ED-999D6B208E73}">
      <dgm:prSet/>
      <dgm:spPr/>
      <dgm:t>
        <a:bodyPr/>
        <a:lstStyle/>
        <a:p>
          <a:endParaRPr lang="en-US"/>
        </a:p>
      </dgm:t>
    </dgm:pt>
    <dgm:pt modelId="{243FD72E-6E7A-4468-9225-7C70FEC9EE7B}" type="sibTrans" cxnId="{A6F0B28C-FBCC-4ACD-83ED-999D6B208E73}">
      <dgm:prSet/>
      <dgm:spPr/>
      <dgm:t>
        <a:bodyPr/>
        <a:lstStyle/>
        <a:p>
          <a:endParaRPr lang="en-US"/>
        </a:p>
      </dgm:t>
    </dgm:pt>
    <dgm:pt modelId="{1D6A8F54-857E-44D3-B0F7-E47A90D97CF0}">
      <dgm:prSet custT="1"/>
      <dgm:spPr/>
      <dgm:t>
        <a:bodyPr/>
        <a:lstStyle/>
        <a:p>
          <a:endParaRPr lang="en-US" sz="1600" dirty="0"/>
        </a:p>
      </dgm:t>
    </dgm:pt>
    <dgm:pt modelId="{603A6698-1134-48EA-8FE1-6D0AB9AF4F42}" type="parTrans" cxnId="{630F0D4B-1C17-42C3-9A11-E7B879853ED7}">
      <dgm:prSet/>
      <dgm:spPr/>
      <dgm:t>
        <a:bodyPr/>
        <a:lstStyle/>
        <a:p>
          <a:endParaRPr lang="en-US"/>
        </a:p>
      </dgm:t>
    </dgm:pt>
    <dgm:pt modelId="{60EE1E6B-4FF5-4D61-86FF-3890A4514B80}" type="sibTrans" cxnId="{630F0D4B-1C17-42C3-9A11-E7B879853ED7}">
      <dgm:prSet/>
      <dgm:spPr/>
      <dgm:t>
        <a:bodyPr/>
        <a:lstStyle/>
        <a:p>
          <a:endParaRPr lang="en-US"/>
        </a:p>
      </dgm:t>
    </dgm:pt>
    <dgm:pt modelId="{5959C530-98A5-4939-B37C-B8BD0244D62E}" type="pres">
      <dgm:prSet presAssocID="{2176838E-A94C-45BD-B684-E92AAB3EE55D}" presName="Name0" presStyleCnt="0">
        <dgm:presLayoutVars>
          <dgm:chMax val="7"/>
          <dgm:chPref val="7"/>
          <dgm:dir/>
        </dgm:presLayoutVars>
      </dgm:prSet>
      <dgm:spPr/>
    </dgm:pt>
    <dgm:pt modelId="{083A29D6-E0DF-458E-990B-272F60C6BF24}" type="pres">
      <dgm:prSet presAssocID="{2176838E-A94C-45BD-B684-E92AAB3EE55D}" presName="Name1" presStyleCnt="0"/>
      <dgm:spPr/>
    </dgm:pt>
    <dgm:pt modelId="{B7D40DBC-F1DD-45C8-8F3F-05B9A4EA491C}" type="pres">
      <dgm:prSet presAssocID="{2176838E-A94C-45BD-B684-E92AAB3EE55D}" presName="cycle" presStyleCnt="0"/>
      <dgm:spPr/>
    </dgm:pt>
    <dgm:pt modelId="{C1637644-847A-4776-A84E-E01C9EBE6CDC}" type="pres">
      <dgm:prSet presAssocID="{2176838E-A94C-45BD-B684-E92AAB3EE55D}" presName="srcNode" presStyleLbl="node1" presStyleIdx="0" presStyleCnt="5"/>
      <dgm:spPr/>
    </dgm:pt>
    <dgm:pt modelId="{94A1FCF1-FD98-42C2-8E31-E61D57742169}" type="pres">
      <dgm:prSet presAssocID="{2176838E-A94C-45BD-B684-E92AAB3EE55D}" presName="conn" presStyleLbl="parChTrans1D2" presStyleIdx="0" presStyleCnt="1"/>
      <dgm:spPr/>
    </dgm:pt>
    <dgm:pt modelId="{CE3EF2FE-9581-4F70-AFAE-30C7A77B859C}" type="pres">
      <dgm:prSet presAssocID="{2176838E-A94C-45BD-B684-E92AAB3EE55D}" presName="extraNode" presStyleLbl="node1" presStyleIdx="0" presStyleCnt="5"/>
      <dgm:spPr/>
    </dgm:pt>
    <dgm:pt modelId="{8E67B889-D9FF-460F-9964-2972FFD43404}" type="pres">
      <dgm:prSet presAssocID="{2176838E-A94C-45BD-B684-E92AAB3EE55D}" presName="dstNode" presStyleLbl="node1" presStyleIdx="0" presStyleCnt="5"/>
      <dgm:spPr/>
    </dgm:pt>
    <dgm:pt modelId="{D24DC90A-F979-4ECA-A263-65254EB3A56F}" type="pres">
      <dgm:prSet presAssocID="{B18CBFE6-C824-4AA5-B239-8DAAA8763E46}" presName="text_1" presStyleLbl="node1" presStyleIdx="0" presStyleCnt="5">
        <dgm:presLayoutVars>
          <dgm:bulletEnabled val="1"/>
        </dgm:presLayoutVars>
      </dgm:prSet>
      <dgm:spPr/>
    </dgm:pt>
    <dgm:pt modelId="{9476335F-7BD7-4B93-9343-530599A9DDDD}" type="pres">
      <dgm:prSet presAssocID="{B18CBFE6-C824-4AA5-B239-8DAAA8763E46}" presName="accent_1" presStyleCnt="0"/>
      <dgm:spPr/>
    </dgm:pt>
    <dgm:pt modelId="{F9974972-E88C-4AD8-BB2E-F809FAC29C54}" type="pres">
      <dgm:prSet presAssocID="{B18CBFE6-C824-4AA5-B239-8DAAA8763E46}" presName="accentRepeatNode" presStyleLbl="solidFgAcc1" presStyleIdx="0" presStyleCnt="5"/>
      <dgm:spPr/>
    </dgm:pt>
    <dgm:pt modelId="{2E60097D-FF56-4AED-97F0-8D1EBD53C39A}" type="pres">
      <dgm:prSet presAssocID="{5D267227-BE42-4811-A88E-AB71FC9CB759}" presName="text_2" presStyleLbl="node1" presStyleIdx="1" presStyleCnt="5">
        <dgm:presLayoutVars>
          <dgm:bulletEnabled val="1"/>
        </dgm:presLayoutVars>
      </dgm:prSet>
      <dgm:spPr/>
    </dgm:pt>
    <dgm:pt modelId="{E5CFD271-DF46-4836-BBA6-8C6597407203}" type="pres">
      <dgm:prSet presAssocID="{5D267227-BE42-4811-A88E-AB71FC9CB759}" presName="accent_2" presStyleCnt="0"/>
      <dgm:spPr/>
    </dgm:pt>
    <dgm:pt modelId="{340F4E05-2683-4382-AFFB-6803DB53FB6E}" type="pres">
      <dgm:prSet presAssocID="{5D267227-BE42-4811-A88E-AB71FC9CB759}" presName="accentRepeatNode" presStyleLbl="solidFgAcc1" presStyleIdx="1" presStyleCnt="5"/>
      <dgm:spPr/>
    </dgm:pt>
    <dgm:pt modelId="{42A4379F-66A7-441B-9C49-3B01531DA491}" type="pres">
      <dgm:prSet presAssocID="{FFE89B0A-73D2-4B42-AC80-A109E603D723}" presName="text_3" presStyleLbl="node1" presStyleIdx="2" presStyleCnt="5">
        <dgm:presLayoutVars>
          <dgm:bulletEnabled val="1"/>
        </dgm:presLayoutVars>
      </dgm:prSet>
      <dgm:spPr/>
    </dgm:pt>
    <dgm:pt modelId="{D8EC9D8C-7F0D-472E-B3E7-87F9483771B8}" type="pres">
      <dgm:prSet presAssocID="{FFE89B0A-73D2-4B42-AC80-A109E603D723}" presName="accent_3" presStyleCnt="0"/>
      <dgm:spPr/>
    </dgm:pt>
    <dgm:pt modelId="{DF8BEEE2-D5F5-4D16-9B12-858E57E744D0}" type="pres">
      <dgm:prSet presAssocID="{FFE89B0A-73D2-4B42-AC80-A109E603D723}" presName="accentRepeatNode" presStyleLbl="solidFgAcc1" presStyleIdx="2" presStyleCnt="5"/>
      <dgm:spPr/>
    </dgm:pt>
    <dgm:pt modelId="{55C7F0F9-58E1-41BF-988F-FBC7112416BA}" type="pres">
      <dgm:prSet presAssocID="{85963EBA-1FF0-4FF6-9628-6F7D69B4C38F}" presName="text_4" presStyleLbl="node1" presStyleIdx="3" presStyleCnt="5" custScaleY="120259" custLinFactNeighborX="83" custLinFactNeighborY="-2478">
        <dgm:presLayoutVars>
          <dgm:bulletEnabled val="1"/>
        </dgm:presLayoutVars>
      </dgm:prSet>
      <dgm:spPr/>
    </dgm:pt>
    <dgm:pt modelId="{06112E58-91A0-4650-BB5D-81CFA84734A6}" type="pres">
      <dgm:prSet presAssocID="{85963EBA-1FF0-4FF6-9628-6F7D69B4C38F}" presName="accent_4" presStyleCnt="0"/>
      <dgm:spPr/>
    </dgm:pt>
    <dgm:pt modelId="{057BF93B-DEA1-40F6-B36A-5FEA27A37110}" type="pres">
      <dgm:prSet presAssocID="{85963EBA-1FF0-4FF6-9628-6F7D69B4C38F}" presName="accentRepeatNode" presStyleLbl="solidFgAcc1" presStyleIdx="3" presStyleCnt="5"/>
      <dgm:spPr/>
    </dgm:pt>
    <dgm:pt modelId="{1EA2EFA7-BCEC-4F6C-9243-E44555D365DB}" type="pres">
      <dgm:prSet presAssocID="{1D6A8F54-857E-44D3-B0F7-E47A90D97CF0}" presName="text_5" presStyleLbl="node1" presStyleIdx="4" presStyleCnt="5">
        <dgm:presLayoutVars>
          <dgm:bulletEnabled val="1"/>
        </dgm:presLayoutVars>
      </dgm:prSet>
      <dgm:spPr/>
    </dgm:pt>
    <dgm:pt modelId="{61BBA08A-1163-4973-9620-4F5F07FA95AB}" type="pres">
      <dgm:prSet presAssocID="{1D6A8F54-857E-44D3-B0F7-E47A90D97CF0}" presName="accent_5" presStyleCnt="0"/>
      <dgm:spPr/>
    </dgm:pt>
    <dgm:pt modelId="{74BD706C-81B7-4F69-928D-5901007F1AE3}" type="pres">
      <dgm:prSet presAssocID="{1D6A8F54-857E-44D3-B0F7-E47A90D97CF0}" presName="accentRepeatNode" presStyleLbl="solidFgAcc1" presStyleIdx="4" presStyleCnt="5" custScaleX="90186" custLinFactNeighborX="0" custLinFactNeighborY="-7534"/>
      <dgm:spPr/>
    </dgm:pt>
  </dgm:ptLst>
  <dgm:cxnLst>
    <dgm:cxn modelId="{87BB1C1A-690B-451B-BB13-646A537E3A55}" type="presOf" srcId="{1D6A8F54-857E-44D3-B0F7-E47A90D97CF0}" destId="{1EA2EFA7-BCEC-4F6C-9243-E44555D365DB}" srcOrd="0" destOrd="0" presId="urn:microsoft.com/office/officeart/2008/layout/VerticalCurvedList"/>
    <dgm:cxn modelId="{D0A2D43B-2C24-49C0-94BF-859C2B3496F2}" type="presOf" srcId="{FFE89B0A-73D2-4B42-AC80-A109E603D723}" destId="{42A4379F-66A7-441B-9C49-3B01531DA491}" srcOrd="0" destOrd="0" presId="urn:microsoft.com/office/officeart/2008/layout/VerticalCurvedList"/>
    <dgm:cxn modelId="{3618F364-EAFC-417A-9381-9F4437330496}" srcId="{2176838E-A94C-45BD-B684-E92AAB3EE55D}" destId="{FFE89B0A-73D2-4B42-AC80-A109E603D723}" srcOrd="2" destOrd="0" parTransId="{925918BE-195A-4458-B4D4-8BB4BBC19820}" sibTransId="{2A39DDC9-ACEE-4D12-91CF-16255CCFDE7E}"/>
    <dgm:cxn modelId="{630F0D4B-1C17-42C3-9A11-E7B879853ED7}" srcId="{2176838E-A94C-45BD-B684-E92AAB3EE55D}" destId="{1D6A8F54-857E-44D3-B0F7-E47A90D97CF0}" srcOrd="4" destOrd="0" parTransId="{603A6698-1134-48EA-8FE1-6D0AB9AF4F42}" sibTransId="{60EE1E6B-4FF5-4D61-86FF-3890A4514B80}"/>
    <dgm:cxn modelId="{B1930C6F-162E-4C4F-912B-2C15A00C1517}" type="presOf" srcId="{B18CBFE6-C824-4AA5-B239-8DAAA8763E46}" destId="{D24DC90A-F979-4ECA-A263-65254EB3A56F}" srcOrd="0" destOrd="0" presId="urn:microsoft.com/office/officeart/2008/layout/VerticalCurvedList"/>
    <dgm:cxn modelId="{4CC00551-4C9B-4212-A375-701A1057D360}" srcId="{2176838E-A94C-45BD-B684-E92AAB3EE55D}" destId="{B18CBFE6-C824-4AA5-B239-8DAAA8763E46}" srcOrd="0" destOrd="0" parTransId="{AA775957-8576-454B-A890-9D1C6365E3CF}" sibTransId="{0C3BD405-5D0F-413A-B357-F32F4831349D}"/>
    <dgm:cxn modelId="{A6F0B28C-FBCC-4ACD-83ED-999D6B208E73}" srcId="{2176838E-A94C-45BD-B684-E92AAB3EE55D}" destId="{85963EBA-1FF0-4FF6-9628-6F7D69B4C38F}" srcOrd="3" destOrd="0" parTransId="{FFD9F0D3-0B00-4C8D-AA63-C5845A8F5820}" sibTransId="{243FD72E-6E7A-4468-9225-7C70FEC9EE7B}"/>
    <dgm:cxn modelId="{57AD749E-68F7-436A-948B-AC1772262E12}" type="presOf" srcId="{2176838E-A94C-45BD-B684-E92AAB3EE55D}" destId="{5959C530-98A5-4939-B37C-B8BD0244D62E}" srcOrd="0" destOrd="0" presId="urn:microsoft.com/office/officeart/2008/layout/VerticalCurvedList"/>
    <dgm:cxn modelId="{0F2BA7CA-01B3-4D81-AA0E-15C9CDBD7B28}" type="presOf" srcId="{5D267227-BE42-4811-A88E-AB71FC9CB759}" destId="{2E60097D-FF56-4AED-97F0-8D1EBD53C39A}" srcOrd="0" destOrd="0" presId="urn:microsoft.com/office/officeart/2008/layout/VerticalCurvedList"/>
    <dgm:cxn modelId="{55B28DCB-129F-46BE-8737-2F628B7932D6}" srcId="{2176838E-A94C-45BD-B684-E92AAB3EE55D}" destId="{5D267227-BE42-4811-A88E-AB71FC9CB759}" srcOrd="1" destOrd="0" parTransId="{991EB0BC-FD54-458A-884B-C9EAA822AD87}" sibTransId="{E45570DA-2490-4C30-898E-4AB6367A8795}"/>
    <dgm:cxn modelId="{56F192DC-54C3-4022-99A4-04A26E123377}" type="presOf" srcId="{85963EBA-1FF0-4FF6-9628-6F7D69B4C38F}" destId="{55C7F0F9-58E1-41BF-988F-FBC7112416BA}" srcOrd="0" destOrd="0" presId="urn:microsoft.com/office/officeart/2008/layout/VerticalCurvedList"/>
    <dgm:cxn modelId="{02CA81E9-9590-496C-9BE7-9FD688805F9D}" type="presOf" srcId="{0C3BD405-5D0F-413A-B357-F32F4831349D}" destId="{94A1FCF1-FD98-42C2-8E31-E61D57742169}" srcOrd="0" destOrd="0" presId="urn:microsoft.com/office/officeart/2008/layout/VerticalCurvedList"/>
    <dgm:cxn modelId="{F8DEEDEA-04BC-4DFF-A606-4B2F27D1EBB7}" type="presParOf" srcId="{5959C530-98A5-4939-B37C-B8BD0244D62E}" destId="{083A29D6-E0DF-458E-990B-272F60C6BF24}" srcOrd="0" destOrd="0" presId="urn:microsoft.com/office/officeart/2008/layout/VerticalCurvedList"/>
    <dgm:cxn modelId="{416747CD-F14F-4EF9-8BF5-1D6B80890E0F}" type="presParOf" srcId="{083A29D6-E0DF-458E-990B-272F60C6BF24}" destId="{B7D40DBC-F1DD-45C8-8F3F-05B9A4EA491C}" srcOrd="0" destOrd="0" presId="urn:microsoft.com/office/officeart/2008/layout/VerticalCurvedList"/>
    <dgm:cxn modelId="{D8FE6575-0BCF-4AE9-84DA-C7B52663A146}" type="presParOf" srcId="{B7D40DBC-F1DD-45C8-8F3F-05B9A4EA491C}" destId="{C1637644-847A-4776-A84E-E01C9EBE6CDC}" srcOrd="0" destOrd="0" presId="urn:microsoft.com/office/officeart/2008/layout/VerticalCurvedList"/>
    <dgm:cxn modelId="{D06BA24C-00D2-4E64-8549-EA584839692D}" type="presParOf" srcId="{B7D40DBC-F1DD-45C8-8F3F-05B9A4EA491C}" destId="{94A1FCF1-FD98-42C2-8E31-E61D57742169}" srcOrd="1" destOrd="0" presId="urn:microsoft.com/office/officeart/2008/layout/VerticalCurvedList"/>
    <dgm:cxn modelId="{F783255A-171A-4883-8E38-601A07D64AB2}" type="presParOf" srcId="{B7D40DBC-F1DD-45C8-8F3F-05B9A4EA491C}" destId="{CE3EF2FE-9581-4F70-AFAE-30C7A77B859C}" srcOrd="2" destOrd="0" presId="urn:microsoft.com/office/officeart/2008/layout/VerticalCurvedList"/>
    <dgm:cxn modelId="{0BB14241-EFB5-48E5-9BC3-459354E058B3}" type="presParOf" srcId="{B7D40DBC-F1DD-45C8-8F3F-05B9A4EA491C}" destId="{8E67B889-D9FF-460F-9964-2972FFD43404}" srcOrd="3" destOrd="0" presId="urn:microsoft.com/office/officeart/2008/layout/VerticalCurvedList"/>
    <dgm:cxn modelId="{2739A5CF-9C88-4577-8E3B-82367670B0D8}" type="presParOf" srcId="{083A29D6-E0DF-458E-990B-272F60C6BF24}" destId="{D24DC90A-F979-4ECA-A263-65254EB3A56F}" srcOrd="1" destOrd="0" presId="urn:microsoft.com/office/officeart/2008/layout/VerticalCurvedList"/>
    <dgm:cxn modelId="{9899D6F6-B4C2-48B3-8C2A-5E5DC3521108}" type="presParOf" srcId="{083A29D6-E0DF-458E-990B-272F60C6BF24}" destId="{9476335F-7BD7-4B93-9343-530599A9DDDD}" srcOrd="2" destOrd="0" presId="urn:microsoft.com/office/officeart/2008/layout/VerticalCurvedList"/>
    <dgm:cxn modelId="{73BED55A-C1E8-4667-A26D-562BA64213BE}" type="presParOf" srcId="{9476335F-7BD7-4B93-9343-530599A9DDDD}" destId="{F9974972-E88C-4AD8-BB2E-F809FAC29C54}" srcOrd="0" destOrd="0" presId="urn:microsoft.com/office/officeart/2008/layout/VerticalCurvedList"/>
    <dgm:cxn modelId="{A12623BF-487F-4DF4-AFEE-C7D0C74E8504}" type="presParOf" srcId="{083A29D6-E0DF-458E-990B-272F60C6BF24}" destId="{2E60097D-FF56-4AED-97F0-8D1EBD53C39A}" srcOrd="3" destOrd="0" presId="urn:microsoft.com/office/officeart/2008/layout/VerticalCurvedList"/>
    <dgm:cxn modelId="{CE23F5E9-761B-4CFC-9560-795FC39B1954}" type="presParOf" srcId="{083A29D6-E0DF-458E-990B-272F60C6BF24}" destId="{E5CFD271-DF46-4836-BBA6-8C6597407203}" srcOrd="4" destOrd="0" presId="urn:microsoft.com/office/officeart/2008/layout/VerticalCurvedList"/>
    <dgm:cxn modelId="{4ACA46F7-7E3D-4837-8703-F47F8E4D5C5D}" type="presParOf" srcId="{E5CFD271-DF46-4836-BBA6-8C6597407203}" destId="{340F4E05-2683-4382-AFFB-6803DB53FB6E}" srcOrd="0" destOrd="0" presId="urn:microsoft.com/office/officeart/2008/layout/VerticalCurvedList"/>
    <dgm:cxn modelId="{733A8851-AFFC-43AE-A89B-2E76539A4E06}" type="presParOf" srcId="{083A29D6-E0DF-458E-990B-272F60C6BF24}" destId="{42A4379F-66A7-441B-9C49-3B01531DA491}" srcOrd="5" destOrd="0" presId="urn:microsoft.com/office/officeart/2008/layout/VerticalCurvedList"/>
    <dgm:cxn modelId="{259D6793-2F84-45C7-A57C-855C594E1781}" type="presParOf" srcId="{083A29D6-E0DF-458E-990B-272F60C6BF24}" destId="{D8EC9D8C-7F0D-472E-B3E7-87F9483771B8}" srcOrd="6" destOrd="0" presId="urn:microsoft.com/office/officeart/2008/layout/VerticalCurvedList"/>
    <dgm:cxn modelId="{DC53EC46-ED32-4F58-9EFC-B94833EE88D9}" type="presParOf" srcId="{D8EC9D8C-7F0D-472E-B3E7-87F9483771B8}" destId="{DF8BEEE2-D5F5-4D16-9B12-858E57E744D0}" srcOrd="0" destOrd="0" presId="urn:microsoft.com/office/officeart/2008/layout/VerticalCurvedList"/>
    <dgm:cxn modelId="{C5EDC314-A254-456B-BBA6-840006EBA30C}" type="presParOf" srcId="{083A29D6-E0DF-458E-990B-272F60C6BF24}" destId="{55C7F0F9-58E1-41BF-988F-FBC7112416BA}" srcOrd="7" destOrd="0" presId="urn:microsoft.com/office/officeart/2008/layout/VerticalCurvedList"/>
    <dgm:cxn modelId="{01AE1213-05F8-4DEF-A29C-4982AFA717E4}" type="presParOf" srcId="{083A29D6-E0DF-458E-990B-272F60C6BF24}" destId="{06112E58-91A0-4650-BB5D-81CFA84734A6}" srcOrd="8" destOrd="0" presId="urn:microsoft.com/office/officeart/2008/layout/VerticalCurvedList"/>
    <dgm:cxn modelId="{96D577CE-A2A0-4A32-95F2-FA66A0F35759}" type="presParOf" srcId="{06112E58-91A0-4650-BB5D-81CFA84734A6}" destId="{057BF93B-DEA1-40F6-B36A-5FEA27A37110}" srcOrd="0" destOrd="0" presId="urn:microsoft.com/office/officeart/2008/layout/VerticalCurvedList"/>
    <dgm:cxn modelId="{5A281D12-2C27-4CD7-9F19-4CF269C02FF3}" type="presParOf" srcId="{083A29D6-E0DF-458E-990B-272F60C6BF24}" destId="{1EA2EFA7-BCEC-4F6C-9243-E44555D365DB}" srcOrd="9" destOrd="0" presId="urn:microsoft.com/office/officeart/2008/layout/VerticalCurvedList"/>
    <dgm:cxn modelId="{5A6401B8-E456-434B-A35A-EF79643B6F9E}" type="presParOf" srcId="{083A29D6-E0DF-458E-990B-272F60C6BF24}" destId="{61BBA08A-1163-4973-9620-4F5F07FA95AB}" srcOrd="10" destOrd="0" presId="urn:microsoft.com/office/officeart/2008/layout/VerticalCurvedList"/>
    <dgm:cxn modelId="{8FB21E0C-FA23-4745-901C-843EEF05B2D8}" type="presParOf" srcId="{61BBA08A-1163-4973-9620-4F5F07FA95AB}" destId="{74BD706C-81B7-4F69-928D-5901007F1A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D55D7-E0C1-47C8-B924-AE02444AA99C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B5A454-18FC-412B-AA07-409AA3EE4CE2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52511B-45BD-4680-AC26-CE663F92E437}" type="parTrans" cxnId="{2249C1A5-1C94-4320-95D5-5CB0435331E4}">
      <dgm:prSet/>
      <dgm:spPr/>
      <dgm:t>
        <a:bodyPr/>
        <a:lstStyle/>
        <a:p>
          <a:endParaRPr lang="en-US"/>
        </a:p>
      </dgm:t>
    </dgm:pt>
    <dgm:pt modelId="{6F37D792-3F58-43B4-A719-4244D625C759}" type="sibTrans" cxnId="{2249C1A5-1C94-4320-95D5-5CB0435331E4}">
      <dgm:prSet/>
      <dgm:spPr/>
      <dgm:t>
        <a:bodyPr/>
        <a:lstStyle/>
        <a:p>
          <a:endParaRPr lang="en-US"/>
        </a:p>
      </dgm:t>
    </dgm:pt>
    <dgm:pt modelId="{4C08972A-71B6-4D9E-A47D-9FC6CBA85B5B}">
      <dgm:prSet phldrT="[Text]"/>
      <dgm:spPr>
        <a:solidFill>
          <a:schemeClr val="tx1"/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EA56F4-C829-4E79-A69E-33DA7EDE54E0}" type="parTrans" cxnId="{E8DC0EDF-8CCA-48E5-892C-6AE2E6208321}">
      <dgm:prSet/>
      <dgm:spPr/>
      <dgm:t>
        <a:bodyPr/>
        <a:lstStyle/>
        <a:p>
          <a:endParaRPr lang="en-US"/>
        </a:p>
      </dgm:t>
    </dgm:pt>
    <dgm:pt modelId="{E834A5A7-E77B-4BC2-BB6A-6B1F56B2B0D8}" type="sibTrans" cxnId="{E8DC0EDF-8CCA-48E5-892C-6AE2E6208321}">
      <dgm:prSet/>
      <dgm:spPr/>
      <dgm:t>
        <a:bodyPr/>
        <a:lstStyle/>
        <a:p>
          <a:endParaRPr lang="en-US"/>
        </a:p>
      </dgm:t>
    </dgm:pt>
    <dgm:pt modelId="{01E43710-6476-4A17-BFDA-DA678C4F83F0}">
      <dgm:prSet phldrT="[Text]" custT="1"/>
      <dgm:spPr>
        <a:solidFill>
          <a:srgbClr val="FF00FF"/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দেহে জীবাণু প্রবেশ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63E456-5417-4B17-84BA-49897F1EBDD0}" type="parTrans" cxnId="{436122F2-BF3E-4940-9769-1609FC9A33F1}">
      <dgm:prSet/>
      <dgm:spPr/>
      <dgm:t>
        <a:bodyPr/>
        <a:lstStyle/>
        <a:p>
          <a:endParaRPr lang="en-US"/>
        </a:p>
      </dgm:t>
    </dgm:pt>
    <dgm:pt modelId="{E36E50DA-0136-43F1-8532-EA61E9F5A4FC}" type="sibTrans" cxnId="{436122F2-BF3E-4940-9769-1609FC9A33F1}">
      <dgm:prSet/>
      <dgm:spPr/>
      <dgm:t>
        <a:bodyPr/>
        <a:lstStyle/>
        <a:p>
          <a:endParaRPr lang="en-US"/>
        </a:p>
      </dgm:t>
    </dgm:pt>
    <dgm:pt modelId="{2D8CA89B-5E39-4FC2-9791-2133552E33AC}">
      <dgm:prSet phldrT="[Text]"/>
      <dgm:spPr>
        <a:solidFill>
          <a:schemeClr val="accent1"/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হাত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DA63AC-AA53-49D5-8265-8F88EFE98506}" type="parTrans" cxnId="{6DE68557-DF22-46CD-8444-F1BAD219B69E}">
      <dgm:prSet/>
      <dgm:spPr/>
      <dgm:t>
        <a:bodyPr/>
        <a:lstStyle/>
        <a:p>
          <a:endParaRPr lang="en-US"/>
        </a:p>
      </dgm:t>
    </dgm:pt>
    <dgm:pt modelId="{ED6A2B2F-B934-4B4B-9975-D1E47D3609DF}" type="sibTrans" cxnId="{6DE68557-DF22-46CD-8444-F1BAD219B69E}">
      <dgm:prSet/>
      <dgm:spPr/>
      <dgm:t>
        <a:bodyPr/>
        <a:lstStyle/>
        <a:p>
          <a:endParaRPr lang="en-US"/>
        </a:p>
      </dgm:t>
    </dgm:pt>
    <dgm:pt modelId="{D0726216-0D05-48B8-B6EA-CB73A9A06189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জীবাণু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B290E3-8C2C-41FD-B754-7E85DF9FDAA2}" type="parTrans" cxnId="{2F8DF308-F6F2-4315-93D2-64079504E4DE}">
      <dgm:prSet/>
      <dgm:spPr/>
      <dgm:t>
        <a:bodyPr/>
        <a:lstStyle/>
        <a:p>
          <a:endParaRPr lang="en-US"/>
        </a:p>
      </dgm:t>
    </dgm:pt>
    <dgm:pt modelId="{0C257320-DE36-4B8E-B2FF-5F64B2B0597F}" type="sibTrans" cxnId="{2F8DF308-F6F2-4315-93D2-64079504E4DE}">
      <dgm:prSet/>
      <dgm:spPr/>
      <dgm:t>
        <a:bodyPr/>
        <a:lstStyle/>
        <a:p>
          <a:endParaRPr lang="en-US"/>
        </a:p>
      </dgm:t>
    </dgm:pt>
    <dgm:pt modelId="{6E9907D9-51A2-4531-ABA6-AF0EAFE5D5FB}">
      <dgm:prSet phldrT="[Text]" phldr="1"/>
      <dgm:spPr/>
      <dgm:t>
        <a:bodyPr/>
        <a:lstStyle/>
        <a:p>
          <a:endParaRPr lang="en-US"/>
        </a:p>
      </dgm:t>
    </dgm:pt>
    <dgm:pt modelId="{09784C56-BE57-43A2-90CC-B71AC6B455AF}" type="parTrans" cxnId="{0C1869C8-7F71-44F3-BC81-32A477850792}">
      <dgm:prSet/>
      <dgm:spPr/>
      <dgm:t>
        <a:bodyPr/>
        <a:lstStyle/>
        <a:p>
          <a:endParaRPr lang="en-US"/>
        </a:p>
      </dgm:t>
    </dgm:pt>
    <dgm:pt modelId="{DC75194C-F3F1-4932-90E5-C19AA6FEB224}" type="sibTrans" cxnId="{0C1869C8-7F71-44F3-BC81-32A477850792}">
      <dgm:prSet/>
      <dgm:spPr/>
      <dgm:t>
        <a:bodyPr/>
        <a:lstStyle/>
        <a:p>
          <a:endParaRPr lang="en-US"/>
        </a:p>
      </dgm:t>
    </dgm:pt>
    <dgm:pt modelId="{8988F3B5-6159-46B4-92A4-02DB526C349C}" type="pres">
      <dgm:prSet presAssocID="{917D55D7-E0C1-47C8-B924-AE02444AA9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2C5969-43D5-46B1-8B37-9E22D1778341}" type="pres">
      <dgm:prSet presAssocID="{3EB5A454-18FC-412B-AA07-409AA3EE4CE2}" presName="centerShape" presStyleLbl="node0" presStyleIdx="0" presStyleCnt="1" custScaleX="85263" custScaleY="77500"/>
      <dgm:spPr/>
    </dgm:pt>
    <dgm:pt modelId="{C58A49F2-256A-4B0F-8DB8-1D65DB067DD8}" type="pres">
      <dgm:prSet presAssocID="{4C08972A-71B6-4D9E-A47D-9FC6CBA85B5B}" presName="node" presStyleLbl="node1" presStyleIdx="0" presStyleCnt="4">
        <dgm:presLayoutVars>
          <dgm:bulletEnabled val="1"/>
        </dgm:presLayoutVars>
      </dgm:prSet>
      <dgm:spPr/>
    </dgm:pt>
    <dgm:pt modelId="{D86FB299-E304-42D3-B3AD-0A0C73B31B02}" type="pres">
      <dgm:prSet presAssocID="{4C08972A-71B6-4D9E-A47D-9FC6CBA85B5B}" presName="dummy" presStyleCnt="0"/>
      <dgm:spPr/>
    </dgm:pt>
    <dgm:pt modelId="{7D79D14D-DBCC-4872-8E56-FFAA9DB99A8E}" type="pres">
      <dgm:prSet presAssocID="{E834A5A7-E77B-4BC2-BB6A-6B1F56B2B0D8}" presName="sibTrans" presStyleLbl="sibTrans2D1" presStyleIdx="0" presStyleCnt="4"/>
      <dgm:spPr/>
    </dgm:pt>
    <dgm:pt modelId="{E3C01BB0-001F-4748-9EA9-255F0740EA7F}" type="pres">
      <dgm:prSet presAssocID="{01E43710-6476-4A17-BFDA-DA678C4F83F0}" presName="node" presStyleLbl="node1" presStyleIdx="1" presStyleCnt="4" custScaleX="154100" custScaleY="156574">
        <dgm:presLayoutVars>
          <dgm:bulletEnabled val="1"/>
        </dgm:presLayoutVars>
      </dgm:prSet>
      <dgm:spPr/>
    </dgm:pt>
    <dgm:pt modelId="{45B9831C-8775-4907-A03F-5AD94E58F2B0}" type="pres">
      <dgm:prSet presAssocID="{01E43710-6476-4A17-BFDA-DA678C4F83F0}" presName="dummy" presStyleCnt="0"/>
      <dgm:spPr/>
    </dgm:pt>
    <dgm:pt modelId="{41D5D28B-98DB-4947-8046-9B7DECC9A902}" type="pres">
      <dgm:prSet presAssocID="{E36E50DA-0136-43F1-8532-EA61E9F5A4FC}" presName="sibTrans" presStyleLbl="sibTrans2D1" presStyleIdx="1" presStyleCnt="4"/>
      <dgm:spPr/>
    </dgm:pt>
    <dgm:pt modelId="{D4819C50-D513-4364-BE29-62EAE1770C4E}" type="pres">
      <dgm:prSet presAssocID="{2D8CA89B-5E39-4FC2-9791-2133552E33AC}" presName="node" presStyleLbl="node1" presStyleIdx="2" presStyleCnt="4">
        <dgm:presLayoutVars>
          <dgm:bulletEnabled val="1"/>
        </dgm:presLayoutVars>
      </dgm:prSet>
      <dgm:spPr/>
    </dgm:pt>
    <dgm:pt modelId="{A890A4F0-0CFA-43B9-A647-638A576C7D33}" type="pres">
      <dgm:prSet presAssocID="{2D8CA89B-5E39-4FC2-9791-2133552E33AC}" presName="dummy" presStyleCnt="0"/>
      <dgm:spPr/>
    </dgm:pt>
    <dgm:pt modelId="{6BDD0A02-A1E3-4AA5-A401-21348F5E8A21}" type="pres">
      <dgm:prSet presAssocID="{ED6A2B2F-B934-4B4B-9975-D1E47D3609DF}" presName="sibTrans" presStyleLbl="sibTrans2D1" presStyleIdx="2" presStyleCnt="4"/>
      <dgm:spPr/>
    </dgm:pt>
    <dgm:pt modelId="{362CF9DE-B15E-4992-9CA8-7A4084AEE071}" type="pres">
      <dgm:prSet presAssocID="{D0726216-0D05-48B8-B6EA-CB73A9A06189}" presName="node" presStyleLbl="node1" presStyleIdx="3" presStyleCnt="4" custScaleX="124832" custScaleY="117479">
        <dgm:presLayoutVars>
          <dgm:bulletEnabled val="1"/>
        </dgm:presLayoutVars>
      </dgm:prSet>
      <dgm:spPr/>
    </dgm:pt>
    <dgm:pt modelId="{720FA87F-D345-462D-A7BB-A341A84FD0DF}" type="pres">
      <dgm:prSet presAssocID="{D0726216-0D05-48B8-B6EA-CB73A9A06189}" presName="dummy" presStyleCnt="0"/>
      <dgm:spPr/>
    </dgm:pt>
    <dgm:pt modelId="{61283C76-590D-4A75-BCD6-BC88EA54302A}" type="pres">
      <dgm:prSet presAssocID="{0C257320-DE36-4B8E-B2FF-5F64B2B0597F}" presName="sibTrans" presStyleLbl="sibTrans2D1" presStyleIdx="3" presStyleCnt="4"/>
      <dgm:spPr/>
    </dgm:pt>
  </dgm:ptLst>
  <dgm:cxnLst>
    <dgm:cxn modelId="{E4A85003-9C4B-4D12-A5BB-98C07FC85D19}" type="presOf" srcId="{ED6A2B2F-B934-4B4B-9975-D1E47D3609DF}" destId="{6BDD0A02-A1E3-4AA5-A401-21348F5E8A21}" srcOrd="0" destOrd="0" presId="urn:microsoft.com/office/officeart/2005/8/layout/radial6"/>
    <dgm:cxn modelId="{2F8DF308-F6F2-4315-93D2-64079504E4DE}" srcId="{3EB5A454-18FC-412B-AA07-409AA3EE4CE2}" destId="{D0726216-0D05-48B8-B6EA-CB73A9A06189}" srcOrd="3" destOrd="0" parTransId="{23B290E3-8C2C-41FD-B754-7E85DF9FDAA2}" sibTransId="{0C257320-DE36-4B8E-B2FF-5F64B2B0597F}"/>
    <dgm:cxn modelId="{5FCA581F-BC8E-4E4E-92EC-CC5BFFB5F36B}" type="presOf" srcId="{917D55D7-E0C1-47C8-B924-AE02444AA99C}" destId="{8988F3B5-6159-46B4-92A4-02DB526C349C}" srcOrd="0" destOrd="0" presId="urn:microsoft.com/office/officeart/2005/8/layout/radial6"/>
    <dgm:cxn modelId="{2503872D-7CE9-4230-82D1-822F1E1DD600}" type="presOf" srcId="{E834A5A7-E77B-4BC2-BB6A-6B1F56B2B0D8}" destId="{7D79D14D-DBCC-4872-8E56-FFAA9DB99A8E}" srcOrd="0" destOrd="0" presId="urn:microsoft.com/office/officeart/2005/8/layout/radial6"/>
    <dgm:cxn modelId="{66434645-B82A-4670-B3BA-337B2AF760D2}" type="presOf" srcId="{3EB5A454-18FC-412B-AA07-409AA3EE4CE2}" destId="{F52C5969-43D5-46B1-8B37-9E22D1778341}" srcOrd="0" destOrd="0" presId="urn:microsoft.com/office/officeart/2005/8/layout/radial6"/>
    <dgm:cxn modelId="{6DE68557-DF22-46CD-8444-F1BAD219B69E}" srcId="{3EB5A454-18FC-412B-AA07-409AA3EE4CE2}" destId="{2D8CA89B-5E39-4FC2-9791-2133552E33AC}" srcOrd="2" destOrd="0" parTransId="{B9DA63AC-AA53-49D5-8265-8F88EFE98506}" sibTransId="{ED6A2B2F-B934-4B4B-9975-D1E47D3609DF}"/>
    <dgm:cxn modelId="{E240FF77-73EC-407F-9EC8-38C6BD7FB8C0}" type="presOf" srcId="{01E43710-6476-4A17-BFDA-DA678C4F83F0}" destId="{E3C01BB0-001F-4748-9EA9-255F0740EA7F}" srcOrd="0" destOrd="0" presId="urn:microsoft.com/office/officeart/2005/8/layout/radial6"/>
    <dgm:cxn modelId="{BA5D7E8B-E192-4069-A4C6-91BB8609BCA6}" type="presOf" srcId="{0C257320-DE36-4B8E-B2FF-5F64B2B0597F}" destId="{61283C76-590D-4A75-BCD6-BC88EA54302A}" srcOrd="0" destOrd="0" presId="urn:microsoft.com/office/officeart/2005/8/layout/radial6"/>
    <dgm:cxn modelId="{0F40868D-16DC-4A9F-91F9-385C6BB76CDC}" type="presOf" srcId="{E36E50DA-0136-43F1-8532-EA61E9F5A4FC}" destId="{41D5D28B-98DB-4947-8046-9B7DECC9A902}" srcOrd="0" destOrd="0" presId="urn:microsoft.com/office/officeart/2005/8/layout/radial6"/>
    <dgm:cxn modelId="{2249C1A5-1C94-4320-95D5-5CB0435331E4}" srcId="{917D55D7-E0C1-47C8-B924-AE02444AA99C}" destId="{3EB5A454-18FC-412B-AA07-409AA3EE4CE2}" srcOrd="0" destOrd="0" parTransId="{1452511B-45BD-4680-AC26-CE663F92E437}" sibTransId="{6F37D792-3F58-43B4-A719-4244D625C759}"/>
    <dgm:cxn modelId="{6C6BF9A5-1386-4B9A-A126-A3680BCF030F}" type="presOf" srcId="{D0726216-0D05-48B8-B6EA-CB73A9A06189}" destId="{362CF9DE-B15E-4992-9CA8-7A4084AEE071}" srcOrd="0" destOrd="0" presId="urn:microsoft.com/office/officeart/2005/8/layout/radial6"/>
    <dgm:cxn modelId="{CCAF6EC7-B719-4D9F-BA76-88AE69D555D8}" type="presOf" srcId="{2D8CA89B-5E39-4FC2-9791-2133552E33AC}" destId="{D4819C50-D513-4364-BE29-62EAE1770C4E}" srcOrd="0" destOrd="0" presId="urn:microsoft.com/office/officeart/2005/8/layout/radial6"/>
    <dgm:cxn modelId="{C6CEF1C7-BB6D-4F42-866C-F450E0139EE2}" type="presOf" srcId="{4C08972A-71B6-4D9E-A47D-9FC6CBA85B5B}" destId="{C58A49F2-256A-4B0F-8DB8-1D65DB067DD8}" srcOrd="0" destOrd="0" presId="urn:microsoft.com/office/officeart/2005/8/layout/radial6"/>
    <dgm:cxn modelId="{0C1869C8-7F71-44F3-BC81-32A477850792}" srcId="{917D55D7-E0C1-47C8-B924-AE02444AA99C}" destId="{6E9907D9-51A2-4531-ABA6-AF0EAFE5D5FB}" srcOrd="1" destOrd="0" parTransId="{09784C56-BE57-43A2-90CC-B71AC6B455AF}" sibTransId="{DC75194C-F3F1-4932-90E5-C19AA6FEB224}"/>
    <dgm:cxn modelId="{E8DC0EDF-8CCA-48E5-892C-6AE2E6208321}" srcId="{3EB5A454-18FC-412B-AA07-409AA3EE4CE2}" destId="{4C08972A-71B6-4D9E-A47D-9FC6CBA85B5B}" srcOrd="0" destOrd="0" parTransId="{A2EA56F4-C829-4E79-A69E-33DA7EDE54E0}" sibTransId="{E834A5A7-E77B-4BC2-BB6A-6B1F56B2B0D8}"/>
    <dgm:cxn modelId="{436122F2-BF3E-4940-9769-1609FC9A33F1}" srcId="{3EB5A454-18FC-412B-AA07-409AA3EE4CE2}" destId="{01E43710-6476-4A17-BFDA-DA678C4F83F0}" srcOrd="1" destOrd="0" parTransId="{3263E456-5417-4B17-84BA-49897F1EBDD0}" sibTransId="{E36E50DA-0136-43F1-8532-EA61E9F5A4FC}"/>
    <dgm:cxn modelId="{4CA35955-71DA-4CCD-9995-4A0C0D0123CB}" type="presParOf" srcId="{8988F3B5-6159-46B4-92A4-02DB526C349C}" destId="{F52C5969-43D5-46B1-8B37-9E22D1778341}" srcOrd="0" destOrd="0" presId="urn:microsoft.com/office/officeart/2005/8/layout/radial6"/>
    <dgm:cxn modelId="{C2B80B37-7FFE-45F2-80F0-E1EBBCA9DE87}" type="presParOf" srcId="{8988F3B5-6159-46B4-92A4-02DB526C349C}" destId="{C58A49F2-256A-4B0F-8DB8-1D65DB067DD8}" srcOrd="1" destOrd="0" presId="urn:microsoft.com/office/officeart/2005/8/layout/radial6"/>
    <dgm:cxn modelId="{22C6A70C-F9AF-4D93-9F40-0C41D7A6CF31}" type="presParOf" srcId="{8988F3B5-6159-46B4-92A4-02DB526C349C}" destId="{D86FB299-E304-42D3-B3AD-0A0C73B31B02}" srcOrd="2" destOrd="0" presId="urn:microsoft.com/office/officeart/2005/8/layout/radial6"/>
    <dgm:cxn modelId="{CB8F4F90-481A-40FF-B802-A6CF6C7D5370}" type="presParOf" srcId="{8988F3B5-6159-46B4-92A4-02DB526C349C}" destId="{7D79D14D-DBCC-4872-8E56-FFAA9DB99A8E}" srcOrd="3" destOrd="0" presId="urn:microsoft.com/office/officeart/2005/8/layout/radial6"/>
    <dgm:cxn modelId="{67206647-597B-4622-AEF1-1B801F3563F6}" type="presParOf" srcId="{8988F3B5-6159-46B4-92A4-02DB526C349C}" destId="{E3C01BB0-001F-4748-9EA9-255F0740EA7F}" srcOrd="4" destOrd="0" presId="urn:microsoft.com/office/officeart/2005/8/layout/radial6"/>
    <dgm:cxn modelId="{D5E26FEB-E272-4C0E-9518-4790F2182D6E}" type="presParOf" srcId="{8988F3B5-6159-46B4-92A4-02DB526C349C}" destId="{45B9831C-8775-4907-A03F-5AD94E58F2B0}" srcOrd="5" destOrd="0" presId="urn:microsoft.com/office/officeart/2005/8/layout/radial6"/>
    <dgm:cxn modelId="{F7CFB9E5-2407-4F40-80D4-6633B6996FF5}" type="presParOf" srcId="{8988F3B5-6159-46B4-92A4-02DB526C349C}" destId="{41D5D28B-98DB-4947-8046-9B7DECC9A902}" srcOrd="6" destOrd="0" presId="urn:microsoft.com/office/officeart/2005/8/layout/radial6"/>
    <dgm:cxn modelId="{0095639F-68CF-4320-A738-2F48FDC9CCC1}" type="presParOf" srcId="{8988F3B5-6159-46B4-92A4-02DB526C349C}" destId="{D4819C50-D513-4364-BE29-62EAE1770C4E}" srcOrd="7" destOrd="0" presId="urn:microsoft.com/office/officeart/2005/8/layout/radial6"/>
    <dgm:cxn modelId="{F402D9B0-396B-4FA3-84F1-57011EE992B5}" type="presParOf" srcId="{8988F3B5-6159-46B4-92A4-02DB526C349C}" destId="{A890A4F0-0CFA-43B9-A647-638A576C7D33}" srcOrd="8" destOrd="0" presId="urn:microsoft.com/office/officeart/2005/8/layout/radial6"/>
    <dgm:cxn modelId="{5F6249E1-3D4E-4261-B3A7-E52ACF95282D}" type="presParOf" srcId="{8988F3B5-6159-46B4-92A4-02DB526C349C}" destId="{6BDD0A02-A1E3-4AA5-A401-21348F5E8A21}" srcOrd="9" destOrd="0" presId="urn:microsoft.com/office/officeart/2005/8/layout/radial6"/>
    <dgm:cxn modelId="{9F067D72-48E2-4D2A-AF67-1F1ABE2029C1}" type="presParOf" srcId="{8988F3B5-6159-46B4-92A4-02DB526C349C}" destId="{362CF9DE-B15E-4992-9CA8-7A4084AEE071}" srcOrd="10" destOrd="0" presId="urn:microsoft.com/office/officeart/2005/8/layout/radial6"/>
    <dgm:cxn modelId="{919F0601-51FE-487E-B5A4-1E6A1524EBF3}" type="presParOf" srcId="{8988F3B5-6159-46B4-92A4-02DB526C349C}" destId="{720FA87F-D345-462D-A7BB-A341A84FD0DF}" srcOrd="11" destOrd="0" presId="urn:microsoft.com/office/officeart/2005/8/layout/radial6"/>
    <dgm:cxn modelId="{F0B50617-B70C-48B3-B472-94E59F7ACF4A}" type="presParOf" srcId="{8988F3B5-6159-46B4-92A4-02DB526C349C}" destId="{61283C76-590D-4A75-BCD6-BC88EA54302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A8F41-0FFF-4504-929F-3AC9923E164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3B447EF3-2EF8-4330-915D-E6DDA9D2AFC0}">
      <dgm:prSet phldrT="[Text]"/>
      <dgm:spPr/>
      <dgm:t>
        <a:bodyPr/>
        <a:lstStyle/>
        <a:p>
          <a:pPr>
            <a:buNone/>
          </a:pP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স্বাস্থ্যসম্মত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জীবনযাপন</a:t>
          </a:r>
          <a:endParaRPr lang="en-US" dirty="0"/>
        </a:p>
      </dgm:t>
    </dgm:pt>
    <dgm:pt modelId="{39A72A57-EAEA-4926-AC71-CAC280A94638}" type="parTrans" cxnId="{B896B3E7-A2F0-4254-850F-F5AD0A773409}">
      <dgm:prSet/>
      <dgm:spPr/>
      <dgm:t>
        <a:bodyPr/>
        <a:lstStyle/>
        <a:p>
          <a:endParaRPr lang="en-US"/>
        </a:p>
      </dgm:t>
    </dgm:pt>
    <dgm:pt modelId="{62020D2E-8DEE-44EB-9E85-9603E7EEF216}" type="sibTrans" cxnId="{B896B3E7-A2F0-4254-850F-F5AD0A773409}">
      <dgm:prSet/>
      <dgm:spPr/>
      <dgm:t>
        <a:bodyPr/>
        <a:lstStyle/>
        <a:p>
          <a:endParaRPr lang="en-US"/>
        </a:p>
      </dgm:t>
    </dgm:pt>
    <dgm:pt modelId="{F48A4B8A-EFA5-445A-908A-285EDB8CD2B9}" type="pres">
      <dgm:prSet presAssocID="{56FA8F41-0FFF-4504-929F-3AC9923E1645}" presName="Name0" presStyleCnt="0">
        <dgm:presLayoutVars>
          <dgm:dir/>
          <dgm:resizeHandles val="exact"/>
        </dgm:presLayoutVars>
      </dgm:prSet>
      <dgm:spPr/>
    </dgm:pt>
    <dgm:pt modelId="{CF76E46B-26BC-4545-8425-37B69222F9BF}" type="pres">
      <dgm:prSet presAssocID="{3B447EF3-2EF8-4330-915D-E6DDA9D2AFC0}" presName="compNode" presStyleCnt="0"/>
      <dgm:spPr/>
    </dgm:pt>
    <dgm:pt modelId="{AB0A69E2-181A-402A-B8EF-D8E0A142B555}" type="pres">
      <dgm:prSet presAssocID="{3B447EF3-2EF8-4330-915D-E6DDA9D2AFC0}" presName="pictRect" presStyleLbl="node1" presStyleIdx="0" presStyleCnt="1" custLinFactNeighborX="-472" custLinFactNeighborY="145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DD4B612-3BAD-4C96-A32E-B1D11CAD2617}" type="pres">
      <dgm:prSet presAssocID="{3B447EF3-2EF8-4330-915D-E6DDA9D2AFC0}" presName="textRect" presStyleLbl="revTx" presStyleIdx="0" presStyleCnt="1" custScaleX="111203">
        <dgm:presLayoutVars>
          <dgm:bulletEnabled val="1"/>
        </dgm:presLayoutVars>
      </dgm:prSet>
      <dgm:spPr/>
    </dgm:pt>
  </dgm:ptLst>
  <dgm:cxnLst>
    <dgm:cxn modelId="{258DADCD-0FDC-4AD5-A4AA-C3697808BBC8}" type="presOf" srcId="{3B447EF3-2EF8-4330-915D-E6DDA9D2AFC0}" destId="{1DD4B612-3BAD-4C96-A32E-B1D11CAD2617}" srcOrd="0" destOrd="0" presId="urn:microsoft.com/office/officeart/2005/8/layout/pList1"/>
    <dgm:cxn modelId="{DC4980DF-B6BD-4B26-8403-6A27C6BFB6C7}" type="presOf" srcId="{56FA8F41-0FFF-4504-929F-3AC9923E1645}" destId="{F48A4B8A-EFA5-445A-908A-285EDB8CD2B9}" srcOrd="0" destOrd="0" presId="urn:microsoft.com/office/officeart/2005/8/layout/pList1"/>
    <dgm:cxn modelId="{B896B3E7-A2F0-4254-850F-F5AD0A773409}" srcId="{56FA8F41-0FFF-4504-929F-3AC9923E1645}" destId="{3B447EF3-2EF8-4330-915D-E6DDA9D2AFC0}" srcOrd="0" destOrd="0" parTransId="{39A72A57-EAEA-4926-AC71-CAC280A94638}" sibTransId="{62020D2E-8DEE-44EB-9E85-9603E7EEF216}"/>
    <dgm:cxn modelId="{F46B476C-2CDD-4B30-A843-C8358172BF75}" type="presParOf" srcId="{F48A4B8A-EFA5-445A-908A-285EDB8CD2B9}" destId="{CF76E46B-26BC-4545-8425-37B69222F9BF}" srcOrd="0" destOrd="0" presId="urn:microsoft.com/office/officeart/2005/8/layout/pList1"/>
    <dgm:cxn modelId="{6252BB81-A12C-4820-A797-044395040244}" type="presParOf" srcId="{CF76E46B-26BC-4545-8425-37B69222F9BF}" destId="{AB0A69E2-181A-402A-B8EF-D8E0A142B555}" srcOrd="0" destOrd="0" presId="urn:microsoft.com/office/officeart/2005/8/layout/pList1"/>
    <dgm:cxn modelId="{BC3EFEA6-88C5-49D3-8A70-18A034E8C8FE}" type="presParOf" srcId="{CF76E46B-26BC-4545-8425-37B69222F9BF}" destId="{1DD4B612-3BAD-4C96-A32E-B1D11CAD261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F278BD-6689-47A0-BA54-FB4E1DF6B34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D2AF3D10-EC47-424C-B64F-34EB180D7B07}">
      <dgm:prSet phldrT="[Text]"/>
      <dgm:spPr/>
      <dgm:t>
        <a:bodyPr/>
        <a:lstStyle/>
        <a:p>
          <a:pPr>
            <a:buNone/>
          </a:pPr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 খাদ্য গ্রহণ</a:t>
          </a:r>
          <a:endParaRPr lang="en-US" dirty="0"/>
        </a:p>
      </dgm:t>
    </dgm:pt>
    <dgm:pt modelId="{F7D8DC87-6CD4-4DF5-83F9-5401943988A9}" type="parTrans" cxnId="{D052A3E3-E792-4D76-B83F-1B7FB1CBA417}">
      <dgm:prSet/>
      <dgm:spPr/>
      <dgm:t>
        <a:bodyPr/>
        <a:lstStyle/>
        <a:p>
          <a:endParaRPr lang="en-US"/>
        </a:p>
      </dgm:t>
    </dgm:pt>
    <dgm:pt modelId="{A82FA6D0-BF89-4527-9C2C-2077652AE79D}" type="sibTrans" cxnId="{D052A3E3-E792-4D76-B83F-1B7FB1CBA417}">
      <dgm:prSet/>
      <dgm:spPr/>
      <dgm:t>
        <a:bodyPr/>
        <a:lstStyle/>
        <a:p>
          <a:endParaRPr lang="en-US"/>
        </a:p>
      </dgm:t>
    </dgm:pt>
    <dgm:pt modelId="{12DA54FC-26A9-4353-97B5-3C00BE3A3291}" type="pres">
      <dgm:prSet presAssocID="{1DF278BD-6689-47A0-BA54-FB4E1DF6B343}" presName="Name0" presStyleCnt="0">
        <dgm:presLayoutVars>
          <dgm:dir/>
          <dgm:resizeHandles val="exact"/>
        </dgm:presLayoutVars>
      </dgm:prSet>
      <dgm:spPr/>
    </dgm:pt>
    <dgm:pt modelId="{98B6DD3C-B854-4B74-B86A-717E47C9719F}" type="pres">
      <dgm:prSet presAssocID="{D2AF3D10-EC47-424C-B64F-34EB180D7B07}" presName="compNode" presStyleCnt="0"/>
      <dgm:spPr/>
    </dgm:pt>
    <dgm:pt modelId="{49D67DA7-285A-451C-BDE1-5F97CB5DB7CA}" type="pres">
      <dgm:prSet presAssocID="{D2AF3D10-EC47-424C-B64F-34EB180D7B07}" presName="pictRect" presStyleLbl="node1" presStyleIdx="0" presStyleCnt="1" custLinFactNeighborX="-3256" custLinFactNeighborY="804"/>
      <dgm:spPr>
        <a:blipFill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E59F637F-1D24-4D93-A515-7636D13DEF41}" type="pres">
      <dgm:prSet presAssocID="{D2AF3D10-EC47-424C-B64F-34EB180D7B07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47DE3E9B-F38A-4E6F-AC73-C2DF6D69028B}" type="presOf" srcId="{D2AF3D10-EC47-424C-B64F-34EB180D7B07}" destId="{E59F637F-1D24-4D93-A515-7636D13DEF41}" srcOrd="0" destOrd="0" presId="urn:microsoft.com/office/officeart/2005/8/layout/pList1"/>
    <dgm:cxn modelId="{22F269B7-39A7-4526-991F-AF71D3A22557}" type="presOf" srcId="{1DF278BD-6689-47A0-BA54-FB4E1DF6B343}" destId="{12DA54FC-26A9-4353-97B5-3C00BE3A3291}" srcOrd="0" destOrd="0" presId="urn:microsoft.com/office/officeart/2005/8/layout/pList1"/>
    <dgm:cxn modelId="{D052A3E3-E792-4D76-B83F-1B7FB1CBA417}" srcId="{1DF278BD-6689-47A0-BA54-FB4E1DF6B343}" destId="{D2AF3D10-EC47-424C-B64F-34EB180D7B07}" srcOrd="0" destOrd="0" parTransId="{F7D8DC87-6CD4-4DF5-83F9-5401943988A9}" sibTransId="{A82FA6D0-BF89-4527-9C2C-2077652AE79D}"/>
    <dgm:cxn modelId="{69B17ADB-5442-4133-8617-D8C7711D15B5}" type="presParOf" srcId="{12DA54FC-26A9-4353-97B5-3C00BE3A3291}" destId="{98B6DD3C-B854-4B74-B86A-717E47C9719F}" srcOrd="0" destOrd="0" presId="urn:microsoft.com/office/officeart/2005/8/layout/pList1"/>
    <dgm:cxn modelId="{EBD2F159-5CBF-40AB-BACA-07EEDD46B489}" type="presParOf" srcId="{98B6DD3C-B854-4B74-B86A-717E47C9719F}" destId="{49D67DA7-285A-451C-BDE1-5F97CB5DB7CA}" srcOrd="0" destOrd="0" presId="urn:microsoft.com/office/officeart/2005/8/layout/pList1"/>
    <dgm:cxn modelId="{E8146B48-3B85-497C-A0E5-24DB2932C0C3}" type="presParOf" srcId="{98B6DD3C-B854-4B74-B86A-717E47C9719F}" destId="{E59F637F-1D24-4D93-A515-7636D13DEF4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A5476F-4EC6-42D1-8037-8A146029B09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BF3D764C-F9C7-435F-8D70-37D5F8DB5D0D}">
      <dgm:prSet phldrT="[Text]" custT="1"/>
      <dgm:spPr/>
      <dgm:t>
        <a:bodyPr/>
        <a:lstStyle/>
        <a:p>
          <a:pPr>
            <a:buNone/>
          </a:pPr>
          <a:r>
            <a: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পরিমিত ব্যায়াম</a:t>
          </a:r>
          <a:endParaRPr lang="en-US" sz="3200" dirty="0"/>
        </a:p>
      </dgm:t>
    </dgm:pt>
    <dgm:pt modelId="{CE3D92FB-CF03-4D02-BB51-64FA7ED3CC2C}" type="parTrans" cxnId="{77FE03BA-8087-413F-AC39-535FDE199602}">
      <dgm:prSet/>
      <dgm:spPr/>
      <dgm:t>
        <a:bodyPr/>
        <a:lstStyle/>
        <a:p>
          <a:endParaRPr lang="en-US"/>
        </a:p>
      </dgm:t>
    </dgm:pt>
    <dgm:pt modelId="{5B693895-1771-47F2-8C56-BA616B367809}" type="sibTrans" cxnId="{77FE03BA-8087-413F-AC39-535FDE199602}">
      <dgm:prSet/>
      <dgm:spPr/>
      <dgm:t>
        <a:bodyPr/>
        <a:lstStyle/>
        <a:p>
          <a:endParaRPr lang="en-US"/>
        </a:p>
      </dgm:t>
    </dgm:pt>
    <dgm:pt modelId="{73528F30-FA94-455F-95D7-057D28E1A9AC}" type="pres">
      <dgm:prSet presAssocID="{AAA5476F-4EC6-42D1-8037-8A146029B09B}" presName="Name0" presStyleCnt="0">
        <dgm:presLayoutVars>
          <dgm:dir/>
          <dgm:resizeHandles val="exact"/>
        </dgm:presLayoutVars>
      </dgm:prSet>
      <dgm:spPr/>
    </dgm:pt>
    <dgm:pt modelId="{676BC0BD-2DAE-4501-AC0A-901DFB6BAA10}" type="pres">
      <dgm:prSet presAssocID="{BF3D764C-F9C7-435F-8D70-37D5F8DB5D0D}" presName="compNode" presStyleCnt="0"/>
      <dgm:spPr/>
    </dgm:pt>
    <dgm:pt modelId="{B3CD58AF-F846-4BB0-BDB7-18A5879231F4}" type="pres">
      <dgm:prSet presAssocID="{BF3D764C-F9C7-435F-8D70-37D5F8DB5D0D}" presName="pictRect" presStyleLbl="node1" presStyleIdx="0" presStyleCnt="1" custLinFactNeighborX="-3123" custLinFactNeighborY="7697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85F1BC4-FFAF-469D-ADBB-F729E01D5A21}" type="pres">
      <dgm:prSet presAssocID="{BF3D764C-F9C7-435F-8D70-37D5F8DB5D0D}" presName="textRect" presStyleLbl="revTx" presStyleIdx="0" presStyleCnt="1">
        <dgm:presLayoutVars>
          <dgm:bulletEnabled val="1"/>
        </dgm:presLayoutVars>
      </dgm:prSet>
      <dgm:spPr/>
    </dgm:pt>
  </dgm:ptLst>
  <dgm:cxnLst>
    <dgm:cxn modelId="{77FE03BA-8087-413F-AC39-535FDE199602}" srcId="{AAA5476F-4EC6-42D1-8037-8A146029B09B}" destId="{BF3D764C-F9C7-435F-8D70-37D5F8DB5D0D}" srcOrd="0" destOrd="0" parTransId="{CE3D92FB-CF03-4D02-BB51-64FA7ED3CC2C}" sibTransId="{5B693895-1771-47F2-8C56-BA616B367809}"/>
    <dgm:cxn modelId="{F162DABE-4404-459F-B521-6B8B8ACBBFB6}" type="presOf" srcId="{BF3D764C-F9C7-435F-8D70-37D5F8DB5D0D}" destId="{085F1BC4-FFAF-469D-ADBB-F729E01D5A21}" srcOrd="0" destOrd="0" presId="urn:microsoft.com/office/officeart/2005/8/layout/pList1"/>
    <dgm:cxn modelId="{B662CBC3-67C0-458E-B241-F8E461D76164}" type="presOf" srcId="{AAA5476F-4EC6-42D1-8037-8A146029B09B}" destId="{73528F30-FA94-455F-95D7-057D28E1A9AC}" srcOrd="0" destOrd="0" presId="urn:microsoft.com/office/officeart/2005/8/layout/pList1"/>
    <dgm:cxn modelId="{21AE6860-4130-49FE-B464-A5667A6A4E47}" type="presParOf" srcId="{73528F30-FA94-455F-95D7-057D28E1A9AC}" destId="{676BC0BD-2DAE-4501-AC0A-901DFB6BAA10}" srcOrd="0" destOrd="0" presId="urn:microsoft.com/office/officeart/2005/8/layout/pList1"/>
    <dgm:cxn modelId="{D7D90DDA-0D93-43F2-9D76-A35D34D99D2B}" type="presParOf" srcId="{676BC0BD-2DAE-4501-AC0A-901DFB6BAA10}" destId="{B3CD58AF-F846-4BB0-BDB7-18A5879231F4}" srcOrd="0" destOrd="0" presId="urn:microsoft.com/office/officeart/2005/8/layout/pList1"/>
    <dgm:cxn modelId="{AC4B5FD4-5168-49D1-AA9A-C5D83F0E39CE}" type="presParOf" srcId="{676BC0BD-2DAE-4501-AC0A-901DFB6BAA10}" destId="{085F1BC4-FFAF-469D-ADBB-F729E01D5A2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3CFC48-6E37-4541-92D3-A8F24021086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6104D966-915E-4019-BDF7-ADA372048726}">
      <dgm:prSet phldrT="[Text]" custT="1"/>
      <dgm:spPr/>
      <dgm:t>
        <a:bodyPr/>
        <a:lstStyle/>
        <a:p>
          <a:r>
            <a:rPr lang="bn-BD" sz="2400" b="1" dirty="0">
              <a:latin typeface="NikoshBAN" panose="02000000000000000000" pitchFamily="2" charset="0"/>
              <a:cs typeface="NikoshBAN" panose="02000000000000000000" pitchFamily="2" charset="0"/>
            </a:rPr>
            <a:t>পর্যাপ্ত ঘুম</a:t>
          </a:r>
          <a:endParaRPr lang="en-US" sz="2400" dirty="0"/>
        </a:p>
      </dgm:t>
    </dgm:pt>
    <dgm:pt modelId="{75A05998-3A6A-45A4-BEB6-4572D341FD4E}" type="parTrans" cxnId="{18D55DCC-C021-437D-9722-BF4A34C13B15}">
      <dgm:prSet/>
      <dgm:spPr/>
      <dgm:t>
        <a:bodyPr/>
        <a:lstStyle/>
        <a:p>
          <a:endParaRPr lang="en-US"/>
        </a:p>
      </dgm:t>
    </dgm:pt>
    <dgm:pt modelId="{A7B7C958-185F-4AD2-A660-141A7064422F}" type="sibTrans" cxnId="{18D55DCC-C021-437D-9722-BF4A34C13B15}">
      <dgm:prSet/>
      <dgm:spPr/>
      <dgm:t>
        <a:bodyPr/>
        <a:lstStyle/>
        <a:p>
          <a:endParaRPr lang="en-US"/>
        </a:p>
      </dgm:t>
    </dgm:pt>
    <dgm:pt modelId="{CB2D9E43-E9EF-4B0E-9CAE-568EF598F6B5}" type="pres">
      <dgm:prSet presAssocID="{4F3CFC48-6E37-4541-92D3-A8F24021086A}" presName="Name0" presStyleCnt="0">
        <dgm:presLayoutVars>
          <dgm:dir/>
          <dgm:resizeHandles val="exact"/>
        </dgm:presLayoutVars>
      </dgm:prSet>
      <dgm:spPr/>
    </dgm:pt>
    <dgm:pt modelId="{DB78ED97-D1C4-47A6-BBB1-946526A73699}" type="pres">
      <dgm:prSet presAssocID="{6104D966-915E-4019-BDF7-ADA372048726}" presName="compNode" presStyleCnt="0"/>
      <dgm:spPr/>
    </dgm:pt>
    <dgm:pt modelId="{BE0E2476-77CD-4475-B6FE-61A59008719B}" type="pres">
      <dgm:prSet presAssocID="{6104D966-915E-4019-BDF7-ADA372048726}" presName="pictRect" presStyleLbl="node1" presStyleIdx="0" presStyleCnt="1" custScaleX="126585" custScaleY="126900" custLinFactNeighborX="-1264" custLinFactNeighborY="8623"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0CB73256-AD2C-45C1-B9DF-A0CCB9C1C045}" type="pres">
      <dgm:prSet presAssocID="{6104D966-915E-4019-BDF7-ADA372048726}" presName="textRect" presStyleLbl="revTx" presStyleIdx="0" presStyleCnt="1" custScaleY="38418" custLinFactNeighborX="-4842" custLinFactNeighborY="-9607">
        <dgm:presLayoutVars>
          <dgm:bulletEnabled val="1"/>
        </dgm:presLayoutVars>
      </dgm:prSet>
      <dgm:spPr/>
    </dgm:pt>
  </dgm:ptLst>
  <dgm:cxnLst>
    <dgm:cxn modelId="{19AA7F26-8E5D-4780-95EF-D81C55EA9B0A}" type="presOf" srcId="{4F3CFC48-6E37-4541-92D3-A8F24021086A}" destId="{CB2D9E43-E9EF-4B0E-9CAE-568EF598F6B5}" srcOrd="0" destOrd="0" presId="urn:microsoft.com/office/officeart/2005/8/layout/pList1"/>
    <dgm:cxn modelId="{A8951E2F-0A1A-44FE-9ECE-A0900C816BDF}" type="presOf" srcId="{6104D966-915E-4019-BDF7-ADA372048726}" destId="{0CB73256-AD2C-45C1-B9DF-A0CCB9C1C045}" srcOrd="0" destOrd="0" presId="urn:microsoft.com/office/officeart/2005/8/layout/pList1"/>
    <dgm:cxn modelId="{18D55DCC-C021-437D-9722-BF4A34C13B15}" srcId="{4F3CFC48-6E37-4541-92D3-A8F24021086A}" destId="{6104D966-915E-4019-BDF7-ADA372048726}" srcOrd="0" destOrd="0" parTransId="{75A05998-3A6A-45A4-BEB6-4572D341FD4E}" sibTransId="{A7B7C958-185F-4AD2-A660-141A7064422F}"/>
    <dgm:cxn modelId="{375E5350-CB64-42BA-87B9-0FA4F6F84CF5}" type="presParOf" srcId="{CB2D9E43-E9EF-4B0E-9CAE-568EF598F6B5}" destId="{DB78ED97-D1C4-47A6-BBB1-946526A73699}" srcOrd="0" destOrd="0" presId="urn:microsoft.com/office/officeart/2005/8/layout/pList1"/>
    <dgm:cxn modelId="{3793947E-038E-4D01-BF88-50A8D0A7552E}" type="presParOf" srcId="{DB78ED97-D1C4-47A6-BBB1-946526A73699}" destId="{BE0E2476-77CD-4475-B6FE-61A59008719B}" srcOrd="0" destOrd="0" presId="urn:microsoft.com/office/officeart/2005/8/layout/pList1"/>
    <dgm:cxn modelId="{0E6D10E0-7FDB-487A-A499-19C61B99C1AF}" type="presParOf" srcId="{DB78ED97-D1C4-47A6-BBB1-946526A73699}" destId="{0CB73256-AD2C-45C1-B9DF-A0CCB9C1C04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364198-22AB-4AD5-9613-EC5764FFFD8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D8CB5901-BDD2-4AF7-80C5-7BBC325D24E9}">
      <dgm:prSet phldrT="[Text]" custT="1"/>
      <dgm:spPr/>
      <dgm:t>
        <a:bodyPr/>
        <a:lstStyle/>
        <a:p>
          <a:r>
            <a:rPr lang="bn-BD" sz="2400" b="1" dirty="0">
              <a:latin typeface="NikoshBAN" panose="02000000000000000000" pitchFamily="2" charset="0"/>
              <a:cs typeface="NikoshBAN" panose="02000000000000000000" pitchFamily="2" charset="0"/>
            </a:rPr>
            <a:t>খেলাধুলা ও ব্যায়াম</a:t>
          </a:r>
          <a:endParaRPr lang="en-US" sz="2400" dirty="0"/>
        </a:p>
      </dgm:t>
    </dgm:pt>
    <dgm:pt modelId="{B7BFAF53-5176-40CF-B30A-8E9036BF061E}" type="parTrans" cxnId="{C3780960-8DEB-48D9-8DEE-E6B8E99DE3A5}">
      <dgm:prSet/>
      <dgm:spPr/>
      <dgm:t>
        <a:bodyPr/>
        <a:lstStyle/>
        <a:p>
          <a:endParaRPr lang="en-US"/>
        </a:p>
      </dgm:t>
    </dgm:pt>
    <dgm:pt modelId="{3EE8DDA1-9675-4336-BAFC-B26FA4DCD144}" type="sibTrans" cxnId="{C3780960-8DEB-48D9-8DEE-E6B8E99DE3A5}">
      <dgm:prSet/>
      <dgm:spPr/>
      <dgm:t>
        <a:bodyPr/>
        <a:lstStyle/>
        <a:p>
          <a:endParaRPr lang="en-US"/>
        </a:p>
      </dgm:t>
    </dgm:pt>
    <dgm:pt modelId="{77A9FAD2-F1D4-44D4-9A9D-FD193BA1153E}" type="pres">
      <dgm:prSet presAssocID="{60364198-22AB-4AD5-9613-EC5764FFFD82}" presName="Name0" presStyleCnt="0">
        <dgm:presLayoutVars>
          <dgm:dir/>
          <dgm:resizeHandles val="exact"/>
        </dgm:presLayoutVars>
      </dgm:prSet>
      <dgm:spPr/>
    </dgm:pt>
    <dgm:pt modelId="{783A5D4A-8AFB-4DA7-AE83-58B927D333F6}" type="pres">
      <dgm:prSet presAssocID="{D8CB5901-BDD2-4AF7-80C5-7BBC325D24E9}" presName="compNode" presStyleCnt="0"/>
      <dgm:spPr/>
    </dgm:pt>
    <dgm:pt modelId="{5B42CC1E-31AB-4A90-98E0-F4D9A6CB2D35}" type="pres">
      <dgm:prSet presAssocID="{D8CB5901-BDD2-4AF7-80C5-7BBC325D24E9}" presName="pictRect" presStyleLbl="node1" presStyleIdx="0" presStyleCnt="1" custScaleX="148322" custScaleY="146458" custLinFactNeighborX="5967" custLinFactNeighborY="67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A328402-FD79-4205-8332-6129347BAEEB}" type="pres">
      <dgm:prSet presAssocID="{D8CB5901-BDD2-4AF7-80C5-7BBC325D24E9}" presName="textRect" presStyleLbl="revTx" presStyleIdx="0" presStyleCnt="1" custScaleX="141291" custScaleY="46882" custLinFactNeighborX="3589" custLinFactNeighborY="55594">
        <dgm:presLayoutVars>
          <dgm:bulletEnabled val="1"/>
        </dgm:presLayoutVars>
      </dgm:prSet>
      <dgm:spPr/>
    </dgm:pt>
  </dgm:ptLst>
  <dgm:cxnLst>
    <dgm:cxn modelId="{C3780960-8DEB-48D9-8DEE-E6B8E99DE3A5}" srcId="{60364198-22AB-4AD5-9613-EC5764FFFD82}" destId="{D8CB5901-BDD2-4AF7-80C5-7BBC325D24E9}" srcOrd="0" destOrd="0" parTransId="{B7BFAF53-5176-40CF-B30A-8E9036BF061E}" sibTransId="{3EE8DDA1-9675-4336-BAFC-B26FA4DCD144}"/>
    <dgm:cxn modelId="{8887A247-F865-498F-B6BC-2825573C22D1}" type="presOf" srcId="{D8CB5901-BDD2-4AF7-80C5-7BBC325D24E9}" destId="{2A328402-FD79-4205-8332-6129347BAEEB}" srcOrd="0" destOrd="0" presId="urn:microsoft.com/office/officeart/2005/8/layout/pList1"/>
    <dgm:cxn modelId="{8A1732FA-1A89-499A-9AA8-482245B6FCFB}" type="presOf" srcId="{60364198-22AB-4AD5-9613-EC5764FFFD82}" destId="{77A9FAD2-F1D4-44D4-9A9D-FD193BA1153E}" srcOrd="0" destOrd="0" presId="urn:microsoft.com/office/officeart/2005/8/layout/pList1"/>
    <dgm:cxn modelId="{C9271117-1549-47A6-95A5-F09A88D467AD}" type="presParOf" srcId="{77A9FAD2-F1D4-44D4-9A9D-FD193BA1153E}" destId="{783A5D4A-8AFB-4DA7-AE83-58B927D333F6}" srcOrd="0" destOrd="0" presId="urn:microsoft.com/office/officeart/2005/8/layout/pList1"/>
    <dgm:cxn modelId="{47203FC2-F6DF-448A-B1F2-C0C4E2A5E733}" type="presParOf" srcId="{783A5D4A-8AFB-4DA7-AE83-58B927D333F6}" destId="{5B42CC1E-31AB-4A90-98E0-F4D9A6CB2D35}" srcOrd="0" destOrd="0" presId="urn:microsoft.com/office/officeart/2005/8/layout/pList1"/>
    <dgm:cxn modelId="{877515A3-ECC4-4492-A930-F45A9BCDE838}" type="presParOf" srcId="{783A5D4A-8AFB-4DA7-AE83-58B927D333F6}" destId="{2A328402-FD79-4205-8332-6129347BAEE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1FCF1-FD98-42C2-8E31-E61D57742169}">
      <dsp:nvSpPr>
        <dsp:cNvPr id="0" name=""/>
        <dsp:cNvSpPr/>
      </dsp:nvSpPr>
      <dsp:spPr>
        <a:xfrm>
          <a:off x="-6105612" y="-934162"/>
          <a:ext cx="7268104" cy="7268104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DC90A-F979-4ECA-A263-65254EB3A56F}">
      <dsp:nvSpPr>
        <dsp:cNvPr id="0" name=""/>
        <dsp:cNvSpPr/>
      </dsp:nvSpPr>
      <dsp:spPr>
        <a:xfrm>
          <a:off x="507972" y="337378"/>
          <a:ext cx="10086870" cy="675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3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কয়েক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াধার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507972" y="337378"/>
        <a:ext cx="10086870" cy="675188"/>
      </dsp:txXfrm>
    </dsp:sp>
    <dsp:sp modelId="{F9974972-E88C-4AD8-BB2E-F809FAC29C54}">
      <dsp:nvSpPr>
        <dsp:cNvPr id="0" name=""/>
        <dsp:cNvSpPr/>
      </dsp:nvSpPr>
      <dsp:spPr>
        <a:xfrm>
          <a:off x="85979" y="252979"/>
          <a:ext cx="843985" cy="843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0097D-FF56-4AED-97F0-8D1EBD53C39A}">
      <dsp:nvSpPr>
        <dsp:cNvPr id="0" name=""/>
        <dsp:cNvSpPr/>
      </dsp:nvSpPr>
      <dsp:spPr>
        <a:xfrm>
          <a:off x="991792" y="1349837"/>
          <a:ext cx="9603050" cy="6751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3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রোগে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আক্রান্ত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হওয়ার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991792" y="1349837"/>
        <a:ext cx="9603050" cy="675188"/>
      </dsp:txXfrm>
    </dsp:sp>
    <dsp:sp modelId="{340F4E05-2683-4382-AFFB-6803DB53FB6E}">
      <dsp:nvSpPr>
        <dsp:cNvPr id="0" name=""/>
        <dsp:cNvSpPr/>
      </dsp:nvSpPr>
      <dsp:spPr>
        <a:xfrm>
          <a:off x="569799" y="1265438"/>
          <a:ext cx="843985" cy="843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4379F-66A7-441B-9C49-3B01531DA491}">
      <dsp:nvSpPr>
        <dsp:cNvPr id="0" name=""/>
        <dsp:cNvSpPr/>
      </dsp:nvSpPr>
      <dsp:spPr>
        <a:xfrm>
          <a:off x="1140286" y="2362295"/>
          <a:ext cx="9454556" cy="6751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3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as-IN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োধ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প্রতিকারের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140286" y="2362295"/>
        <a:ext cx="9454556" cy="675188"/>
      </dsp:txXfrm>
    </dsp:sp>
    <dsp:sp modelId="{DF8BEEE2-D5F5-4D16-9B12-858E57E744D0}">
      <dsp:nvSpPr>
        <dsp:cNvPr id="0" name=""/>
        <dsp:cNvSpPr/>
      </dsp:nvSpPr>
      <dsp:spPr>
        <a:xfrm>
          <a:off x="718293" y="2277897"/>
          <a:ext cx="843985" cy="843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7F0F9-58E1-41BF-988F-FBC7112416BA}">
      <dsp:nvSpPr>
        <dsp:cNvPr id="0" name=""/>
        <dsp:cNvSpPr/>
      </dsp:nvSpPr>
      <dsp:spPr>
        <a:xfrm>
          <a:off x="999763" y="3289630"/>
          <a:ext cx="9603050" cy="811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3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হণ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as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িশ্রাম,ঘুম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ইত্যাদির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প্রয়োজনীয়</a:t>
          </a:r>
          <a:r>
            <a:rPr lang="as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as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as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as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্কে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99763" y="3289630"/>
        <a:ext cx="9603050" cy="811974"/>
      </dsp:txXfrm>
    </dsp:sp>
    <dsp:sp modelId="{057BF93B-DEA1-40F6-B36A-5FEA27A37110}">
      <dsp:nvSpPr>
        <dsp:cNvPr id="0" name=""/>
        <dsp:cNvSpPr/>
      </dsp:nvSpPr>
      <dsp:spPr>
        <a:xfrm>
          <a:off x="569799" y="3290355"/>
          <a:ext cx="843985" cy="843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2EFA7-BCEC-4F6C-9243-E44555D365DB}">
      <dsp:nvSpPr>
        <dsp:cNvPr id="0" name=""/>
        <dsp:cNvSpPr/>
      </dsp:nvSpPr>
      <dsp:spPr>
        <a:xfrm>
          <a:off x="507972" y="4387213"/>
          <a:ext cx="10086870" cy="6751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9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07972" y="4387213"/>
        <a:ext cx="10086870" cy="675188"/>
      </dsp:txXfrm>
    </dsp:sp>
    <dsp:sp modelId="{74BD706C-81B7-4F69-928D-5901007F1AE3}">
      <dsp:nvSpPr>
        <dsp:cNvPr id="0" name=""/>
        <dsp:cNvSpPr/>
      </dsp:nvSpPr>
      <dsp:spPr>
        <a:xfrm>
          <a:off x="127393" y="4239228"/>
          <a:ext cx="761156" cy="843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83C76-590D-4A75-BCD6-BC88EA54302A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D0A02-A1E3-4AA5-A401-21348F5E8A21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D28B-98DB-4947-8046-9B7DECC9A902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9D14D-DBCC-4872-8E56-FFAA9DB99A8E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C5969-43D5-46B1-8B37-9E22D1778341}">
      <dsp:nvSpPr>
        <dsp:cNvPr id="0" name=""/>
        <dsp:cNvSpPr/>
      </dsp:nvSpPr>
      <dsp:spPr>
        <a:xfrm>
          <a:off x="2002919" y="1069034"/>
          <a:ext cx="889178" cy="808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33136" y="1187395"/>
        <a:ext cx="628744" cy="571498"/>
      </dsp:txXfrm>
    </dsp:sp>
    <dsp:sp modelId="{C58A49F2-256A-4B0F-8DB8-1D65DB067DD8}">
      <dsp:nvSpPr>
        <dsp:cNvPr id="0" name=""/>
        <dsp:cNvSpPr/>
      </dsp:nvSpPr>
      <dsp:spPr>
        <a:xfrm>
          <a:off x="2082505" y="631"/>
          <a:ext cx="730005" cy="73000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9412" y="107538"/>
        <a:ext cx="516191" cy="516191"/>
      </dsp:txXfrm>
    </dsp:sp>
    <dsp:sp modelId="{E3C01BB0-001F-4748-9EA9-255F0740EA7F}">
      <dsp:nvSpPr>
        <dsp:cNvPr id="0" name=""/>
        <dsp:cNvSpPr/>
      </dsp:nvSpPr>
      <dsp:spPr>
        <a:xfrm>
          <a:off x="2992549" y="901645"/>
          <a:ext cx="1124938" cy="1142999"/>
        </a:xfrm>
        <a:prstGeom prst="ellipse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দেহে জীবাণু প্রবেশ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7292" y="1069033"/>
        <a:ext cx="795452" cy="808223"/>
      </dsp:txXfrm>
    </dsp:sp>
    <dsp:sp modelId="{D4819C50-D513-4364-BE29-62EAE1770C4E}">
      <dsp:nvSpPr>
        <dsp:cNvPr id="0" name=""/>
        <dsp:cNvSpPr/>
      </dsp:nvSpPr>
      <dsp:spPr>
        <a:xfrm>
          <a:off x="2082505" y="2215652"/>
          <a:ext cx="730005" cy="73000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হাত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9412" y="2322559"/>
        <a:ext cx="516191" cy="516191"/>
      </dsp:txXfrm>
    </dsp:sp>
    <dsp:sp modelId="{362CF9DE-B15E-4992-9CA8-7A4084AEE071}">
      <dsp:nvSpPr>
        <dsp:cNvPr id="0" name=""/>
        <dsp:cNvSpPr/>
      </dsp:nvSpPr>
      <dsp:spPr>
        <a:xfrm>
          <a:off x="884357" y="1044343"/>
          <a:ext cx="911280" cy="85760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জীবাণু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7811" y="1169936"/>
        <a:ext cx="644372" cy="606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A69E2-181A-402A-B8EF-D8E0A142B555}">
      <dsp:nvSpPr>
        <dsp:cNvPr id="0" name=""/>
        <dsp:cNvSpPr/>
      </dsp:nvSpPr>
      <dsp:spPr>
        <a:xfrm>
          <a:off x="133498" y="14363"/>
          <a:ext cx="1354002" cy="932907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4B612-3BAD-4C96-A32E-B1D11CAD2617}">
      <dsp:nvSpPr>
        <dsp:cNvPr id="0" name=""/>
        <dsp:cNvSpPr/>
      </dsp:nvSpPr>
      <dsp:spPr>
        <a:xfrm>
          <a:off x="64045" y="933743"/>
          <a:ext cx="1505691" cy="50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স্বাস্থ্যসম্মত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জীবনযাপন</a:t>
          </a:r>
          <a:endParaRPr lang="en-US" sz="1400" kern="1200" dirty="0"/>
        </a:p>
      </dsp:txBody>
      <dsp:txXfrm>
        <a:off x="64045" y="933743"/>
        <a:ext cx="1505691" cy="502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67DA7-285A-451C-BDE1-5F97CB5DB7CA}">
      <dsp:nvSpPr>
        <dsp:cNvPr id="0" name=""/>
        <dsp:cNvSpPr/>
      </dsp:nvSpPr>
      <dsp:spPr>
        <a:xfrm>
          <a:off x="27962" y="10490"/>
          <a:ext cx="1831989" cy="1262240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F637F-1D24-4D93-A515-7636D13DEF41}">
      <dsp:nvSpPr>
        <dsp:cNvPr id="0" name=""/>
        <dsp:cNvSpPr/>
      </dsp:nvSpPr>
      <dsp:spPr>
        <a:xfrm>
          <a:off x="87612" y="1262582"/>
          <a:ext cx="1831989" cy="679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 খাদ্য গ্রহণ</a:t>
          </a:r>
          <a:endParaRPr lang="en-US" sz="2400" kern="1200" dirty="0"/>
        </a:p>
      </dsp:txBody>
      <dsp:txXfrm>
        <a:off x="87612" y="1262582"/>
        <a:ext cx="1831989" cy="679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D58AF-F846-4BB0-BDB7-18A5879231F4}">
      <dsp:nvSpPr>
        <dsp:cNvPr id="0" name=""/>
        <dsp:cNvSpPr/>
      </dsp:nvSpPr>
      <dsp:spPr>
        <a:xfrm>
          <a:off x="0" y="90591"/>
          <a:ext cx="1695372" cy="1168111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F1BC4-FFAF-469D-ADBB-F729E01D5A21}">
      <dsp:nvSpPr>
        <dsp:cNvPr id="0" name=""/>
        <dsp:cNvSpPr/>
      </dsp:nvSpPr>
      <dsp:spPr>
        <a:xfrm>
          <a:off x="38431" y="1168793"/>
          <a:ext cx="1695372" cy="628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পরিমিত ব্যায়াম</a:t>
          </a:r>
          <a:endParaRPr lang="en-US" sz="3200" kern="1200" dirty="0"/>
        </a:p>
      </dsp:txBody>
      <dsp:txXfrm>
        <a:off x="38431" y="1168793"/>
        <a:ext cx="1695372" cy="628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E2476-77CD-4475-B6FE-61A59008719B}">
      <dsp:nvSpPr>
        <dsp:cNvPr id="0" name=""/>
        <dsp:cNvSpPr/>
      </dsp:nvSpPr>
      <dsp:spPr>
        <a:xfrm>
          <a:off x="339225" y="216599"/>
          <a:ext cx="4589555" cy="3170072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73256-AD2C-45C1-B9DF-A0CCB9C1C045}">
      <dsp:nvSpPr>
        <dsp:cNvPr id="0" name=""/>
        <dsp:cNvSpPr/>
      </dsp:nvSpPr>
      <dsp:spPr>
        <a:xfrm>
          <a:off x="691441" y="3120220"/>
          <a:ext cx="3625671" cy="516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পর্যাপ্ত ঘুম</a:t>
          </a:r>
          <a:endParaRPr lang="en-US" sz="2400" kern="1200" dirty="0"/>
        </a:p>
      </dsp:txBody>
      <dsp:txXfrm>
        <a:off x="691441" y="3120220"/>
        <a:ext cx="3625671" cy="516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2CC1E-31AB-4A90-98E0-F4D9A6CB2D35}">
      <dsp:nvSpPr>
        <dsp:cNvPr id="0" name=""/>
        <dsp:cNvSpPr/>
      </dsp:nvSpPr>
      <dsp:spPr>
        <a:xfrm>
          <a:off x="4130" y="304436"/>
          <a:ext cx="4191963" cy="2851965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28402-FD79-4205-8332-6129347BAEEB}">
      <dsp:nvSpPr>
        <dsp:cNvPr id="0" name=""/>
        <dsp:cNvSpPr/>
      </dsp:nvSpPr>
      <dsp:spPr>
        <a:xfrm>
          <a:off x="202844" y="3025346"/>
          <a:ext cx="3993249" cy="491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খেলাধুলা ও ব্যায়াম</a:t>
          </a:r>
          <a:endParaRPr lang="en-US" sz="2400" kern="1200" dirty="0"/>
        </a:p>
      </dsp:txBody>
      <dsp:txXfrm>
        <a:off x="202844" y="3025346"/>
        <a:ext cx="3993249" cy="491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04AF-19DB-4035-8F1E-9ABD29665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BCDF5-2078-4A59-A8DF-EF49EF5A2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3E9D-C6E6-409F-BECE-8C8F8F19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9FBF3-8422-4D64-A63B-FEB3CB8F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36773-463A-499C-A10D-E98D9A45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3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F775-9CD3-49AC-94DD-7522A3F4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BDFBF-05D3-4D2E-BE17-422E6DA3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8D0FE-53A3-4D3F-A155-5F48CBFC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30ADB-33E9-4802-9777-92C4B1A8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64E36-A6BA-4591-98EC-ED60F013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3DEF2-64C6-46DE-B7FE-51F71F036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12A7D-FAE0-4219-BD37-D2C69ED0A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8F2DB-4A1F-4859-B461-574C2179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9AE9C-51B2-4E30-A46E-BC839B51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95091-9B83-49E4-AF6E-4621BDF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20CF-71CD-4755-BD09-291C3030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4832D-7A6A-4BBC-A117-FDE4EBC2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651A4-ED92-4428-9B6E-046E1EB1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4261D-CEF4-4CA2-9353-D84B717B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37C53-F646-4B72-979C-AE148112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BA3E-38D6-4211-9034-9035A89A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63440-FF34-4B68-AF79-7533E006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04B9-6AB0-4C84-9C2E-DC6CAE14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FF5DB-031C-4ECD-A277-689CDC62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A0348-94D1-437E-859E-D38F7343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9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4508-8062-4139-B6B1-F328F977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8C27-C184-46C6-99CF-A4BF1D9EA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894AD-9031-4C06-BEB2-17F1B9DC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E794A-29A2-4BA8-866D-6612564F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F0594-B2B1-4CF1-B963-DE4D4515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7700F-9552-4404-BDE6-1C84E61A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B35A-1E90-4EAD-B27B-D310BEDA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34D35-11DE-43E3-863C-773860764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517F0-610E-45B4-8C48-E0355C0A5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BBA97-4232-4652-B722-09455BADD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CE638-E4D6-4D62-B49F-2E241CDED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D2162-01FD-455D-ADA3-BDA00A43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1F236-3637-4CBA-902F-BCA5DA0C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CE850-B2D6-42C1-87F8-8224F58E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2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BA71-EB1D-4379-881A-EBCDBA39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BB5EA-444A-4541-8252-A0502234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864D3-8BE5-418E-91E6-F175276A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13F5D-E2B0-4A59-9D8C-F5BC1DD3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1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7BF82-31AF-4F7E-8870-39AB26C0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31301-FD4B-4E91-A198-1476B95F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559B3-CAE3-4AD8-98FE-E1236D44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F93B-52BE-492B-BA1E-B2A6174D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8DDF9-9406-4923-B2E3-793AA1682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34F9E-6AD8-45BE-BDDE-CAB11E1D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27431-CC82-4C54-8AE8-520F0837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F4E2D-A8FB-4E9E-A23B-CF0CA6FF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430A4-FAF5-4D04-9931-8E825B2C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C0B4-640A-400C-ADAC-BEEC6050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EBA84-A92B-4FDE-B080-61FCE58F1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D3957-A8EB-4A09-B450-46B5D5C0C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CC2AE-9679-4E1A-9960-68CDB866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85AB0-037F-4139-B205-809340EC893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3A1DC-92EE-439B-95C6-33E76AF5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75C72-41BE-4386-A0B7-460C71E4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2C83E-76F5-4889-95B3-65A272F26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2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2A9CB6D-4442-418B-B357-80D7753DA49D}"/>
              </a:ext>
            </a:extLst>
          </p:cNvPr>
          <p:cNvSpPr/>
          <p:nvPr userDrawn="1"/>
        </p:nvSpPr>
        <p:spPr>
          <a:xfrm>
            <a:off x="0" y="0"/>
            <a:ext cx="12192000" cy="6991643"/>
          </a:xfrm>
          <a:prstGeom prst="frame">
            <a:avLst>
              <a:gd name="adj1" fmla="val 2037"/>
            </a:avLst>
          </a:prstGeom>
          <a:gradFill>
            <a:gsLst>
              <a:gs pos="0">
                <a:srgbClr val="00B050"/>
              </a:gs>
              <a:gs pos="24000">
                <a:srgbClr val="00B0F0"/>
              </a:gs>
              <a:gs pos="71000">
                <a:srgbClr val="FF6080"/>
              </a:gs>
              <a:gs pos="46000">
                <a:schemeClr val="accent4"/>
              </a:gs>
              <a:gs pos="94000">
                <a:srgbClr val="FF00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CB1A3-5966-454E-9CF2-5FFD8FA78D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227" y="157163"/>
            <a:ext cx="1193799" cy="671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85094A-6FB2-4CF2-BBB4-9BBB741CC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15001" r="14097" b="13749"/>
          <a:stretch/>
        </p:blipFill>
        <p:spPr>
          <a:xfrm>
            <a:off x="171450" y="5972176"/>
            <a:ext cx="862513" cy="885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BC3948-BA81-479A-867E-55B5548AFB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57164"/>
            <a:ext cx="885824" cy="885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07EC69-5D3E-45D0-A4E4-16640CB3E65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26" y="5972176"/>
            <a:ext cx="885824" cy="8858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C01CEB-47D6-4F09-8EFA-6D895BE7C804}"/>
              </a:ext>
            </a:extLst>
          </p:cNvPr>
          <p:cNvSpPr txBox="1"/>
          <p:nvPr userDrawn="1"/>
        </p:nvSpPr>
        <p:spPr>
          <a:xfrm>
            <a:off x="9185276" y="6555490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rlow Solid Italic" panose="04030604020F02020D02" pitchFamily="82" charset="0"/>
              </a:rPr>
              <a:t>Md. Lutfor Rahman</a:t>
            </a:r>
          </a:p>
        </p:txBody>
      </p:sp>
    </p:spTree>
    <p:extLst>
      <p:ext uri="{BB962C8B-B14F-4D97-AF65-F5344CB8AC3E}">
        <p14:creationId xmlns:p14="http://schemas.microsoft.com/office/powerpoint/2010/main" val="17631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gif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62.gif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6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www.pngall.com/monitor-png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g"/><Relationship Id="rId7" Type="http://schemas.openxmlformats.org/officeDocument/2006/relationships/image" Target="../media/image4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2.xml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59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58.jpg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3E49778-CB63-4277-B916-8C0A46D5CA94}"/>
              </a:ext>
            </a:extLst>
          </p:cNvPr>
          <p:cNvSpPr/>
          <p:nvPr/>
        </p:nvSpPr>
        <p:spPr>
          <a:xfrm>
            <a:off x="0" y="0"/>
            <a:ext cx="12192000" cy="6991643"/>
          </a:xfrm>
          <a:prstGeom prst="frame">
            <a:avLst>
              <a:gd name="adj1" fmla="val 2037"/>
            </a:avLst>
          </a:prstGeom>
          <a:gradFill>
            <a:gsLst>
              <a:gs pos="0">
                <a:srgbClr val="00B050"/>
              </a:gs>
              <a:gs pos="24000">
                <a:srgbClr val="00B0F0"/>
              </a:gs>
              <a:gs pos="71000">
                <a:srgbClr val="FF6080"/>
              </a:gs>
              <a:gs pos="46000">
                <a:schemeClr val="accent4"/>
              </a:gs>
              <a:gs pos="94000">
                <a:srgbClr val="FF00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F8A8B-7930-4F30-ACD7-AE6F6AAE96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227" y="157163"/>
            <a:ext cx="1193799" cy="671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9EC7F4-1E8E-47BC-A4DF-1394315AA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15001" r="14097" b="13749"/>
          <a:stretch/>
        </p:blipFill>
        <p:spPr>
          <a:xfrm>
            <a:off x="171450" y="5972176"/>
            <a:ext cx="862513" cy="885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F4A3D-5750-4071-A8A0-D65C9E94F6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57164"/>
            <a:ext cx="885824" cy="885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6DA234-6011-4C38-9334-D9F9AE33B9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26" y="5972176"/>
            <a:ext cx="885824" cy="885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8EDC71-F370-4C53-9C0A-0F2D75DA36EA}"/>
              </a:ext>
            </a:extLst>
          </p:cNvPr>
          <p:cNvSpPr txBox="1"/>
          <p:nvPr/>
        </p:nvSpPr>
        <p:spPr>
          <a:xfrm>
            <a:off x="9185276" y="6555490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rlow Solid Italic" panose="04030604020F02020D02" pitchFamily="82" charset="0"/>
              </a:rPr>
              <a:t>Md. Lutfor Rahman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45E3CD-E3C9-4A65-A36E-131BB883856D}"/>
              </a:ext>
            </a:extLst>
          </p:cNvPr>
          <p:cNvSpPr/>
          <p:nvPr/>
        </p:nvSpPr>
        <p:spPr>
          <a:xfrm>
            <a:off x="5512752" y="1375454"/>
            <a:ext cx="5433744" cy="5433744"/>
          </a:xfrm>
          <a:prstGeom prst="ellipse">
            <a:avLst/>
          </a:prstGeom>
          <a:gradFill>
            <a:gsLst>
              <a:gs pos="31000">
                <a:schemeClr val="bg1"/>
              </a:gs>
              <a:gs pos="6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419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AFBA7A-0FBA-4EFE-AECE-2BC2C1691961}"/>
              </a:ext>
            </a:extLst>
          </p:cNvPr>
          <p:cNvSpPr/>
          <p:nvPr/>
        </p:nvSpPr>
        <p:spPr>
          <a:xfrm>
            <a:off x="6842711" y="2884050"/>
            <a:ext cx="750707" cy="357809"/>
          </a:xfrm>
          <a:prstGeom prst="rect">
            <a:avLst/>
          </a:prstGeom>
          <a:gradFill flip="none" rotWithShape="1">
            <a:gsLst>
              <a:gs pos="100000">
                <a:srgbClr val="00CC99"/>
              </a:gs>
              <a:gs pos="0">
                <a:srgbClr val="0080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4084AA-CF4F-459C-B1EE-92C09D8C8FDF}"/>
              </a:ext>
            </a:extLst>
          </p:cNvPr>
          <p:cNvSpPr/>
          <p:nvPr/>
        </p:nvSpPr>
        <p:spPr>
          <a:xfrm>
            <a:off x="6842710" y="3352142"/>
            <a:ext cx="589619" cy="357809"/>
          </a:xfrm>
          <a:prstGeom prst="rect">
            <a:avLst/>
          </a:prstGeom>
          <a:gradFill flip="none" rotWithShape="1">
            <a:gsLst>
              <a:gs pos="100000">
                <a:srgbClr val="00CC99"/>
              </a:gs>
              <a:gs pos="0">
                <a:srgbClr val="0080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29553D-0CEB-4490-AB62-7619C493EB19}"/>
              </a:ext>
            </a:extLst>
          </p:cNvPr>
          <p:cNvSpPr/>
          <p:nvPr/>
        </p:nvSpPr>
        <p:spPr>
          <a:xfrm>
            <a:off x="6842709" y="3820235"/>
            <a:ext cx="589619" cy="352918"/>
          </a:xfrm>
          <a:prstGeom prst="rect">
            <a:avLst/>
          </a:prstGeom>
          <a:gradFill flip="none" rotWithShape="1">
            <a:gsLst>
              <a:gs pos="100000">
                <a:srgbClr val="00CC99"/>
              </a:gs>
              <a:gs pos="0">
                <a:srgbClr val="0080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E7CFDB-6613-4A1D-B6E4-4994072812BD}"/>
              </a:ext>
            </a:extLst>
          </p:cNvPr>
          <p:cNvSpPr/>
          <p:nvPr/>
        </p:nvSpPr>
        <p:spPr>
          <a:xfrm>
            <a:off x="6841732" y="4288326"/>
            <a:ext cx="590596" cy="357809"/>
          </a:xfrm>
          <a:prstGeom prst="rect">
            <a:avLst/>
          </a:prstGeom>
          <a:gradFill flip="none" rotWithShape="1">
            <a:gsLst>
              <a:gs pos="100000">
                <a:srgbClr val="00CC99"/>
              </a:gs>
              <a:gs pos="0">
                <a:srgbClr val="0080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6279FC-2D2F-4FF5-9506-0105D1AA2F54}"/>
              </a:ext>
            </a:extLst>
          </p:cNvPr>
          <p:cNvSpPr/>
          <p:nvPr/>
        </p:nvSpPr>
        <p:spPr>
          <a:xfrm>
            <a:off x="7003799" y="2535398"/>
            <a:ext cx="2557669" cy="2557669"/>
          </a:xfrm>
          <a:prstGeom prst="ellipse">
            <a:avLst/>
          </a:prstGeom>
          <a:gradFill flip="none" rotWithShape="1">
            <a:gsLst>
              <a:gs pos="69000">
                <a:srgbClr val="001F1C"/>
              </a:gs>
              <a:gs pos="50000">
                <a:srgbClr val="007E72"/>
              </a:gs>
              <a:gs pos="100000">
                <a:schemeClr val="tx1"/>
              </a:gs>
              <a:gs pos="24000">
                <a:srgbClr val="00CC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825500">
              <a:schemeClr val="tx1">
                <a:lumMod val="50000"/>
                <a:lumOff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9E07D71-E163-46D6-A3FE-AEDAD772AA76}"/>
              </a:ext>
            </a:extLst>
          </p:cNvPr>
          <p:cNvSpPr/>
          <p:nvPr/>
        </p:nvSpPr>
        <p:spPr>
          <a:xfrm rot="2661194">
            <a:off x="8082778" y="2786268"/>
            <a:ext cx="1567101" cy="3195866"/>
          </a:xfrm>
          <a:custGeom>
            <a:avLst/>
            <a:gdLst>
              <a:gd name="connsiteX0" fmla="*/ 0 w 1567101"/>
              <a:gd name="connsiteY0" fmla="*/ 0 h 3195866"/>
              <a:gd name="connsiteX1" fmla="*/ 138994 w 1567101"/>
              <a:gd name="connsiteY1" fmla="*/ 8209 h 3195866"/>
              <a:gd name="connsiteX2" fmla="*/ 1111350 w 1567101"/>
              <a:gd name="connsiteY2" fmla="*/ 480341 h 3195866"/>
              <a:gd name="connsiteX3" fmla="*/ 1085818 w 1567101"/>
              <a:gd name="connsiteY3" fmla="*/ 2742051 h 3195866"/>
              <a:gd name="connsiteX4" fmla="*/ 103052 w 1567101"/>
              <a:gd name="connsiteY4" fmla="*/ 3192112 h 3195866"/>
              <a:gd name="connsiteX5" fmla="*/ 0 w 1567101"/>
              <a:gd name="connsiteY5" fmla="*/ 3195866 h 3195866"/>
              <a:gd name="connsiteX6" fmla="*/ 0 w 1567101"/>
              <a:gd name="connsiteY6" fmla="*/ 3021681 h 3195866"/>
              <a:gd name="connsiteX7" fmla="*/ 88307 w 1567101"/>
              <a:gd name="connsiteY7" fmla="*/ 3018464 h 3195866"/>
              <a:gd name="connsiteX8" fmla="*/ 963991 w 1567101"/>
              <a:gd name="connsiteY8" fmla="*/ 2617442 h 3195866"/>
              <a:gd name="connsiteX9" fmla="*/ 986740 w 1567101"/>
              <a:gd name="connsiteY9" fmla="*/ 602169 h 3195866"/>
              <a:gd name="connsiteX10" fmla="*/ 120333 w 1567101"/>
              <a:gd name="connsiteY10" fmla="*/ 181481 h 3195866"/>
              <a:gd name="connsiteX11" fmla="*/ 0 w 1567101"/>
              <a:gd name="connsiteY11" fmla="*/ 174373 h 319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7101" h="3195866">
                <a:moveTo>
                  <a:pt x="0" y="0"/>
                </a:moveTo>
                <a:lnTo>
                  <a:pt x="138994" y="8209"/>
                </a:lnTo>
                <a:cubicBezTo>
                  <a:pt x="495410" y="46393"/>
                  <a:pt x="841192" y="204015"/>
                  <a:pt x="1111350" y="480341"/>
                </a:cubicBezTo>
                <a:cubicBezTo>
                  <a:pt x="1728853" y="1111946"/>
                  <a:pt x="1717422" y="2124547"/>
                  <a:pt x="1085818" y="2742051"/>
                </a:cubicBezTo>
                <a:cubicBezTo>
                  <a:pt x="809491" y="3012208"/>
                  <a:pt x="460239" y="3161984"/>
                  <a:pt x="103052" y="3192112"/>
                </a:cubicBezTo>
                <a:lnTo>
                  <a:pt x="0" y="3195866"/>
                </a:lnTo>
                <a:lnTo>
                  <a:pt x="0" y="3021681"/>
                </a:lnTo>
                <a:lnTo>
                  <a:pt x="88307" y="3018464"/>
                </a:lnTo>
                <a:cubicBezTo>
                  <a:pt x="406575" y="2991619"/>
                  <a:pt x="717772" y="2858163"/>
                  <a:pt x="963991" y="2617442"/>
                </a:cubicBezTo>
                <a:cubicBezTo>
                  <a:pt x="1526775" y="2067222"/>
                  <a:pt x="1536960" y="1164953"/>
                  <a:pt x="986740" y="602169"/>
                </a:cubicBezTo>
                <a:cubicBezTo>
                  <a:pt x="746019" y="355950"/>
                  <a:pt x="437914" y="215503"/>
                  <a:pt x="120333" y="181481"/>
                </a:cubicBezTo>
                <a:lnTo>
                  <a:pt x="0" y="174373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3DB473-F1F9-47BF-899A-DC12A4522AF0}"/>
              </a:ext>
            </a:extLst>
          </p:cNvPr>
          <p:cNvSpPr/>
          <p:nvPr/>
        </p:nvSpPr>
        <p:spPr>
          <a:xfrm>
            <a:off x="7593418" y="6029252"/>
            <a:ext cx="1431436" cy="407504"/>
          </a:xfrm>
          <a:custGeom>
            <a:avLst/>
            <a:gdLst>
              <a:gd name="connsiteX0" fmla="*/ 583096 w 1166192"/>
              <a:gd name="connsiteY0" fmla="*/ 0 h 569844"/>
              <a:gd name="connsiteX1" fmla="*/ 1166192 w 1166192"/>
              <a:gd name="connsiteY1" fmla="*/ 569844 h 569844"/>
              <a:gd name="connsiteX2" fmla="*/ 0 w 1166192"/>
              <a:gd name="connsiteY2" fmla="*/ 569844 h 569844"/>
              <a:gd name="connsiteX3" fmla="*/ 583096 w 1166192"/>
              <a:gd name="connsiteY3" fmla="*/ 0 h 5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192" h="569844">
                <a:moveTo>
                  <a:pt x="583096" y="0"/>
                </a:moveTo>
                <a:cubicBezTo>
                  <a:pt x="905131" y="0"/>
                  <a:pt x="1166192" y="255128"/>
                  <a:pt x="1166192" y="569844"/>
                </a:cubicBezTo>
                <a:lnTo>
                  <a:pt x="0" y="569844"/>
                </a:lnTo>
                <a:cubicBezTo>
                  <a:pt x="0" y="255128"/>
                  <a:pt x="261061" y="0"/>
                  <a:pt x="583096" y="0"/>
                </a:cubicBez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72C587-F8F7-4A97-B430-78E3F96F6BF3}"/>
              </a:ext>
            </a:extLst>
          </p:cNvPr>
          <p:cNvSpPr/>
          <p:nvPr/>
        </p:nvSpPr>
        <p:spPr>
          <a:xfrm>
            <a:off x="8229624" y="5299967"/>
            <a:ext cx="159025" cy="77459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23255AA-22FE-4340-A675-161D6CDA43D9}"/>
              </a:ext>
            </a:extLst>
          </p:cNvPr>
          <p:cNvSpPr/>
          <p:nvPr/>
        </p:nvSpPr>
        <p:spPr>
          <a:xfrm>
            <a:off x="5320418" y="1237141"/>
            <a:ext cx="1522290" cy="2004717"/>
          </a:xfrm>
          <a:custGeom>
            <a:avLst/>
            <a:gdLst>
              <a:gd name="connsiteX0" fmla="*/ 0 w 1522290"/>
              <a:gd name="connsiteY0" fmla="*/ 0 h 2004717"/>
              <a:gd name="connsiteX1" fmla="*/ 1 w 1522290"/>
              <a:gd name="connsiteY1" fmla="*/ 0 h 2004717"/>
              <a:gd name="connsiteX2" fmla="*/ 1522290 w 1522290"/>
              <a:gd name="connsiteY2" fmla="*/ 1646909 h 2004717"/>
              <a:gd name="connsiteX3" fmla="*/ 1522290 w 1522290"/>
              <a:gd name="connsiteY3" fmla="*/ 2004717 h 2004717"/>
              <a:gd name="connsiteX4" fmla="*/ 4 w 1522290"/>
              <a:gd name="connsiteY4" fmla="*/ 715617 h 2004717"/>
              <a:gd name="connsiteX5" fmla="*/ 0 w 1522290"/>
              <a:gd name="connsiteY5" fmla="*/ 715617 h 2004717"/>
              <a:gd name="connsiteX6" fmla="*/ 0 w 1522290"/>
              <a:gd name="connsiteY6" fmla="*/ 715614 h 20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2290" h="2004717">
                <a:moveTo>
                  <a:pt x="0" y="0"/>
                </a:moveTo>
                <a:lnTo>
                  <a:pt x="1" y="0"/>
                </a:lnTo>
                <a:lnTo>
                  <a:pt x="1522290" y="1646909"/>
                </a:lnTo>
                <a:lnTo>
                  <a:pt x="1522290" y="2004717"/>
                </a:lnTo>
                <a:lnTo>
                  <a:pt x="4" y="715617"/>
                </a:lnTo>
                <a:lnTo>
                  <a:pt x="0" y="715617"/>
                </a:lnTo>
                <a:lnTo>
                  <a:pt x="0" y="715614"/>
                </a:lnTo>
                <a:close/>
              </a:path>
            </a:pathLst>
          </a:custGeom>
          <a:gradFill flip="none" rotWithShape="1">
            <a:gsLst>
              <a:gs pos="100000">
                <a:srgbClr val="00CC99"/>
              </a:gs>
              <a:gs pos="39000">
                <a:srgbClr val="009085"/>
              </a:gs>
              <a:gs pos="0">
                <a:srgbClr val="00808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672CD3-63E7-4F65-9044-471E22F05A3F}"/>
              </a:ext>
            </a:extLst>
          </p:cNvPr>
          <p:cNvSpPr/>
          <p:nvPr/>
        </p:nvSpPr>
        <p:spPr>
          <a:xfrm>
            <a:off x="5320418" y="2347338"/>
            <a:ext cx="1522291" cy="1362613"/>
          </a:xfrm>
          <a:custGeom>
            <a:avLst/>
            <a:gdLst>
              <a:gd name="connsiteX0" fmla="*/ 1522286 w 1522291"/>
              <a:gd name="connsiteY0" fmla="*/ 0 h 1362613"/>
              <a:gd name="connsiteX1" fmla="*/ 1522291 w 1522291"/>
              <a:gd name="connsiteY1" fmla="*/ 0 h 1362613"/>
              <a:gd name="connsiteX2" fmla="*/ 1522291 w 1522291"/>
              <a:gd name="connsiteY2" fmla="*/ 715617 h 1362613"/>
              <a:gd name="connsiteX3" fmla="*/ 1522290 w 1522291"/>
              <a:gd name="connsiteY3" fmla="*/ 715617 h 1362613"/>
              <a:gd name="connsiteX4" fmla="*/ 1522290 w 1522291"/>
              <a:gd name="connsiteY4" fmla="*/ 1362613 h 1362613"/>
              <a:gd name="connsiteX5" fmla="*/ 0 w 1522291"/>
              <a:gd name="connsiteY5" fmla="*/ 715617 h 1362613"/>
              <a:gd name="connsiteX6" fmla="*/ 1 w 1522291"/>
              <a:gd name="connsiteY6" fmla="*/ 715617 h 1362613"/>
              <a:gd name="connsiteX7" fmla="*/ 1 w 1522291"/>
              <a:gd name="connsiteY7" fmla="*/ 1 h 1362613"/>
              <a:gd name="connsiteX8" fmla="*/ 1522286 w 1522291"/>
              <a:gd name="connsiteY8" fmla="*/ 1009061 h 136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291" h="1362613">
                <a:moveTo>
                  <a:pt x="1522286" y="0"/>
                </a:moveTo>
                <a:lnTo>
                  <a:pt x="1522291" y="0"/>
                </a:lnTo>
                <a:lnTo>
                  <a:pt x="1522291" y="715617"/>
                </a:lnTo>
                <a:lnTo>
                  <a:pt x="1522290" y="715617"/>
                </a:lnTo>
                <a:lnTo>
                  <a:pt x="1522290" y="1362613"/>
                </a:lnTo>
                <a:lnTo>
                  <a:pt x="0" y="715617"/>
                </a:lnTo>
                <a:lnTo>
                  <a:pt x="1" y="715617"/>
                </a:lnTo>
                <a:lnTo>
                  <a:pt x="1" y="1"/>
                </a:lnTo>
                <a:lnTo>
                  <a:pt x="1522286" y="1009061"/>
                </a:lnTo>
                <a:close/>
              </a:path>
            </a:pathLst>
          </a:custGeom>
          <a:gradFill flip="none" rotWithShape="1">
            <a:gsLst>
              <a:gs pos="100000">
                <a:srgbClr val="00CC99"/>
              </a:gs>
              <a:gs pos="39000">
                <a:srgbClr val="009085"/>
              </a:gs>
              <a:gs pos="0">
                <a:srgbClr val="00808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6141271-2164-4F0B-BB0D-AF812C98708D}"/>
              </a:ext>
            </a:extLst>
          </p:cNvPr>
          <p:cNvSpPr/>
          <p:nvPr/>
        </p:nvSpPr>
        <p:spPr>
          <a:xfrm>
            <a:off x="5320418" y="3457535"/>
            <a:ext cx="1522289" cy="715617"/>
          </a:xfrm>
          <a:custGeom>
            <a:avLst/>
            <a:gdLst>
              <a:gd name="connsiteX0" fmla="*/ 0 w 1522289"/>
              <a:gd name="connsiteY0" fmla="*/ 0 h 715617"/>
              <a:gd name="connsiteX1" fmla="*/ 4 w 1522289"/>
              <a:gd name="connsiteY1" fmla="*/ 0 h 715617"/>
              <a:gd name="connsiteX2" fmla="*/ 1522289 w 1522289"/>
              <a:gd name="connsiteY2" fmla="*/ 365749 h 715617"/>
              <a:gd name="connsiteX3" fmla="*/ 1522289 w 1522289"/>
              <a:gd name="connsiteY3" fmla="*/ 715617 h 715617"/>
              <a:gd name="connsiteX4" fmla="*/ 0 w 1522289"/>
              <a:gd name="connsiteY4" fmla="*/ 715617 h 71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2289" h="715617">
                <a:moveTo>
                  <a:pt x="0" y="0"/>
                </a:moveTo>
                <a:lnTo>
                  <a:pt x="4" y="0"/>
                </a:lnTo>
                <a:lnTo>
                  <a:pt x="1522289" y="365749"/>
                </a:lnTo>
                <a:lnTo>
                  <a:pt x="1522289" y="715617"/>
                </a:lnTo>
                <a:lnTo>
                  <a:pt x="0" y="715617"/>
                </a:lnTo>
                <a:close/>
              </a:path>
            </a:pathLst>
          </a:custGeom>
          <a:gradFill flip="none" rotWithShape="1">
            <a:gsLst>
              <a:gs pos="100000">
                <a:srgbClr val="00CC99"/>
              </a:gs>
              <a:gs pos="39000">
                <a:srgbClr val="009085"/>
              </a:gs>
              <a:gs pos="0">
                <a:srgbClr val="00808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C805FEE-2B4E-48AC-8CCE-30813439F6BE}"/>
              </a:ext>
            </a:extLst>
          </p:cNvPr>
          <p:cNvSpPr/>
          <p:nvPr/>
        </p:nvSpPr>
        <p:spPr>
          <a:xfrm>
            <a:off x="5302458" y="4288326"/>
            <a:ext cx="1539273" cy="995022"/>
          </a:xfrm>
          <a:custGeom>
            <a:avLst/>
            <a:gdLst>
              <a:gd name="connsiteX0" fmla="*/ 1528972 w 1528972"/>
              <a:gd name="connsiteY0" fmla="*/ 0 h 995022"/>
              <a:gd name="connsiteX1" fmla="*/ 1528972 w 1528972"/>
              <a:gd name="connsiteY1" fmla="*/ 279405 h 995022"/>
              <a:gd name="connsiteX2" fmla="*/ 1528972 w 1528972"/>
              <a:gd name="connsiteY2" fmla="*/ 281386 h 995022"/>
              <a:gd name="connsiteX3" fmla="*/ 1528972 w 1528972"/>
              <a:gd name="connsiteY3" fmla="*/ 995022 h 995022"/>
              <a:gd name="connsiteX4" fmla="*/ 1528971 w 1528972"/>
              <a:gd name="connsiteY4" fmla="*/ 995022 h 995022"/>
              <a:gd name="connsiteX5" fmla="*/ 1528971 w 1528972"/>
              <a:gd name="connsiteY5" fmla="*/ 357808 h 995022"/>
              <a:gd name="connsiteX6" fmla="*/ 7660 w 1528972"/>
              <a:gd name="connsiteY6" fmla="*/ 994612 h 995022"/>
              <a:gd name="connsiteX7" fmla="*/ 7660 w 1528972"/>
              <a:gd name="connsiteY7" fmla="*/ 281386 h 995022"/>
              <a:gd name="connsiteX8" fmla="*/ 0 w 1528972"/>
              <a:gd name="connsiteY8" fmla="*/ 281386 h 995022"/>
              <a:gd name="connsiteX9" fmla="*/ 7660 w 1528972"/>
              <a:gd name="connsiteY9" fmla="*/ 279977 h 995022"/>
              <a:gd name="connsiteX10" fmla="*/ 7660 w 1528972"/>
              <a:gd name="connsiteY10" fmla="*/ 279405 h 995022"/>
              <a:gd name="connsiteX11" fmla="*/ 10764 w 1528972"/>
              <a:gd name="connsiteY11" fmla="*/ 279405 h 99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972" h="995022">
                <a:moveTo>
                  <a:pt x="1528972" y="0"/>
                </a:moveTo>
                <a:lnTo>
                  <a:pt x="1528972" y="279405"/>
                </a:lnTo>
                <a:lnTo>
                  <a:pt x="1528972" y="281386"/>
                </a:lnTo>
                <a:lnTo>
                  <a:pt x="1528972" y="995022"/>
                </a:lnTo>
                <a:lnTo>
                  <a:pt x="1528971" y="995022"/>
                </a:lnTo>
                <a:lnTo>
                  <a:pt x="1528971" y="357808"/>
                </a:lnTo>
                <a:lnTo>
                  <a:pt x="7660" y="994612"/>
                </a:lnTo>
                <a:lnTo>
                  <a:pt x="7660" y="281386"/>
                </a:lnTo>
                <a:lnTo>
                  <a:pt x="0" y="281386"/>
                </a:lnTo>
                <a:lnTo>
                  <a:pt x="7660" y="279977"/>
                </a:lnTo>
                <a:lnTo>
                  <a:pt x="7660" y="279405"/>
                </a:lnTo>
                <a:lnTo>
                  <a:pt x="10764" y="279405"/>
                </a:lnTo>
                <a:close/>
              </a:path>
            </a:pathLst>
          </a:custGeom>
          <a:gradFill flip="none" rotWithShape="1">
            <a:gsLst>
              <a:gs pos="100000">
                <a:srgbClr val="00CC99"/>
              </a:gs>
              <a:gs pos="39000">
                <a:srgbClr val="009085"/>
              </a:gs>
              <a:gs pos="0">
                <a:srgbClr val="00808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566BDB-DEF0-472C-9520-7CFBEBB9A9C7}"/>
              </a:ext>
            </a:extLst>
          </p:cNvPr>
          <p:cNvGrpSpPr/>
          <p:nvPr/>
        </p:nvGrpSpPr>
        <p:grpSpPr>
          <a:xfrm>
            <a:off x="773725" y="1200152"/>
            <a:ext cx="4546693" cy="923330"/>
            <a:chOff x="0" y="1200152"/>
            <a:chExt cx="4546693" cy="9233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3E429D-432E-4890-B4E3-B533849692A9}"/>
                </a:ext>
              </a:extLst>
            </p:cNvPr>
            <p:cNvSpPr/>
            <p:nvPr/>
          </p:nvSpPr>
          <p:spPr>
            <a:xfrm>
              <a:off x="0" y="1237141"/>
              <a:ext cx="4546693" cy="71561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8E494D-521B-4C58-B0E9-9DAB9B846229}"/>
                </a:ext>
              </a:extLst>
            </p:cNvPr>
            <p:cNvSpPr txBox="1"/>
            <p:nvPr/>
          </p:nvSpPr>
          <p:spPr>
            <a:xfrm>
              <a:off x="283550" y="1200152"/>
              <a:ext cx="3798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endPara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A8EEBA-1B1F-4EC6-9F5B-55F019F599AC}"/>
              </a:ext>
            </a:extLst>
          </p:cNvPr>
          <p:cNvGrpSpPr/>
          <p:nvPr/>
        </p:nvGrpSpPr>
        <p:grpSpPr>
          <a:xfrm>
            <a:off x="773725" y="2263287"/>
            <a:ext cx="4546693" cy="923330"/>
            <a:chOff x="0" y="2263287"/>
            <a:chExt cx="4546693" cy="923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7CD728B-710D-4BD1-BEAC-4BF8E71A9C43}"/>
                </a:ext>
              </a:extLst>
            </p:cNvPr>
            <p:cNvSpPr/>
            <p:nvPr/>
          </p:nvSpPr>
          <p:spPr>
            <a:xfrm>
              <a:off x="0" y="2347338"/>
              <a:ext cx="4546693" cy="71561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7881EF-8657-4C76-A70C-E2D21B427BCA}"/>
                </a:ext>
              </a:extLst>
            </p:cNvPr>
            <p:cNvSpPr txBox="1"/>
            <p:nvPr/>
          </p:nvSpPr>
          <p:spPr>
            <a:xfrm>
              <a:off x="338794" y="2263287"/>
              <a:ext cx="3798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22268C-A2B7-495E-B83D-1B2D60EB6CD3}"/>
              </a:ext>
            </a:extLst>
          </p:cNvPr>
          <p:cNvGrpSpPr/>
          <p:nvPr/>
        </p:nvGrpSpPr>
        <p:grpSpPr>
          <a:xfrm>
            <a:off x="773725" y="3392489"/>
            <a:ext cx="4546693" cy="923330"/>
            <a:chOff x="0" y="3392489"/>
            <a:chExt cx="4546693" cy="92333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76EC824-4A2B-4BAE-AD80-AF19AE28487F}"/>
                </a:ext>
              </a:extLst>
            </p:cNvPr>
            <p:cNvSpPr/>
            <p:nvPr/>
          </p:nvSpPr>
          <p:spPr>
            <a:xfrm>
              <a:off x="0" y="3457535"/>
              <a:ext cx="4546693" cy="71561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D8E4DD-E553-4369-8BA4-AE9635EE66C6}"/>
                </a:ext>
              </a:extLst>
            </p:cNvPr>
            <p:cNvSpPr txBox="1"/>
            <p:nvPr/>
          </p:nvSpPr>
          <p:spPr>
            <a:xfrm>
              <a:off x="309131" y="3392489"/>
              <a:ext cx="3798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ক্লাশে</a:t>
              </a:r>
              <a:endParaRPr lang="en-US" sz="54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51CCE9-414C-4FC9-A13D-59D87AB1D34B}"/>
              </a:ext>
            </a:extLst>
          </p:cNvPr>
          <p:cNvGrpSpPr/>
          <p:nvPr/>
        </p:nvGrpSpPr>
        <p:grpSpPr>
          <a:xfrm>
            <a:off x="773725" y="4417708"/>
            <a:ext cx="4546693" cy="1015663"/>
            <a:chOff x="0" y="4417708"/>
            <a:chExt cx="4546693" cy="101566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23CC07-72A6-499F-BE42-79DDDDB58C5D}"/>
                </a:ext>
              </a:extLst>
            </p:cNvPr>
            <p:cNvSpPr/>
            <p:nvPr/>
          </p:nvSpPr>
          <p:spPr>
            <a:xfrm>
              <a:off x="0" y="4567732"/>
              <a:ext cx="4546693" cy="71561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F5BAD4-A69A-4F8A-B8AE-1B40FFD9CE01}"/>
                </a:ext>
              </a:extLst>
            </p:cNvPr>
            <p:cNvSpPr txBox="1"/>
            <p:nvPr/>
          </p:nvSpPr>
          <p:spPr>
            <a:xfrm>
              <a:off x="349121" y="4417708"/>
              <a:ext cx="3798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8" name="Graphic 47" descr="Microscope">
            <a:extLst>
              <a:ext uri="{FF2B5EF4-FFF2-40B4-BE49-F238E27FC236}">
                <a16:creationId xmlns:a16="http://schemas.microsoft.com/office/drawing/2014/main" id="{6E05743F-636B-4193-B0FE-0D2D09E8C6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6463" y="2742112"/>
            <a:ext cx="274320" cy="274320"/>
          </a:xfrm>
          <a:prstGeom prst="rect">
            <a:avLst/>
          </a:prstGeom>
        </p:spPr>
      </p:pic>
      <p:pic>
        <p:nvPicPr>
          <p:cNvPr id="49" name="Graphic 48" descr="Test tubes">
            <a:extLst>
              <a:ext uri="{FF2B5EF4-FFF2-40B4-BE49-F238E27FC236}">
                <a16:creationId xmlns:a16="http://schemas.microsoft.com/office/drawing/2014/main" id="{6A623999-5061-4218-8D26-7936DEFA8F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7424" y="4013672"/>
            <a:ext cx="274320" cy="274320"/>
          </a:xfrm>
          <a:prstGeom prst="rect">
            <a:avLst/>
          </a:prstGeom>
        </p:spPr>
      </p:pic>
      <p:pic>
        <p:nvPicPr>
          <p:cNvPr id="50" name="Graphic 49" descr="Graduation cap">
            <a:extLst>
              <a:ext uri="{FF2B5EF4-FFF2-40B4-BE49-F238E27FC236}">
                <a16:creationId xmlns:a16="http://schemas.microsoft.com/office/drawing/2014/main" id="{68D71818-22CC-478E-B263-CE762AF85AF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53460" y="3015726"/>
            <a:ext cx="274320" cy="274320"/>
          </a:xfrm>
          <a:prstGeom prst="rect">
            <a:avLst/>
          </a:prstGeom>
        </p:spPr>
      </p:pic>
      <p:pic>
        <p:nvPicPr>
          <p:cNvPr id="51" name="Graphic 50" descr="Mathematics">
            <a:extLst>
              <a:ext uri="{FF2B5EF4-FFF2-40B4-BE49-F238E27FC236}">
                <a16:creationId xmlns:a16="http://schemas.microsoft.com/office/drawing/2014/main" id="{992AFA28-EC4D-41AD-A425-9F04149D5C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44154" y="3506531"/>
            <a:ext cx="274320" cy="274320"/>
          </a:xfrm>
          <a:prstGeom prst="rect">
            <a:avLst/>
          </a:prstGeom>
        </p:spPr>
      </p:pic>
      <p:pic>
        <p:nvPicPr>
          <p:cNvPr id="52" name="Graphic 51" descr="Classroom">
            <a:extLst>
              <a:ext uri="{FF2B5EF4-FFF2-40B4-BE49-F238E27FC236}">
                <a16:creationId xmlns:a16="http://schemas.microsoft.com/office/drawing/2014/main" id="{E2BE53B4-FE32-40B6-89AC-1B95A7F1483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22914" y="3356136"/>
            <a:ext cx="274320" cy="274320"/>
          </a:xfrm>
          <a:prstGeom prst="rect">
            <a:avLst/>
          </a:prstGeom>
        </p:spPr>
      </p:pic>
      <p:pic>
        <p:nvPicPr>
          <p:cNvPr id="53" name="Graphic 52" descr="Planet">
            <a:extLst>
              <a:ext uri="{FF2B5EF4-FFF2-40B4-BE49-F238E27FC236}">
                <a16:creationId xmlns:a16="http://schemas.microsoft.com/office/drawing/2014/main" id="{78F1008C-8AB1-4366-9D0A-B620E6DE930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14329" y="4631659"/>
            <a:ext cx="274320" cy="274320"/>
          </a:xfrm>
          <a:prstGeom prst="rect">
            <a:avLst/>
          </a:prstGeom>
        </p:spPr>
      </p:pic>
      <p:pic>
        <p:nvPicPr>
          <p:cNvPr id="54" name="Graphic 53" descr="Telescope">
            <a:extLst>
              <a:ext uri="{FF2B5EF4-FFF2-40B4-BE49-F238E27FC236}">
                <a16:creationId xmlns:a16="http://schemas.microsoft.com/office/drawing/2014/main" id="{20E06041-A1DA-4421-88A0-26FE18044F4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75220" y="3571889"/>
            <a:ext cx="274320" cy="274320"/>
          </a:xfrm>
          <a:prstGeom prst="rect">
            <a:avLst/>
          </a:prstGeom>
        </p:spPr>
      </p:pic>
      <p:pic>
        <p:nvPicPr>
          <p:cNvPr id="55" name="Graphic 54" descr="Atom">
            <a:extLst>
              <a:ext uri="{FF2B5EF4-FFF2-40B4-BE49-F238E27FC236}">
                <a16:creationId xmlns:a16="http://schemas.microsoft.com/office/drawing/2014/main" id="{58B8D82B-67F0-4DB7-AE98-95046E24DD0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63557" y="4109881"/>
            <a:ext cx="274320" cy="274320"/>
          </a:xfrm>
          <a:prstGeom prst="rect">
            <a:avLst/>
          </a:prstGeom>
        </p:spPr>
      </p:pic>
      <p:pic>
        <p:nvPicPr>
          <p:cNvPr id="56" name="Graphic 55" descr="Backpack">
            <a:extLst>
              <a:ext uri="{FF2B5EF4-FFF2-40B4-BE49-F238E27FC236}">
                <a16:creationId xmlns:a16="http://schemas.microsoft.com/office/drawing/2014/main" id="{3E717465-41E9-44BC-9D74-EE65843C568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053792" y="3984041"/>
            <a:ext cx="274320" cy="274320"/>
          </a:xfrm>
          <a:prstGeom prst="rect">
            <a:avLst/>
          </a:prstGeom>
        </p:spPr>
      </p:pic>
      <p:pic>
        <p:nvPicPr>
          <p:cNvPr id="57" name="Graphic 56" descr="Heart organ">
            <a:extLst>
              <a:ext uri="{FF2B5EF4-FFF2-40B4-BE49-F238E27FC236}">
                <a16:creationId xmlns:a16="http://schemas.microsoft.com/office/drawing/2014/main" id="{A24BF4E9-4F0B-4BB8-A0B0-BDB12171C7C4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84090" y="4026066"/>
            <a:ext cx="274320" cy="274320"/>
          </a:xfrm>
          <a:prstGeom prst="rect">
            <a:avLst/>
          </a:prstGeom>
        </p:spPr>
      </p:pic>
      <p:pic>
        <p:nvPicPr>
          <p:cNvPr id="58" name="Graphic 57" descr="Lungs">
            <a:extLst>
              <a:ext uri="{FF2B5EF4-FFF2-40B4-BE49-F238E27FC236}">
                <a16:creationId xmlns:a16="http://schemas.microsoft.com/office/drawing/2014/main" id="{00FD0781-7EB9-4BBD-8A97-6904112FCF9E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455648" y="3070087"/>
            <a:ext cx="274320" cy="274320"/>
          </a:xfrm>
          <a:prstGeom prst="rect">
            <a:avLst/>
          </a:prstGeom>
        </p:spPr>
      </p:pic>
      <p:pic>
        <p:nvPicPr>
          <p:cNvPr id="59" name="Graphic 58" descr="Fingerprint">
            <a:extLst>
              <a:ext uri="{FF2B5EF4-FFF2-40B4-BE49-F238E27FC236}">
                <a16:creationId xmlns:a16="http://schemas.microsoft.com/office/drawing/2014/main" id="{E7D38A58-BCFD-4E7F-A817-ED88D4DBB1BD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754665" y="4354618"/>
            <a:ext cx="274320" cy="274320"/>
          </a:xfrm>
          <a:prstGeom prst="rect">
            <a:avLst/>
          </a:prstGeom>
        </p:spPr>
      </p:pic>
      <p:pic>
        <p:nvPicPr>
          <p:cNvPr id="60" name="Graphic 59" descr="Stomach">
            <a:extLst>
              <a:ext uri="{FF2B5EF4-FFF2-40B4-BE49-F238E27FC236}">
                <a16:creationId xmlns:a16="http://schemas.microsoft.com/office/drawing/2014/main" id="{EE246C0C-A53E-4200-89C7-A22BAEF06FB4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581846" y="4354618"/>
            <a:ext cx="274320" cy="274320"/>
          </a:xfrm>
          <a:prstGeom prst="rect">
            <a:avLst/>
          </a:prstGeom>
        </p:spPr>
      </p:pic>
      <p:pic>
        <p:nvPicPr>
          <p:cNvPr id="61" name="Graphic 60" descr="Bone">
            <a:extLst>
              <a:ext uri="{FF2B5EF4-FFF2-40B4-BE49-F238E27FC236}">
                <a16:creationId xmlns:a16="http://schemas.microsoft.com/office/drawing/2014/main" id="{1825C960-892B-4850-B1B2-97132FF84614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196214" y="3479654"/>
            <a:ext cx="274320" cy="27432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BD5AB36-C9E6-4D18-9F07-FED243447F6E}"/>
              </a:ext>
            </a:extLst>
          </p:cNvPr>
          <p:cNvSpPr txBox="1"/>
          <p:nvPr/>
        </p:nvSpPr>
        <p:spPr>
          <a:xfrm>
            <a:off x="3459592" y="118007"/>
            <a:ext cx="5225003" cy="1015663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1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C 0.04323 1.85185E-6 0.07852 0.0662 0.07852 0.14768 C 0.07852 0.22916 0.04323 0.2956 -4.16667E-6 0.2956 C -0.04349 0.2956 -0.07851 0.22916 -0.07851 0.14768 C -0.07851 0.0662 -0.04349 1.85185E-6 -4.16667E-6 1.85185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0.00023 C 0.00157 -0.00278 0.00326 -0.00532 0.00469 -0.00856 C 0.00508 -0.00926 0.00495 -0.01041 0.00521 -0.01134 C 0.00586 -0.01319 0.00677 -0.01481 0.00742 -0.0169 C 0.00925 -0.02361 0.00808 -0.02106 0.01055 -0.02546 C 0.01146 -0.03194 0.01029 -0.02639 0.01315 -0.03287 C 0.01393 -0.03472 0.01459 -0.03657 0.01524 -0.03842 C 0.01563 -0.03935 0.01758 -0.04375 0.01797 -0.04514 C 0.01914 -0.04954 0.01758 -0.04699 0.01953 -0.05254 C 0.01992 -0.0537 0.02058 -0.0544 0.0211 -0.05532 C 0.02149 -0.05694 0.02175 -0.05856 0.02214 -0.06018 C 0.02279 -0.06273 0.02383 -0.06504 0.02422 -0.06759 C 0.02513 -0.07222 0.02474 -0.06944 0.02539 -0.07592 C 0.02513 -0.08125 0.02513 -0.0868 0.02474 -0.0919 C 0.02461 -0.09467 0.02331 -0.09745 0.02266 -0.09954 C 0.0224 -0.10046 0.0224 -0.10139 0.02214 -0.10231 C 0.02175 -0.1037 0.0211 -0.10486 0.02058 -0.10602 C 0.02018 -0.10717 0.01992 -0.10856 0.01953 -0.10972 C 0.01771 -0.11481 0.01836 -0.11227 0.01641 -0.11643 C 0.01576 -0.11759 0.01524 -0.11898 0.01472 -0.12014 C 0.01446 -0.12106 0.0142 -0.12222 0.01367 -0.12291 C 0.01315 -0.12384 0.01224 -0.12407 0.01159 -0.12477 C 0.01042 -0.12662 0.0099 -0.12963 0.00847 -0.13055 C 0.00742 -0.13102 0.00638 -0.13194 0.00521 -0.13241 C 0.00443 -0.13264 0.00352 -0.13287 0.00261 -0.13333 C -0.00364 -0.13657 0.00404 -0.13403 -0.00377 -0.13611 C -0.00911 -0.13935 -0.00078 -0.13449 -0.00742 -0.13796 C -0.00924 -0.13889 -0.0125 -0.1412 -0.01432 -0.14166 C -0.01627 -0.14236 -0.01823 -0.14236 -0.02005 -0.14259 C -0.02148 -0.14305 -0.02291 -0.14329 -0.02435 -0.14352 C -0.03047 -0.14329 -0.03672 -0.14329 -0.04284 -0.14259 C -0.04336 -0.14259 -0.04388 -0.14213 -0.0444 -0.14166 C -0.04518 -0.14143 -0.04726 -0.14074 -0.04804 -0.13981 C -0.04909 -0.13912 -0.04987 -0.13796 -0.05078 -0.13704 C -0.05156 -0.13634 -0.05377 -0.13541 -0.05442 -0.13518 C -0.05521 -0.13449 -0.05586 -0.13379 -0.05651 -0.13333 C -0.05729 -0.13287 -0.05807 -0.13287 -0.05872 -0.13241 C -0.05976 -0.13125 -0.06185 -0.1287 -0.06185 -0.12847 C -0.06224 -0.12778 -0.0625 -0.12662 -0.06289 -0.12569 C -0.06341 -0.12454 -0.06406 -0.12338 -0.06445 -0.12199 C -0.06484 -0.12083 -0.0651 -0.11944 -0.06549 -0.11829 C -0.06601 -0.1169 -0.06666 -0.11597 -0.06718 -0.11458 C -0.06758 -0.11296 -0.06784 -0.11134 -0.06823 -0.10972 C -0.06836 -0.10833 -0.06836 -0.10671 -0.06875 -0.10509 C -0.06914 -0.10324 -0.06992 -0.10162 -0.07031 -0.09954 C -0.0707 -0.09745 -0.07057 -0.09514 -0.07083 -0.09282 C -0.07174 -0.08403 -0.07135 -0.08611 -0.07239 -0.08079 C -0.07357 -0.05579 -0.07226 -0.08125 -0.07343 -0.06111 C -0.07422 -0.04791 -0.07357 -0.05463 -0.07448 -0.04606 C -0.075 -0.03634 -0.07552 -0.02315 -0.07552 -0.01412 C -0.07552 0.02662 -0.07695 0.01551 -0.07448 0.03287 C -0.07435 0.04121 -0.07435 0.04977 -0.07396 0.0581 C -0.07396 0.06065 -0.0733 0.0625 -0.07291 0.06482 C -0.07278 0.06644 -0.07265 0.06783 -0.07239 0.06945 C -0.07213 0.0713 -0.07161 0.07315 -0.07135 0.075 C -0.07096 0.07732 -0.0707 0.07963 -0.07031 0.08171 C -0.06979 0.08426 -0.06901 0.08588 -0.06823 0.0882 C -0.06797 0.09005 -0.0681 0.09213 -0.06771 0.09398 C -0.06666 0.09861 -0.06523 0.10324 -0.06341 0.10695 C -0.06289 0.1081 -0.06237 0.1088 -0.06185 0.10972 C -0.06133 0.11111 -0.0608 0.1125 -0.06028 0.11366 C -0.05911 0.11597 -0.05807 0.11852 -0.05651 0.12014 L -0.05338 0.12384 C -0.05143 0.13079 -0.05325 0.12639 -0.04752 0.13148 C -0.04661 0.13218 -0.04583 0.13334 -0.04492 0.13426 C -0.04349 0.13588 -0.04205 0.13727 -0.04075 0.13889 C -0.03997 0.13982 -0.03945 0.14121 -0.03854 0.14167 C -0.03776 0.14236 -0.03685 0.14236 -0.03593 0.14259 C -0.03281 0.14398 -0.0345 0.14352 -0.03073 0.1456 C -0.02995 0.14584 -0.02929 0.14607 -0.02851 0.14653 C -0.02317 0.14954 -0.02838 0.14699 -0.02383 0.15023 C -0.02278 0.15093 -0.02174 0.15139 -0.0207 0.15209 C -0.02005 0.15232 -0.01966 0.15278 -0.01901 0.15301 C -0.01692 0.15371 -0.01406 0.15463 -0.01224 0.15579 C -0.00729 0.1588 -0.0108 0.15695 -0.00638 0.15857 C -0.00573 0.15903 -0.00495 0.15949 -0.00429 0.15949 C -0.00247 0.15996 -0.00078 0.16019 0.00104 0.16065 C 0.00417 0.16019 0.00742 0.16019 0.01055 0.15949 C 0.01146 0.15949 0.01237 0.15926 0.01315 0.15857 C 0.01393 0.1581 0.01459 0.15671 0.01524 0.15579 C 0.01602 0.15509 0.01667 0.15463 0.01745 0.15394 C 0.01836 0.15162 0.01979 0.14908 0.02058 0.14653 C 0.02097 0.14514 0.02123 0.14398 0.02162 0.14259 C 0.02214 0.14121 0.02266 0.13959 0.02318 0.13796 C 0.02461 0.12315 0.02396 0.13195 0.02318 0.10324 C 0.02318 0.1 0.02253 0.09121 0.02214 0.08727 C 0.02188 0.08426 0.02162 0.08102 0.0211 0.07801 C 0.02032 0.07384 0.01992 0.07153 0.01901 0.06759 C 0.01862 0.06621 0.01823 0.06505 0.01797 0.06389 C 0.01641 0.05301 0.01849 0.06644 0.01641 0.05718 C 0.01602 0.05602 0.01615 0.05463 0.01576 0.05347 C 0.01563 0.05255 0.01511 0.05162 0.01472 0.0507 C 0.01433 0.04954 0.01407 0.04815 0.01367 0.04699 C 0.01354 0.04607 0.01341 0.04491 0.01315 0.04421 C 0.01289 0.04306 0.0125 0.04236 0.01211 0.04121 C 0.01094 0.02593 0.01263 0.04051 0.01055 0.03195 C 0.01029 0.03079 0.01016 0.0294 0.01003 0.02824 C 0.00951 0.02523 0.00899 0.02246 0.00847 0.01968 L 0.00742 0.01412 C 0.00716 0.0132 0.00716 0.01204 0.00677 0.01134 L 0.00573 0.00857 C 0.00495 0.00394 0.00508 0.00324 0.00365 -1.85185E-6 C 0.00339 -0.00069 0.00052 -1.85185E-6 -2.5E-6 -1.85185E-6 Z " pathEditMode="relative" rAng="0" ptsTypes="AAAAAAAAAAAAAAAAAAAAAAAAAAAAAAAAAAAAAAAAAAAAAAAAAAAAAAAAAAAAAAAAAAAAAAAAAAAAAAAAAAAAAAAAAAAAAAAAAAAAAAAA">
                                      <p:cBhvr>
                                        <p:cTn id="8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8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92 L 0.00026 0.00092 C -8.33333E-7 0.00694 -0.00026 0.01296 -0.00078 0.01875 C -0.00091 0.0206 -0.00104 0.02268 -0.0013 0.02453 C -0.00156 0.02638 -0.00195 0.02824 -0.00234 0.03009 L -0.00286 0.03287 C -0.00299 0.03379 -0.00325 0.03472 -0.00338 0.03564 C -0.00351 0.03703 -0.00378 0.03819 -0.00391 0.03958 C -0.00417 0.04097 -0.00417 0.04259 -0.00443 0.04421 C -0.00469 0.04513 -0.00521 0.04606 -0.00547 0.04699 C -0.00989 0.06064 -0.00417 0.04305 -0.00703 0.05347 C -0.00742 0.05462 -0.00781 0.05532 -0.0082 0.05648 C -0.00833 0.0574 -0.00833 0.05856 -0.00872 0.05925 C -0.00963 0.06087 -0.01185 0.06296 -0.01185 0.06296 C -0.01224 0.06388 -0.0125 0.06504 -0.01289 0.06574 C -0.0138 0.06736 -0.01562 0.06851 -0.01654 0.06944 C -0.01719 0.07013 -0.01758 0.07106 -0.01823 0.07129 C -0.01888 0.07199 -0.01953 0.07199 -0.02031 0.07245 C -0.02552 0.07523 -0.02135 0.07361 -0.02656 0.07523 C -0.02721 0.07546 -0.0276 0.07592 -0.02825 0.07615 C -0.03359 0.07824 -0.03516 0.07662 -0.04245 0.07615 C -0.04805 0.07291 -0.04375 0.07592 -0.04726 0.07245 C -0.04792 0.07175 -0.0487 0.07129 -0.04935 0.07037 C -0.0513 0.06828 -0.05273 0.06689 -0.05404 0.06388 C -0.05664 0.05856 -0.05391 0.06365 -0.0556 0.05833 C -0.05651 0.05555 -0.05755 0.05393 -0.05885 0.05162 C -0.06016 0.04467 -0.05833 0.05324 -0.06042 0.04606 C -0.06198 0.0405 -0.0595 0.04583 -0.0625 0.0405 C -0.06289 0.03912 -0.06328 0.03796 -0.06354 0.03657 C -0.06471 0.03217 -0.06341 0.03518 -0.0651 0.03009 C -0.06575 0.02824 -0.06693 0.02662 -0.06732 0.02453 C -0.06862 0.01736 -0.0668 0.02615 -0.06888 0.01875 C -0.06927 0.01736 -0.06953 0.01574 -0.06992 0.01412 C -0.07292 0.00231 -0.06888 0.01967 -0.072 0.00555 C -0.07357 -0.01343 -0.07161 0.01041 -0.07305 -0.00649 C -0.07331 -0.0088 -0.07344 -0.01088 -0.07357 -0.0132 C -0.07383 -0.01505 -0.07396 -0.0169 -0.07409 -0.01875 C -0.07539 -0.03681 -0.07396 -0.02084 -0.07513 -0.0338 C -0.075 -0.04653 -0.07513 -0.0595 -0.07461 -0.07223 C -0.07461 -0.07385 -0.07396 -0.07547 -0.07357 -0.07686 C -0.07344 -0.07778 -0.07331 -0.07894 -0.07305 -0.07987 C -0.07213 -0.09028 -0.07331 -0.08172 -0.07148 -0.0882 C -0.07044 -0.0919 -0.07148 -0.09051 -0.07044 -0.09491 C -0.06966 -0.09792 -0.06901 -0.09769 -0.06784 -0.10047 C -0.06706 -0.10232 -0.0668 -0.10487 -0.06575 -0.10602 C -0.06445 -0.10741 -0.06302 -0.10903 -0.06198 -0.11088 C -0.0612 -0.11204 -0.06068 -0.11343 -0.05989 -0.11459 C -0.05833 -0.11667 -0.05664 -0.11806 -0.05508 -0.12014 C -0.05443 -0.12107 -0.05378 -0.12223 -0.05299 -0.12292 C -0.05221 -0.12385 -0.0513 -0.12431 -0.05039 -0.12477 C -0.04779 -0.1294 -0.04987 -0.12616 -0.04674 -0.12963 C -0.04609 -0.1301 -0.0457 -0.13102 -0.04505 -0.13149 C -0.0444 -0.13195 -0.04375 -0.13195 -0.04297 -0.13241 C -0.03594 -0.13866 -0.04648 -0.12963 -0.03828 -0.13519 C -0.03763 -0.13565 -0.03724 -0.13658 -0.03672 -0.13704 C -0.0362 -0.1375 -0.03555 -0.1375 -0.03503 -0.13797 C -0.0345 -0.13843 -0.03411 -0.13959 -0.03346 -0.13982 C -0.03242 -0.14051 -0.03138 -0.14051 -0.03034 -0.14075 C -0.02604 -0.14584 -0.03255 -0.13889 -0.025 -0.14352 C -0.02422 -0.14422 -0.0237 -0.14584 -0.02292 -0.14653 C -0.02226 -0.147 -0.02148 -0.147 -0.02083 -0.14746 C -0.01927 -0.14815 -0.01771 -0.14954 -0.01601 -0.15024 C -0.01536 -0.15047 -0.01471 -0.1507 -0.01393 -0.15116 C -0.01263 -0.15186 -0.01159 -0.15278 -0.01029 -0.15301 C -0.00781 -0.15348 -0.00534 -0.15371 -0.00286 -0.15394 C 0.00482 -0.15857 -0.00091 -0.15556 0.01823 -0.15394 C 0.02357 -0.15348 0.02878 -0.15278 0.03412 -0.15209 C 0.04232 -0.15116 0.03971 -0.15139 0.04675 -0.15024 C 0.04727 -0.15 0.04779 -0.14954 0.04831 -0.14931 C 0.04987 -0.14862 0.05156 -0.14815 0.05313 -0.14746 C 0.05378 -0.147 0.05456 -0.14676 0.05521 -0.14653 C 0.05677 -0.14561 0.05833 -0.14468 0.0599 -0.14352 L 0.06315 -0.14167 L 0.06471 -0.14075 C 0.0668 -0.13843 0.06797 -0.13797 0.06888 -0.13426 C 0.0694 -0.13241 0.07005 -0.12871 0.07005 -0.12871 C 0.06992 -0.12755 0.06966 -0.10209 0.06888 -0.09491 C 0.06836 -0.08982 0.06784 -0.08959 0.0668 -0.08542 C 0.06654 -0.0845 0.06654 -0.08357 0.06628 -0.08264 C 0.0655 -0.07917 0.06432 -0.07616 0.06315 -0.07315 C 0.06198 -0.07038 0.06146 -0.06875 0.0599 -0.06667 C 0.05951 -0.06598 0.05886 -0.06528 0.05833 -0.06482 C 0.0556 -0.05718 0.05925 -0.06621 0.05573 -0.05996 C 0.05534 -0.05926 0.05521 -0.05788 0.05469 -0.05718 C 0.05404 -0.05625 0.05326 -0.05602 0.05261 -0.05533 C 0.05169 -0.0544 0.05078 -0.05348 0.04987 -0.05255 C 0.04922 -0.05163 0.04857 -0.05047 0.04779 -0.04977 C 0.04714 -0.04908 0.04636 -0.04862 0.0457 -0.04792 C 0.04518 -0.04723 0.04466 -0.04653 0.04414 -0.04607 C 0.04349 -0.04538 0.04271 -0.04491 0.04206 -0.04399 C 0.04128 -0.04329 0.04063 -0.04237 0.03984 -0.04121 C 0.0388 -0.03982 0.03802 -0.0375 0.03672 -0.03658 C 0.03542 -0.03565 0.03255 -0.03473 0.03255 -0.03473 C 0.03021 -0.03195 0.02774 -0.02871 0.02513 -0.02709 C 0.02357 -0.02616 0.02253 -0.0257 0.02083 -0.02431 C 0.0194 -0.02315 0.01797 -0.02223 0.01667 -0.02061 C 0.01146 -0.01366 0.01784 -0.02176 0.01198 -0.01598 C 0.01081 -0.01482 0.0099 -0.0132 0.00872 -0.01227 L 0.00664 -0.01019 C 0.00547 -0.00718 0.00495 -0.00417 0.003 -0.00278 C 0.00261 -0.00255 0.00078 0.00046 0.00026 0.00092 Z " pathEditMode="relative" ptsTypes="AAAAAAAAAAAAAAAAAAAAAAAAAAAAAAAAAAAAAAAAAAAAAAAAAAAAAAAAAAAAAAAAAAAAAAAAAAAAAAAAAAAAAAAAAAAAAAAAAAAAA">
                                      <p:cBhvr>
                                        <p:cTn id="10" dur="2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4.79167E-6 0.00023 C -0.00261 -0.00047 -0.00521 -0.00047 -0.00795 -0.00093 C -0.00847 -0.00116 -0.00886 -0.00186 -0.00951 -0.00186 C -0.01146 -0.00232 -0.01329 -0.00255 -0.01524 -0.00278 C -0.01576 -0.00325 -0.01628 -0.00371 -0.0168 -0.00371 C -0.02123 -0.00463 -0.03008 -0.00556 -0.03008 -0.00533 L -0.05118 -0.00463 C -0.05847 -0.00417 -0.05756 -0.00394 -0.06329 -0.00278 C -0.07579 -0.00024 -0.06902 -0.00186 -0.07657 4.81481E-6 C -0.0806 -0.00047 -0.08464 -0.00093 -0.08868 -0.00093 C -0.09519 -0.00093 -0.09636 4.81481E-6 -0.10183 0.00092 C -0.1043 0.00138 -0.10678 0.00162 -0.10925 0.00185 C -0.11133 0.003 -0.11224 0.00324 -0.11407 0.00648 C -0.11459 0.0074 -0.11498 0.00856 -0.11563 0.00925 C -0.11784 0.0125 -0.11875 0.01226 -0.12032 0.01597 C -0.1211 0.01759 -0.12175 0.01967 -0.12253 0.02152 C -0.12279 0.02245 -0.12292 0.02407 -0.12357 0.0243 L -0.12513 0.02523 C -0.12553 0.02754 -0.12566 0.02916 -0.1267 0.03101 C -0.12722 0.03171 -0.12774 0.03217 -0.12826 0.03287 C -0.12852 0.03379 -0.12852 0.03472 -0.12878 0.03564 C -0.13073 0.04004 -0.13152 0.0405 -0.1336 0.04305 C -0.13607 0.04976 -0.13464 0.04745 -0.13724 0.05069 C -0.13946 0.05648 -0.13737 0.05023 -0.13933 0.06087 L -0.14037 0.06666 C -0.14024 0.07152 -0.14024 0.07662 -0.13985 0.08148 C -0.13972 0.08356 -0.13959 0.08587 -0.13881 0.08726 C -0.13685 0.09074 -0.1379 0.08935 -0.13568 0.09189 C -0.13373 0.09699 -0.13568 0.09259 -0.13308 0.09652 C -0.13243 0.09745 -0.13204 0.09861 -0.13152 0.0993 C -0.13073 0.10046 -0.12995 0.10115 -0.1293 0.10231 C -0.12422 0.10995 -0.13178 0.09953 -0.12566 0.10787 C -0.12553 0.10879 -0.12553 0.10995 -0.12513 0.11064 C -0.12461 0.11157 -0.1237 0.1118 -0.12305 0.1125 C -0.1224 0.11319 -0.12201 0.11388 -0.12136 0.11435 C -0.12045 0.11527 -0.11915 0.11527 -0.11823 0.1162 C -0.11771 0.11689 -0.11719 0.11759 -0.11667 0.11805 C -0.11589 0.11898 -0.11537 0.12037 -0.11459 0.12106 C -0.11394 0.12152 -0.11316 0.12152 -0.1125 0.12199 C -0.10847 0.12662 -0.11355 0.12106 -0.10873 0.12476 C -0.10821 0.12523 -0.10782 0.12615 -0.10717 0.12662 C -0.10586 0.12754 -0.1043 0.12777 -0.103 0.12847 C -0.10248 0.1287 -0.10196 0.12916 -0.10131 0.12939 C -0.1 0.12986 -0.09857 0.13032 -0.09714 0.13032 C -0.08763 0.13101 -0.07813 0.13101 -0.06862 0.13125 L -0.06016 0.13217 C -0.05847 0.1324 -0.05665 0.13287 -0.05482 0.1331 C -0.05248 0.13356 -0.05 0.13379 -0.04753 0.13402 C -0.04662 0.13449 -0.04232 0.13611 -0.04167 0.13611 C -0.0323 0.13611 -0.02305 0.13541 -0.01368 0.13495 C -0.01068 0.13472 -0.00638 0.13425 -0.00313 0.1331 C -0.00261 0.1331 -0.00209 0.1324 -0.00157 0.13217 C -0.00053 0.13194 0.00052 0.13171 0.00156 0.13125 C 0.00546 0.12916 0.00065 0.13171 0.00533 0.12939 C 0.01067 0.12685 0.00247 0.13055 0.00898 0.12754 C 0.0125 0.12337 0.00872 0.12754 0.01223 0.12476 C 0.01367 0.12361 0.01497 0.12222 0.0164 0.12106 C 0.01705 0.12037 0.01783 0.1199 0.01848 0.11921 C 0.01901 0.11851 0.01953 0.11782 0.02005 0.11712 C 0.02057 0.11689 0.02122 0.11666 0.02174 0.1162 C 0.02226 0.11527 0.02265 0.11435 0.0233 0.11342 C 0.02395 0.1125 0.02473 0.1118 0.02539 0.11064 C 0.02825 0.10555 0.02552 0.10787 0.02851 0.10601 C 0.02955 0.10416 0.03046 0.10185 0.03177 0.10023 C 0.03229 0.09976 0.03281 0.0993 0.03333 0.09837 C 0.03463 0.09629 0.03697 0.09189 0.03697 0.09212 C 0.03723 0.09097 0.03723 0.09004 0.0375 0.08912 C 0.03776 0.08796 0.03828 0.08726 0.03854 0.08634 C 0.03906 0.08449 0.03932 0.0824 0.03958 0.08055 L 0.04023 0.07777 C 0.03997 0.07129 0.04023 0.06157 0.03906 0.05439 C 0.0388 0.05254 0.03867 0.05046 0.03802 0.04884 C 0.03541 0.04166 0.0388 0.05023 0.03541 0.04305 C 0.03502 0.04236 0.03476 0.0412 0.03437 0.04027 C 0.03385 0.03935 0.0332 0.03842 0.03281 0.0375 C 0.0319 0.03541 0.03125 0.03263 0.03007 0.03101 C 0.02955 0.03009 0.02864 0.02986 0.02799 0.02893 C 0.02747 0.02824 0.02695 0.02708 0.02643 0.02615 C 0.02591 0.02546 0.02539 0.025 0.02487 0.0243 C 0.0233 0.02013 0.02447 0.02268 0.02226 0.01967 C 0.01393 0.00902 0.02083 0.01643 0.0164 0.01319 C 0.01562 0.0125 0.01497 0.0118 0.01432 0.01111 C 0.0138 0.01064 0.01328 0.00972 0.01276 0.00925 C 0.01145 0.00879 0.01028 0.00879 0.00898 0.00833 L 0.00273 0.00648 C 0.00221 0.00625 0.00156 0.00601 0.00104 0.00555 C -0.00013 0.00462 0.00026 0.00092 4.79167E-6 4.81481E-6 Z " pathEditMode="relative" rAng="0" ptsTypes="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6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0.00023 C 0.00156 -0.00023 0.00312 -0.00046 0.00468 -0.00093 C 0.00534 -0.00093 0.00573 -0.00162 0.00625 -0.00185 C 0.00833 -0.00278 0.00937 -0.00301 0.01159 -0.00371 C 0.02096 -0.00625 0.01744 -0.00533 0.02747 -0.00648 C 0.02812 -0.00671 0.02877 -0.00718 0.02955 -0.00741 C 0.03086 -0.00787 0.03346 -0.00833 0.03476 -0.00926 C 0.04153 -0.01389 0.03294 -0.0088 0.03854 -0.0132 C 0.03958 -0.01389 0.04062 -0.01412 0.04166 -0.01505 C 0.04231 -0.01551 0.0431 -0.01621 0.04375 -0.0169 C 0.04427 -0.01736 0.04479 -0.01829 0.04531 -0.01875 C 0.04896 -0.02199 0.04466 -0.01667 0.04909 -0.02153 C 0.04987 -0.02246 0.05039 -0.02361 0.05117 -0.02431 C 0.05221 -0.02523 0.05429 -0.02616 0.05429 -0.02593 C 0.05534 -0.02755 0.05664 -0.02847 0.05755 -0.03009 C 0.06106 -0.03634 0.05937 -0.03426 0.06224 -0.0375 C 0.06289 -0.03982 0.06341 -0.04213 0.06432 -0.04398 C 0.06614 -0.04792 0.06575 -0.0456 0.06705 -0.04977 C 0.06771 -0.05208 0.06862 -0.05463 0.06914 -0.05718 C 0.06927 -0.0581 0.0694 -0.05926 0.06966 -0.05996 C 0.06992 -0.06111 0.07031 -0.06204 0.0707 -0.06296 C 0.07083 -0.06389 0.07096 -0.06482 0.07122 -0.06574 C 0.07148 -0.0669 0.072 -0.06806 0.07226 -0.06945 C 0.07278 -0.07199 0.07304 -0.07454 0.0733 -0.07708 C 0.07396 -0.08171 0.07369 -0.0794 0.07435 -0.08357 C 0.07461 -0.08611 0.07474 -0.08866 0.07487 -0.09097 C 0.075 -0.09236 0.07539 -0.09352 0.07539 -0.09491 C 0.07578 -0.09977 0.07578 -0.10486 0.07604 -0.10996 C 0.07578 -0.12454 0.07604 -0.13658 0.07487 -0.15023 C 0.07474 -0.15185 0.07461 -0.15347 0.07435 -0.15486 C 0.07422 -0.15996 0.07409 -0.16505 0.07382 -0.16991 C 0.07369 -0.17593 0.07356 -0.18195 0.0733 -0.18773 C 0.0733 -0.18912 0.07291 -0.19028 0.07278 -0.19167 C 0.07265 -0.19306 0.07252 -0.19468 0.07226 -0.1963 C 0.07213 -0.19722 0.07187 -0.19815 0.07174 -0.19908 C 0.07161 -0.20023 0.07148 -0.20162 0.07122 -0.20278 C 0.07109 -0.20371 0.07083 -0.20463 0.0707 -0.20579 C 0.06771 -0.225 0.07122 -0.20533 0.06862 -0.2169 C 0.06823 -0.21875 0.06797 -0.22083 0.06757 -0.22269 C 0.06614 -0.22732 0.06692 -0.22523 0.06536 -0.22917 C 0.06432 -0.23704 0.06562 -0.22917 0.0638 -0.23565 C 0.0625 -0.24051 0.06458 -0.2382 0.06119 -0.24421 C 0.06054 -0.24537 0.05976 -0.24653 0.05911 -0.24792 C 0.05872 -0.24884 0.05846 -0.25 0.05807 -0.2507 C 0.05703 -0.25278 0.05573 -0.25417 0.05481 -0.25648 C 0.05247 -0.26296 0.0556 -0.25509 0.05169 -0.26296 C 0.0513 -0.26389 0.05104 -0.26505 0.05065 -0.26574 C 0.05013 -0.2669 0.04948 -0.26759 0.04909 -0.26852 C 0.04869 -0.26945 0.04843 -0.2706 0.04804 -0.27153 C 0.047 -0.27292 0.04583 -0.27384 0.04479 -0.27523 C 0.04323 -0.27708 0.04075 -0.28033 0.03906 -0.28079 C 0.03815 -0.28125 0.03724 -0.28148 0.03632 -0.28171 C 0.0358 -0.28195 0.03541 -0.28264 0.03476 -0.28264 C 0.03307 -0.2831 0.03125 -0.28333 0.02955 -0.28357 C 0.01471 -0.28611 0.03099 -0.2831 0.01797 -0.28542 C 0.01198 -0.28519 0.00599 -0.28519 3.33333E-6 -0.28449 C -0.00052 -0.28449 -0.00104 -0.2838 -0.00157 -0.28357 C -0.00313 -0.2831 -0.00482 -0.2831 -0.00638 -0.28264 C -0.0086 -0.28171 -0.0086 -0.28148 -0.01107 -0.28079 C -0.01211 -0.28056 -0.01328 -0.28033 -0.01433 -0.27986 C -0.02513 -0.27639 -0.0194 -0.27778 -0.02696 -0.27616 L -0.03008 -0.27431 L -0.03164 -0.27338 C -0.03243 -0.27246 -0.03295 -0.27107 -0.03386 -0.2706 C -0.03529 -0.26921 -0.03854 -0.26759 -0.03854 -0.26736 C -0.0392 -0.26667 -0.03998 -0.26574 -0.04063 -0.26482 C -0.04974 -0.25509 -0.03868 -0.26783 -0.04649 -0.26019 C -0.04753 -0.25903 -0.04857 -0.25787 -0.04961 -0.25648 C -0.05039 -0.25556 -0.05118 -0.25486 -0.0517 -0.25371 C -0.053 -0.25139 -0.05365 -0.24838 -0.05495 -0.24607 L -0.05651 -0.24329 C -0.05664 -0.24236 -0.05677 -0.24121 -0.05703 -0.24051 C -0.05795 -0.23773 -0.05912 -0.23542 -0.06016 -0.23287 C -0.06068 -0.23171 -0.06133 -0.23056 -0.06172 -0.22917 C -0.06276 -0.22616 -0.06368 -0.22384 -0.06446 -0.2206 C -0.06459 -0.21991 -0.06472 -0.21875 -0.06498 -0.21783 C -0.06654 -0.2125 -0.06563 -0.21783 -0.06706 -0.21134 C -0.06732 -0.21019 -0.06745 -0.2088 -0.06758 -0.20764 C -0.06849 -0.18611 -0.06836 -0.19514 -0.06706 -0.16435 C -0.0668 -0.1588 -0.06667 -0.15926 -0.0655 -0.15486 C -0.06472 -0.14722 -0.06498 -0.15023 -0.06446 -0.14097 C -0.06381 -0.13033 -0.06446 -0.13449 -0.06341 -0.12871 C -0.06302 -0.12292 -0.06276 -0.11736 -0.06224 -0.11181 C -0.06198 -0.10787 -0.06133 -0.10486 -0.06068 -0.10139 C -0.06042 -0.09699 -0.06042 -0.09236 -0.05964 -0.0882 C -0.05951 -0.08727 -0.05925 -0.08634 -0.05912 -0.08542 C -0.05899 -0.08426 -0.05886 -0.08287 -0.0586 -0.08171 C -0.05729 -0.07546 -0.05769 -0.08033 -0.05651 -0.07315 C -0.05599 -0.07037 -0.05586 -0.06759 -0.05547 -0.06482 C -0.05521 -0.06343 -0.05469 -0.06227 -0.05443 -0.06111 C -0.05417 -0.05972 -0.05417 -0.05833 -0.05391 -0.05718 C -0.05365 -0.05625 -0.05313 -0.05533 -0.05287 -0.0544 C -0.05222 -0.05278 -0.0517 -0.05139 -0.05118 -0.04977 C -0.05091 -0.04884 -0.05091 -0.04792 -0.05065 -0.04699 C -0.05026 -0.04491 -0.04961 -0.04329 -0.04909 -0.04121 C -0.04883 -0.04028 -0.04883 -0.03935 -0.04857 -0.03843 C -0.04831 -0.0375 -0.04792 -0.03658 -0.04753 -0.03565 C -0.04701 -0.03403 -0.04636 -0.03264 -0.04597 -0.03102 C -0.04493 -0.02732 -0.0461 -0.02871 -0.0444 -0.02523 C -0.0431 -0.02292 -0.03998 -0.01713 -0.03802 -0.01597 L -0.0349 -0.01412 C -0.03438 -0.01366 -0.03373 -0.01366 -0.03334 -0.0132 C -0.02956 -0.00857 -0.03138 -0.00996 -0.028 -0.00833 C -0.02657 -0.00579 -0.02618 -0.00486 -0.02435 -0.00278 C -0.02305 -0.00139 -0.02201 -0.0007 -0.02058 1.48148E-6 C -0.0194 0.00069 -0.01823 0.00162 -0.01693 0.00185 C -0.01472 0.00278 -0.00677 0.0037 -0.00534 0.00393 L 3.33333E-6 1.48148E-6 Z " pathEditMode="relative" rAng="0" ptsTypes="AAAAAAAAAAAAAAAAAAAA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140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1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8.33333E-7 0.00023 C 0.00104 0.00254 0.00195 0.00509 0.00313 0.00764 C 0.00352 0.00856 0.0043 0.00926 0.00469 0.01042 C 0.00495 0.01111 0.00495 0.01227 0.00521 0.01319 C 0.00599 0.01643 0.00625 0.0169 0.00729 0.01967 C 0.00755 0.0206 0.00755 0.02176 0.00781 0.02268 C 0.00846 0.02454 0.00951 0.02616 0.01003 0.02824 C 0.01094 0.0331 0.01016 0.03032 0.01263 0.03657 C 0.01302 0.0375 0.01341 0.03842 0.01367 0.03958 C 0.0138 0.04051 0.01393 0.04143 0.01419 0.04236 C 0.01537 0.0456 0.01589 0.04467 0.01732 0.04699 C 0.0181 0.04815 0.01888 0.0493 0.01953 0.05069 C 0.01992 0.05162 0.02005 0.05278 0.02057 0.05347 C 0.02096 0.0544 0.02162 0.05486 0.02214 0.05555 C 0.02487 0.06296 0.02122 0.05393 0.02474 0.06018 C 0.02539 0.06134 0.02565 0.06273 0.0263 0.06389 C 0.02734 0.06574 0.02826 0.06597 0.02956 0.06667 C 0.0306 0.06805 0.03164 0.06921 0.03268 0.07037 C 0.03359 0.07153 0.03451 0.07222 0.03529 0.07338 C 0.03581 0.07384 0.03633 0.07454 0.03685 0.07523 C 0.03763 0.07592 0.03828 0.07639 0.03906 0.07708 C 0.03958 0.07754 0.04011 0.07754 0.04063 0.07801 C 0.04115 0.07847 0.04167 0.0794 0.04219 0.07986 C 0.04297 0.08055 0.04518 0.08148 0.04583 0.08171 C 0.04662 0.08241 0.04727 0.0831 0.04805 0.08356 C 0.05026 0.08518 0.05391 0.08518 0.05586 0.08542 C 0.05872 0.08611 0.05846 0.08611 0.06068 0.0875 L 0.07708 0.08634 C 0.09427 0.08495 0.07149 0.08611 0.08542 0.08449 C 0.08971 0.08403 0.09388 0.08403 0.09818 0.08356 C 0.10143 0.0831 0.10313 0.0831 0.10612 0.08171 C 0.10664 0.08148 0.10716 0.08102 0.10768 0.08079 C 0.10833 0.08055 0.10912 0.08032 0.10977 0.07986 C 0.11081 0.0794 0.11289 0.07801 0.11289 0.07824 C 0.11341 0.07731 0.11393 0.07662 0.11458 0.07616 C 0.11524 0.07546 0.11602 0.075 0.11667 0.0743 C 0.12005 0.06991 0.11641 0.07245 0.11979 0.07037 C 0.12044 0.06944 0.12122 0.06875 0.12188 0.06759 C 0.12253 0.0669 0.12292 0.06574 0.12344 0.06481 C 0.12396 0.06412 0.12461 0.06366 0.12513 0.06296 C 0.12565 0.06204 0.12604 0.06111 0.12669 0.06018 C 0.12734 0.05903 0.12826 0.05856 0.12878 0.05741 C 0.12956 0.05555 0.12982 0.05301 0.13086 0.05162 C 0.13164 0.05069 0.13229 0.05 0.13294 0.04884 C 0.13412 0.04699 0.1362 0.04329 0.1362 0.04352 C 0.13633 0.04236 0.13633 0.0412 0.13672 0.04051 C 0.13711 0.03935 0.13776 0.03866 0.13828 0.0375 C 0.1388 0.03634 0.13932 0.03518 0.13984 0.03379 C 0.14089 0.02847 0.13958 0.03333 0.14193 0.02917 C 0.14258 0.02801 0.1431 0.02662 0.14362 0.02546 C 0.14479 0.01875 0.1431 0.02685 0.1457 0.01967 C 0.14596 0.01898 0.14596 0.01782 0.14622 0.0169 C 0.14649 0.01597 0.14688 0.01504 0.14727 0.01412 C 0.14896 0.00509 0.14622 0.01921 0.14883 0.00764 C 0.15013 0.00208 0.14961 0.00301 0.15039 -0.00185 C 0.15052 -0.00278 0.15078 -0.00371 0.15091 -0.00463 C 0.15117 -0.00648 0.1513 -0.00833 0.15143 -0.01019 C 0.15169 -0.0132 0.15182 -0.01597 0.15195 -0.01875 C 0.15221 -0.0213 0.15234 -0.02384 0.15261 -0.02616 C 0.15234 -0.03195 0.15234 -0.0375 0.15195 -0.04306 C 0.15182 -0.04676 0.15104 -0.05023 0.15039 -0.05347 C 0.15026 -0.0544 0.15 -0.05533 0.14987 -0.05625 C 0.14974 -0.05764 0.14961 -0.0588 0.14935 -0.05996 C 0.14922 -0.06111 0.14896 -0.06181 0.14883 -0.06296 C 0.14805 -0.06829 0.14857 -0.06644 0.14779 -0.0713 C 0.14727 -0.07408 0.14675 -0.07708 0.14622 -0.07986 C 0.14583 -0.08171 0.14531 -0.08472 0.14466 -0.08634 C 0.14427 -0.08727 0.14362 -0.0875 0.1431 -0.0882 C 0.1405 -0.09491 0.14362 -0.08658 0.14037 -0.09491 C 0.13997 -0.09583 0.13971 -0.09676 0.13932 -0.09769 C 0.1388 -0.09884 0.13828 -0.1 0.13776 -0.10139 C 0.13737 -0.10232 0.13711 -0.10324 0.13672 -0.10417 C 0.1362 -0.10556 0.13568 -0.10671 0.13516 -0.10787 C 0.13438 -0.10972 0.13346 -0.11134 0.13294 -0.11366 C 0.13281 -0.11458 0.13281 -0.11574 0.13242 -0.11644 C 0.13151 -0.11852 0.12995 -0.11968 0.1293 -0.12199 C 0.12865 -0.12431 0.12813 -0.12662 0.12721 -0.12871 C 0.12669 -0.12963 0.12604 -0.13033 0.12565 -0.13148 C 0.12513 -0.13264 0.125 -0.13403 0.12461 -0.13519 C 0.12409 -0.13681 0.12357 -0.13843 0.12292 -0.13982 C 0.12031 -0.14699 0.12253 -0.14074 0.11979 -0.14653 C 0.1194 -0.14722 0.11914 -0.14838 0.11875 -0.14931 C 0.1181 -0.15046 0.11589 -0.15301 0.11511 -0.15394 C 0.11471 -0.15486 0.11445 -0.15602 0.11393 -0.15671 C 0.1125 -0.15949 0.1125 -0.1581 0.11081 -0.15972 C 0.11029 -0.16019 0.10977 -0.16111 0.10925 -0.16158 C 0.1082 -0.16227 0.10716 -0.16273 0.10612 -0.16343 L 0.10443 -0.16435 C 0.10391 -0.16458 0.10339 -0.16482 0.10287 -0.16528 C 0.10234 -0.16574 0.09961 -0.16759 0.0987 -0.16806 C 0.09323 -0.17037 0.09284 -0.16991 0.08711 -0.17176 C 0.08633 -0.17199 0.08568 -0.17246 0.0849 -0.17269 C 0.08372 -0.17315 0.08255 -0.17338 0.08125 -0.17361 C 0.07565 -0.175 0.07695 -0.17477 0.07018 -0.17546 L 0.05274 -0.17454 C 0.04961 -0.17384 0.04753 -0.16921 0.04479 -0.16713 C 0.04414 -0.16667 0.04336 -0.16644 0.04271 -0.16621 C 0.04219 -0.16551 0.04167 -0.16482 0.04115 -0.16435 C 0.04024 -0.16343 0.03932 -0.1625 0.03854 -0.16158 C 0.03529 -0.15718 0.03854 -0.15972 0.03529 -0.15764 C 0.03372 -0.15509 0.02995 -0.14769 0.02787 -0.14653 L 0.0263 -0.1456 C 0.02578 -0.14468 0.02526 -0.14375 0.02474 -0.14283 C 0.02396 -0.14121 0.02344 -0.13935 0.02266 -0.13796 C 0.02201 -0.13681 0.02109 -0.13634 0.02057 -0.13519 C 0.01966 -0.13357 0.01927 -0.13125 0.01836 -0.12963 C 0.01797 -0.12871 0.0155 -0.1257 0.01471 -0.12477 C 0.01393 -0.12107 0.01328 -0.11806 0.01211 -0.11458 C 0.01159 -0.1132 0.01094 -0.11204 0.01055 -0.11088 C 0.01003 -0.10926 0.00977 -0.10764 0.00938 -0.10602 C 0.00899 -0.10371 0.00925 -0.1007 0.00833 -0.09861 C 0.00677 -0.09445 0.00755 -0.09676 0.00625 -0.09097 C 0.00508 -0.07824 0.00664 -0.09213 0.00469 -0.08079 C 0.00443 -0.07917 0.00443 -0.07755 0.00417 -0.07593 C 0.00391 -0.07384 0.00352 -0.07176 0.00313 -0.06945 C 0.00287 -0.06528 0.00287 -0.06134 0.00261 -0.05718 C 0.00247 -0.05625 0.00221 -0.05533 0.00208 -0.0544 C 0.00182 -0.05232 0.00104 -0.04097 0.00104 -0.03935 C 0.00091 -0.02824 0.00013 -0.00648 -8.33333E-7 1.48148E-6 Z " pathEditMode="relative" rAng="0" ptsTypes="AAAAAAAAAAAAAAAAAAAAAAAAAAAAAAAAAAAAAAAAAAAAAAAAAAAA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-4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6.25E-7 0.00023 C 0.00013 0.02453 0.00013 0.04884 0.00052 0.07338 C 0.00052 0.07569 0.00078 0.07824 0.00104 0.08078 C 0.00117 0.08356 0.00143 0.08634 0.00156 0.08912 C 0.00195 0.0993 0.00195 0.10416 0.0026 0.11365 C 0.00273 0.1155 0.00299 0.11736 0.00312 0.11921 C 0.00378 0.12731 0.00325 0.12361 0.00417 0.1287 C 0.00443 0.13425 0.00404 0.13819 0.00521 0.14282 C 0.00547 0.14398 0.00599 0.14513 0.00625 0.14652 C 0.00651 0.14745 0.00651 0.14838 0.00677 0.1493 C 0.00742 0.15138 0.00859 0.15393 0.01003 0.15486 C 0.01159 0.15601 0.01497 0.15717 0.0168 0.15787 C 0.01836 0.1574 0.02005 0.1574 0.02161 0.15671 C 0.02253 0.15648 0.02331 0.15555 0.02422 0.15486 C 0.02474 0.15463 0.02526 0.15439 0.02578 0.15393 C 0.02669 0.15347 0.0276 0.15277 0.02852 0.15208 C 0.03255 0.14953 0.03073 0.15138 0.03424 0.14745 C 0.03424 0.14768 0.03828 0.14282 0.03906 0.14189 L 0.04062 0.13981 C 0.04128 0.13796 0.04232 0.13634 0.04271 0.13425 C 0.04284 0.13333 0.0431 0.1324 0.04323 0.13148 C 0.04349 0.13032 0.04349 0.12893 0.04375 0.12777 C 0.04453 0.12453 0.04596 0.12175 0.04635 0.11828 C 0.04661 0.11643 0.047 0.11365 0.04753 0.1118 C 0.04883 0.10625 0.04857 0.10925 0.04961 0.10231 C 0.05117 0.09074 0.04909 0.10532 0.05065 0.09583 C 0.05091 0.09444 0.0513 0.09074 0.05169 0.08912 C 0.05195 0.08819 0.05247 0.0875 0.05273 0.08634 C 0.05312 0.08518 0.05325 0.08379 0.05378 0.08263 C 0.05417 0.08171 0.05482 0.08148 0.05534 0.08078 C 0.05586 0.078 0.05586 0.07754 0.05703 0.07523 C 0.05742 0.07407 0.05807 0.07338 0.05859 0.07222 C 0.06211 0.06481 0.05703 0.07384 0.0612 0.06759 C 0.06172 0.06689 0.06211 0.0655 0.06276 0.06481 C 0.06328 0.06435 0.0638 0.06435 0.06432 0.06388 C 0.06875 0.06041 0.06393 0.06319 0.06914 0.06111 C 0.06914 0.06134 0.07435 0.05879 0.07552 0.05833 C 0.07656 0.05787 0.07812 0.05717 0.07917 0.05648 C 0.07982 0.05578 0.0806 0.05509 0.08125 0.05439 C 0.08177 0.05416 0.08229 0.05393 0.08281 0.05347 C 0.08346 0.053 0.08385 0.05231 0.08437 0.05162 C 0.08581 0.05023 0.08698 0.04976 0.08815 0.04791 C 0.08906 0.04652 0.08984 0.04467 0.09075 0.04328 C 0.09336 0.03912 0.0931 0.04143 0.09557 0.03564 C 0.09596 0.03472 0.09609 0.0331 0.09661 0.03194 C 0.09766 0.02986 0.09909 0.02824 0.10026 0.02638 C 0.10065 0.02407 0.10104 0.02175 0.10182 0.01967 C 0.10234 0.01875 0.10286 0.01782 0.10352 0.01689 C 0.10378 0.01527 0.10404 0.01365 0.10456 0.01226 C 0.10482 0.01134 0.10534 0.01041 0.1056 0.00949 C 0.10586 0.00833 0.10586 0.00694 0.10612 0.00578 C 0.10638 0.0037 0.10677 0.00185 0.10716 4.44444E-6 C 0.10755 -0.00186 0.1082 -0.00371 0.10872 -0.00556 C 0.11081 -0.02778 0.11016 -0.01575 0.10924 -0.05255 C 0.10898 -0.06297 0.10963 -0.06019 0.10768 -0.06575 C 0.10677 -0.07061 0.10755 -0.06806 0.10404 -0.07223 C 0.10312 -0.07315 0.1013 -0.075 0.1013 -0.07477 C 0.10065 -0.07871 0.10117 -0.07801 0.0987 -0.07963 C 0.09766 -0.08056 0.09557 -0.08172 0.09557 -0.08149 C 0.09284 -0.08635 0.09505 -0.08287 0.09075 -0.08727 C 0.09023 -0.08774 0.08971 -0.08843 0.08919 -0.08912 C 0.08802 -0.09051 0.08672 -0.09167 0.08555 -0.09283 C 0.08477 -0.09352 0.08411 -0.09399 0.08333 -0.09468 C 0.08229 -0.09584 0.08021 -0.09862 0.08021 -0.09838 C 0.07982 -0.09954 0.07969 -0.1007 0.07917 -0.10139 C 0.07852 -0.10232 0.07773 -0.10255 0.07708 -0.10325 C 0.07643 -0.10371 0.07591 -0.1044 0.07552 -0.1051 C 0.07487 -0.10602 0.07448 -0.10695 0.07383 -0.10787 C 0.07344 -0.10857 0.07279 -0.10903 0.07227 -0.10973 C 0.07161 -0.11065 0.07096 -0.11181 0.07018 -0.1125 C 0.06953 -0.11343 0.06875 -0.11366 0.0681 -0.11436 C 0.06732 -0.11528 0.06667 -0.11644 0.06602 -0.11737 C 0.06523 -0.11806 0.06445 -0.11852 0.0638 -0.11922 C 0.06315 -0.11991 0.0625 -0.1213 0.06172 -0.122 C 0.06107 -0.12246 0.06029 -0.12269 0.05963 -0.12292 C 0.05885 -0.12385 0.0582 -0.125 0.05755 -0.1257 C 0.05703 -0.12616 0.05638 -0.12639 0.05586 -0.12662 C 0.05508 -0.12732 0.05417 -0.12801 0.05325 -0.12848 C 0.05221 -0.12917 0.05117 -0.12987 0.05013 -0.13033 C 0.04961 -0.13079 0.04909 -0.13125 0.04857 -0.13125 L 0.04375 -0.13218 C 0.0401 -0.13195 0.03633 -0.13195 0.03268 -0.13125 C 0.03047 -0.13102 0.03034 -0.13033 0.02852 -0.1294 C 0.02773 -0.12917 0.02708 -0.12894 0.0263 -0.12848 C 0.02578 -0.12755 0.02526 -0.12686 0.02474 -0.1257 C 0.02435 -0.12477 0.02409 -0.12362 0.0237 -0.12292 C 0.02331 -0.12223 0.02266 -0.12176 0.02213 -0.12107 C 0.0207 -0.11737 0.01966 -0.11297 0.01784 -0.10973 C 0.01706 -0.10811 0.01602 -0.10672 0.01523 -0.1051 C 0.01471 -0.10394 0.01458 -0.10255 0.01419 -0.10139 C 0.01354 -0.09931 0.01263 -0.09769 0.01211 -0.09561 C 0.01172 -0.09445 0.01146 -0.09306 0.01107 -0.0919 C 0.01068 -0.09098 0.01029 -0.09005 0.01003 -0.08912 C 0.00963 -0.08797 0.00937 -0.08658 0.00885 -0.08542 C 0.0082 -0.08334 0.00716 -0.08195 0.00677 -0.07963 C 0.00521 -0.0713 0.00768 -0.08473 0.00573 -0.07223 C 0.00547 -0.07037 0.00495 -0.06852 0.00469 -0.06667 C 0.00391 -0.06135 0.0043 -0.06412 0.00365 -0.05811 C 0.00325 -0.05024 0.00286 -0.03843 0.00208 -0.03102 C 0.00182 -0.0294 0.00169 -0.02778 0.00156 -0.02616 C 0.0013 -0.02408 0.00117 -0.02176 0.00104 -0.01968 C 0.00091 -0.01829 0.00065 -0.01713 0.00052 -0.01598 C 0.00013 -0.01227 6.25E-7 -0.00255 6.25E-7 4.44444E-6 Z " pathEditMode="relative" rAng="0" ptsTypes="AAAAAAAAAAAAAAAAAAAAAAAAA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12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1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116 L 0.00053 -0.00116 C -0.00794 -0.00695 -0.00143 -0.00093 -0.00481 -0.00695 C -0.00546 -0.00787 -0.00638 -0.00857 -0.0069 -0.00973 C -0.00807 -0.01204 -0.00872 -0.01528 -0.01015 -0.01713 C -0.0108 -0.01806 -0.01158 -0.01898 -0.01223 -0.01991 C -0.01341 -0.02176 -0.01458 -0.02431 -0.01536 -0.02662 C -0.01575 -0.02778 -0.01601 -0.02917 -0.0164 -0.03033 C -0.01692 -0.03148 -0.01757 -0.03218 -0.01809 -0.03311 C -0.01862 -0.03426 -0.01914 -0.03565 -0.01966 -0.03681 C -0.02005 -0.03773 -0.02031 -0.03889 -0.0207 -0.03982 C -0.02278 -0.04422 -0.02161 -0.04098 -0.02382 -0.04445 C -0.02591 -0.04746 -0.02552 -0.04885 -0.02864 -0.05093 C -0.03125 -0.05278 -0.03294 -0.05394 -0.03541 -0.05672 C -0.03723 -0.05857 -0.03945 -0.06088 -0.04127 -0.06227 C -0.04244 -0.06297 -0.04557 -0.06436 -0.04713 -0.06505 C -0.05182 -0.07061 -0.04427 -0.06204 -0.05182 -0.06875 C -0.0526 -0.06945 -0.05325 -0.07037 -0.05403 -0.07061 C -0.0552 -0.0713 -0.05638 -0.0713 -0.05768 -0.07176 C -0.06119 -0.07385 -0.0569 -0.0713 -0.06302 -0.07361 C -0.06354 -0.07361 -0.06406 -0.07431 -0.06458 -0.07454 C -0.06523 -0.07477 -0.06601 -0.075 -0.06666 -0.07547 C -0.0677 -0.07593 -0.06875 -0.07686 -0.06979 -0.07732 C -0.07122 -0.07801 -0.07265 -0.07848 -0.07408 -0.07917 C -0.07473 -0.0794 -0.07552 -0.07963 -0.07617 -0.0801 C -0.07669 -0.08033 -0.07721 -0.08079 -0.07773 -0.08102 C -0.07877 -0.08148 -0.07981 -0.08172 -0.08098 -0.08195 L -0.08411 -0.0838 C -0.08463 -0.08426 -0.08515 -0.08473 -0.08567 -0.08473 C -0.08671 -0.08519 -0.08776 -0.08542 -0.0888 -0.08565 C -0.08958 -0.08588 -0.09023 -0.08658 -0.09101 -0.08658 C -0.09375 -0.08727 -0.09661 -0.08727 -0.09947 -0.0875 C -0.10729 -0.08727 -0.11536 -0.08773 -0.12317 -0.08658 C -0.12487 -0.08635 -0.12799 -0.0838 -0.12799 -0.0838 C -0.12851 -0.08334 -0.1289 -0.08241 -0.12955 -0.08195 C -0.1302 -0.08148 -0.13098 -0.08148 -0.13164 -0.08102 C -0.13216 -0.08079 -0.13268 -0.08033 -0.1332 -0.0801 C -0.13346 -0.07848 -0.13359 -0.07686 -0.13372 -0.07547 C -0.13385 -0.07454 -0.13424 -0.07361 -0.13424 -0.07269 C -0.13424 -0.0676 -0.13437 -0.0625 -0.13372 -0.05764 C -0.13359 -0.05579 -0.13125 -0.05232 -0.13059 -0.05093 C -0.12786 -0.04514 -0.13203 -0.05116 -0.12643 -0.04445 L -0.12643 -0.04445 C -0.12382 -0.04005 -0.12526 -0.04121 -0.12265 -0.03982 C -0.12226 -0.03889 -0.12213 -0.03773 -0.12161 -0.03681 C -0.12122 -0.03611 -0.12057 -0.03565 -0.12005 -0.03496 C -0.11953 -0.03426 -0.11901 -0.03311 -0.11848 -0.03218 C -0.11796 -0.03148 -0.11731 -0.03102 -0.11692 -0.03033 C -0.11627 -0.0294 -0.11588 -0.02848 -0.11523 -0.02755 C -0.11484 -0.02686 -0.11419 -0.02639 -0.11367 -0.0257 C -0.11106 -0.02153 -0.11223 -0.02223 -0.1095 -0.01898 C -0.10885 -0.01829 -0.10807 -0.01783 -0.10729 -0.01713 C -0.10677 -0.01667 -0.10638 -0.01574 -0.10572 -0.01528 C -0.10481 -0.01459 -0.10364 -0.01436 -0.1026 -0.01343 C -0.10117 -0.01227 -0.09987 -0.01065 -0.0983 -0.00973 L -0.09518 -0.00787 C -0.09466 -0.00741 -0.09414 -0.00695 -0.09362 -0.00695 L -0.09101 -0.00602 C -0.08919 -0.00463 -0.08737 -0.00371 -0.08567 -0.00209 C -0.08502 -0.00162 -0.08424 -0.00093 -0.08359 -0.00023 C -0.08307 0.00023 -0.08255 0.00115 -0.08203 0.00162 C -0.08112 0.00208 -0.0802 0.00231 -0.07929 0.00254 C -0.07434 0.00694 -0.08112 0.00162 -0.07252 0.00532 C -0.07187 0.00555 -0.07148 0.00694 -0.07083 0.00717 C -0.06992 0.00787 -0.06875 0.00787 -0.0677 0.0081 C -0.06705 0.00833 -0.06627 0.00879 -0.06562 0.00902 C -0.05911 0.01481 -0.06549 0.00972 -0.05976 0.01296 C -0.05338 0.0162 -0.06119 0.01365 -0.05403 0.01574 L -0.04921 0.01852 C -0.04869 0.01875 -0.04817 0.01921 -0.04765 0.01944 C -0.04609 0.0199 -0.0444 0.0206 -0.04283 0.02129 C -0.04179 0.02199 -0.04075 0.02268 -0.03971 0.02314 C -0.03737 0.0243 -0.0345 0.02546 -0.03229 0.02592 L -0.0233 0.02777 C -0.02226 0.02824 -0.02122 0.02847 -0.02018 0.02893 C -0.01588 0.02847 -0.01171 0.02847 -0.00742 0.02777 C -0.0069 0.02777 -0.00638 0.02754 -0.00585 0.02685 C -0.00533 0.02615 -0.0052 0.025 -0.00481 0.02407 C -0.00351 0.01713 -0.00546 0.02546 -0.00273 0.01944 C -0.00234 0.01875 -0.00247 0.01759 -0.00221 0.01666 C -0.00195 0.01551 -0.00143 0.01481 -0.00117 0.01389 C -0.00091 0.01296 -0.00065 0.01203 -0.00065 0.01088 C -0.00065 0.00648 -0.00091 0.00555 -0.00221 0.00254 C -0.00234 0.00208 -4.58333E-6 -0.0007 0.00053 -0.00116 Z " pathEditMode="relative" ptsTypes="AAAAAAAAAAAAAAAAAAAAAAAAAAAAAAAAAAAAAAAAAAAAAAAAAAAAAAAAAAAAAAAAAAAAAAAAAAAAAAAAAAAA">
                                      <p:cBhvr>
                                        <p:cTn id="20" dur="2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0.00023 C 0.00195 0.00139 0.0039 0.00278 0.00585 0.00463 C 0.00664 0.00533 0.00716 0.00672 0.00794 0.00741 C 0.00859 0.00787 0.00937 0.00787 0.01002 0.00834 C 0.0121 0.00972 0.01276 0.01135 0.01484 0.01297 C 0.01679 0.01482 0.01757 0.01505 0.01953 0.01574 C 0.02031 0.0169 0.02096 0.01806 0.02174 0.01875 C 0.02304 0.01991 0.02552 0.02084 0.02695 0.02153 C 0.03085 0.025 0.02747 0.02222 0.03333 0.02523 C 0.03958 0.02847 0.03359 0.02616 0.03919 0.02801 C 0.04283 0.03056 0.04088 0.0294 0.04492 0.03172 C 0.04544 0.03218 0.04596 0.03264 0.04648 0.03264 L 0.04974 0.0338 C 0.05052 0.03426 0.05143 0.03496 0.05234 0.03565 C 0.05338 0.03635 0.05546 0.0375 0.05546 0.03773 C 0.05846 0.04283 0.05559 0.03843 0.05872 0.04121 C 0.06393 0.04584 0.05585 0.04005 0.06237 0.04491 C 0.06406 0.0463 0.06588 0.04746 0.0677 0.04861 C 0.06849 0.04931 0.06953 0.04977 0.07031 0.0507 C 0.07122 0.05162 0.072 0.05278 0.07291 0.05347 C 0.07382 0.05394 0.07474 0.05394 0.07552 0.0544 C 0.07617 0.05533 0.07656 0.05648 0.07721 0.05718 C 0.07786 0.05787 0.08033 0.05926 0.08138 0.05996 C 0.08229 0.06158 0.08333 0.06366 0.0845 0.06459 C 0.08528 0.06528 0.08593 0.06528 0.08671 0.06551 C 0.08789 0.0676 0.08854 0.06852 0.08932 0.0713 C 0.08958 0.07222 0.08958 0.07315 0.08984 0.07408 C 0.09062 0.07593 0.09257 0.07847 0.09349 0.07963 C 0.09453 0.08496 0.09322 0.08056 0.0957 0.08334 C 0.09622 0.08426 0.09661 0.08542 0.09726 0.08635 C 0.09791 0.08727 0.09869 0.08797 0.09934 0.08912 C 0.09987 0.09005 0.10026 0.09121 0.10091 0.0919 C 0.10143 0.09236 0.10195 0.09236 0.10247 0.09283 C 0.10898 0.09769 0.10091 0.0919 0.10625 0.09653 C 0.10677 0.09699 0.10729 0.09722 0.10781 0.09746 C 0.1082 0.09885 0.10846 0.1 0.10885 0.10139 C 0.10963 0.10371 0.1108 0.10625 0.11197 0.10787 C 0.1125 0.10834 0.11315 0.10834 0.11367 0.1088 C 0.11471 0.10996 0.11562 0.11158 0.11679 0.1125 C 0.11744 0.1132 0.11822 0.11389 0.11888 0.11435 C 0.1194 0.11482 0.12005 0.11482 0.12044 0.11528 C 0.12565 0.12037 0.12161 0.11829 0.12578 0.12014 C 0.12617 0.12107 0.12643 0.12199 0.12682 0.12292 C 0.12864 0.12616 0.12838 0.12315 0.12942 0.12755 C 0.12994 0.1294 0.13046 0.1331 0.13046 0.13334 C 0.13072 0.13658 0.13112 0.14005 0.13112 0.14352 C 0.13112 0.14954 0.13085 0.15533 0.13046 0.16135 C 0.13046 0.1632 0.12955 0.16551 0.1289 0.1669 C 0.12851 0.16806 0.12786 0.16875 0.12734 0.16991 C 0.12695 0.1706 0.12669 0.17176 0.1263 0.17269 C 0.12565 0.17385 0.12343 0.17616 0.12265 0.17732 C 0.12226 0.17824 0.122 0.1794 0.12148 0.1801 C 0.12109 0.18102 0.12031 0.18102 0.11992 0.18195 C 0.11966 0.18287 0.11979 0.18403 0.1194 0.18472 C 0.11875 0.18658 0.11731 0.18704 0.11627 0.18773 C 0.11536 0.18982 0.11497 0.19167 0.11367 0.19329 C 0.11184 0.1956 0.11158 0.19468 0.10989 0.19607 C 0.10924 0.19653 0.10846 0.19722 0.10781 0.19792 C 0.10729 0.19861 0.10677 0.19931 0.10625 0.19977 C 0.10455 0.20116 0.0996 0.20162 0.09882 0.20162 C 0.09466 0.20209 0.09036 0.20232 0.08619 0.20278 C 0.08216 0.20232 0.07382 0.20255 0.06875 0.2007 C 0.06822 0.2007 0.0677 0.2 0.06718 0.19977 C 0.06497 0.19885 0.06184 0.19769 0.05976 0.19607 C 0.05364 0.19121 0.06237 0.19676 0.05651 0.19329 C 0.05546 0.19213 0.05442 0.19097 0.05338 0.18959 C 0.05026 0.18519 0.05182 0.18635 0.04921 0.18472 C 0.04869 0.18426 0.04804 0.1838 0.04752 0.18287 C 0.047 0.18195 0.04674 0.1801 0.04596 0.17917 C 0.04075 0.17222 0.04544 0.18148 0.04179 0.17547 C 0.04049 0.17338 0.03906 0.17153 0.03802 0.16898 C 0.03776 0.16783 0.0375 0.1669 0.03697 0.16597 C 0.03502 0.1625 0.0345 0.16227 0.03229 0.16042 C 0.03099 0.15695 0.0302 0.15463 0.02799 0.15209 C 0.02617 0.14977 0.02617 0.15 0.02434 0.1463 C 0.02369 0.14514 0.02343 0.14352 0.02278 0.1426 C 0.02174 0.14097 0.01953 0.13889 0.01953 0.13912 C 0.01927 0.13797 0.01901 0.13681 0.01849 0.13611 C 0.01809 0.13519 0.01731 0.13496 0.01692 0.13403 C 0.01614 0.13241 0.01549 0.13033 0.01484 0.12847 L 0.0138 0.1257 C 0.01341 0.12477 0.01289 0.12385 0.01276 0.12292 C 0.0125 0.12199 0.0125 0.12084 0.01224 0.12014 C 0.01184 0.11898 0.01132 0.11829 0.01106 0.11713 C 0.01067 0.11551 0.01041 0.11343 0.01002 0.11158 C 0.00989 0.11065 0.00963 0.10972 0.0095 0.1088 C 0.00937 0.10718 0.00924 0.10556 0.00898 0.10417 C 0.00885 0.10324 0.00859 0.10232 0.00846 0.10139 C 0.00833 0.09977 0.0082 0.09815 0.00794 0.09653 C 0.00729 0.0919 0.00768 0.0956 0.00638 0.09097 C 0.00416 0.0831 0.00781 0.09329 0.00481 0.08542 C 0.00455 0.08403 0.00442 0.08287 0.00429 0.08148 C 0.00416 0.08056 0.0039 0.07963 0.00377 0.07871 C 0.00195 0.06459 0.00507 0.08426 0.00208 0.06366 C 0.00182 0.06111 0.00143 0.0588 0.00104 0.05625 C 0.00078 0.05347 0.00065 0.05116 4.58333E-6 0.04861 C -0.00026 0.04746 -0.00066 0.0463 -0.00105 0.04491 C -0.00235 0.03959 -0.00053 0.04468 -0.00261 0.03935 C -0.00274 0.03843 -0.00287 0.03727 -0.00313 0.03658 C -0.00339 0.03542 -0.00391 0.03472 -0.00417 0.0338 C -0.00469 0.03195 -0.00521 0.02801 -0.00521 0.02824 C -0.00547 0.02616 -0.0056 0.02431 -0.00573 0.02246 C -0.00586 0.02153 -0.00625 0.0206 -0.00625 0.01968 C -0.00625 0.01528 -0.00651 0.01065 -0.00469 0.00741 C -0.00326 0.00486 -0.00248 0.00556 -0.00053 0.00463 C 0.00182 0.00347 4.58333E-6 0.0007 4.58333E-6 -2.59259E-6 Z " pathEditMode="relative" rAng="0" ptsTypes="AAAAAAAAAAAAAAAAAAAAAAAAAAAAAAAAAAAAAAAAAAAAAAAAAAAAAAAAAAAAAAAAAAAAAAAAAAAAAAAAAAAAAAAAAAAAAAAAAAAAAAAAAAA">
                                      <p:cBhvr>
                                        <p:cTn id="22" dur="2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10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3.75E-6 0.00023 L -0.00664 0.00069 C -0.01706 0.00208 -0.02748 0.00416 -0.03802 0.00532 C -0.04037 0.00555 -0.0461 0.00602 -0.04896 0.00694 C -0.05026 0.0074 -0.05157 0.0081 -0.053 0.00856 C -0.06368 0.01157 -0.07435 0.01365 -0.08516 0.01551 C -0.08581 0.01574 -0.08633 0.0162 -0.08698 0.01643 C -0.08763 0.01666 -0.08842 0.01666 -0.0892 0.01713 C -0.09011 0.01782 -0.09089 0.01875 -0.0918 0.01944 C -0.09323 0.0206 -0.0948 0.02129 -0.09623 0.02268 C -0.09935 0.02592 -0.09766 0.02407 -0.10105 0.02824 C -0.10261 0.03194 -0.10456 0.03634 -0.10547 0.04074 C -0.10612 0.04421 -0.10612 0.04791 -0.10638 0.05162 C -0.10664 0.05694 -0.10717 0.06736 -0.10717 0.06759 C -0.10703 0.07592 -0.10743 0.08472 -0.10677 0.09328 C -0.10638 0.09791 -0.10365 0.10463 -0.10196 0.1081 C -0.09883 0.11458 -0.09623 0.1199 -0.09219 0.12453 C -0.09154 0.12546 -0.09076 0.12569 -0.08998 0.12615 C -0.08815 0.12731 -0.0862 0.12847 -0.08425 0.1294 C -0.08099 0.13055 -0.07761 0.13171 -0.07409 0.1324 C -0.06849 0.13379 -0.06224 0.13426 -0.05651 0.13495 C -0.01602 0.13287 -0.05899 0.13657 -0.03217 0.13102 C 0.01393 0.12129 -0.01589 0.12986 0.00169 0.12453 C 0.00338 0.12361 0.00507 0.12291 0.00664 0.12152 C 0.01106 0.11782 0.01836 0.11227 0.02252 0.10509 C 0.02591 0.0993 0.0289 0.09305 0.03216 0.08703 C 0.03515 0.08148 0.03737 0.07824 0.0401 0.07199 C 0.04127 0.06967 0.04231 0.06713 0.04323 0.06412 C 0.0444 0.06018 0.04531 0.05578 0.04635 0.05162 C 0.047 0.04004 0.04739 0.04027 0.04505 0.025 C 0.04479 0.02338 0.04388 0.02222 0.04323 0.02106 C 0.04244 0.0199 0.0414 0.01898 0.04062 0.01782 C 0.03711 0.01342 0.03984 0.01574 0.03567 0.01319 C 0.03515 0.0125 0.03463 0.01134 0.03398 0.01088 C 0.03346 0.01041 0.03281 0.01041 0.03216 0.01018 C 0.03125 0.00972 0.03047 0.00902 0.02955 0.00856 C 0.02838 0.00787 0.02604 0.00671 0.02474 0.00625 C 0.02395 0.00578 0.02317 0.00555 0.02252 0.00532 C 0.02083 0.00509 0.01927 0.00486 0.01757 0.00463 C 0.01093 0.00231 0.02213 0.00602 0.01106 0.00301 C 0.01054 0.00301 0.01015 0.00231 0.00963 0.00231 C 0.00612 0.00115 0.0052 0.00139 3.75E-6 2.96296E-6 Z " pathEditMode="relative" rAng="0" ptsTypes="AAAAAAAAAAAAAAAAAAAAAAAAAAAAAAAAAAAAAAAAAAA">
                                      <p:cBhvr>
                                        <p:cTn id="24" dur="2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2.91667E-6 0.00023 C 0.00052 -0.0044 0.00078 -0.0088 0.00131 -0.0132 C 0.00196 -0.01783 0.00287 -0.02222 0.00352 -0.02662 C 0.00625 -0.04445 0.00586 -0.04236 0.00756 -0.05787 C 0.00886 -0.08264 0.00756 -0.06597 0.01016 -0.08704 C 0.01133 -0.0956 0.00977 -0.08773 0.01107 -0.09954 C 0.0112 -0.10116 0.01172 -0.10255 0.01198 -0.10417 C 0.01211 -0.10718 0.01198 -0.10995 0.01237 -0.11273 C 0.01341 -0.1206 0.01485 -0.12894 0.0168 -0.13634 C 0.01745 -0.13889 0.01823 -0.14167 0.01901 -0.14421 C 0.01966 -0.14607 0.02058 -0.14769 0.02123 -0.14977 C 0.02357 -0.15671 0.02201 -0.15509 0.02526 -0.16065 C 0.02683 -0.16343 0.02956 -0.16713 0.03138 -0.16921 C 0.03321 -0.17153 0.03516 -0.17361 0.03711 -0.17546 C 0.0392 -0.17755 0.04141 -0.1787 0.04336 -0.18102 C 0.04466 -0.18264 0.04584 -0.18449 0.04727 -0.18565 C 0.04948 -0.18773 0.053 -0.18773 0.05521 -0.18796 L 0.05964 -0.18727 C 0.06159 -0.18681 0.06289 -0.18704 0.06446 -0.18565 C 0.06511 -0.18519 0.06576 -0.18495 0.06628 -0.18426 C 0.06758 -0.18218 0.06979 -0.17778 0.06979 -0.17755 C 0.07006 -0.1757 0.07032 -0.17361 0.07071 -0.17153 C 0.07253 -0.1625 0.07201 -0.17153 0.07331 -0.15903 C 0.07435 -0.14931 0.07604 -0.1294 0.07604 -0.12917 C 0.07578 -0.11852 0.07578 -0.10787 0.07552 -0.09722 C 0.07539 -0.09144 0.07539 -0.08565 0.07513 -0.07986 C 0.07422 -0.06505 0.07318 -0.06204 0.07162 -0.04861 C 0.07071 -0.04167 0.07071 -0.03472 0.0694 -0.02824 C 0.05951 0.01875 0.06732 -0.01667 0.06055 0.0118 C 0.05834 0.0213 0.0655 -0.00278 0.05742 0.02523 C 0.05443 0.03565 0.05026 0.04583 0.04506 0.05347 C 0.0431 0.05625 0.03177 0.07384 0.02787 0.07616 C 0.02201 0.07963 0.03464 0.07199 0.01589 0.08472 C 0.01446 0.08565 0.01302 0.08657 0.01146 0.08704 C 0.00756 0.08842 0.00352 0.08912 -0.00039 0.09028 C -0.00208 0.09074 -0.00364 0.0912 -0.00521 0.0919 C -0.00599 0.08935 -0.0069 0.08727 -0.00742 0.08472 C -0.00794 0.08217 -0.00807 0.0794 -0.00833 0.07685 C -0.01067 0.05486 -0.00794 0.07893 -0.01015 0.05972 C -0.01054 0.05092 -0.01119 0.04352 -0.00963 0.03449 C -0.00898 0.03032 -0.00677 0.02708 -0.00612 0.02268 C -0.00599 0.02176 -0.00586 0.0206 -0.00573 0.01967 C -0.00547 0.01805 -0.00508 0.01667 -0.00481 0.01505 C -0.00442 0.01273 -0.00429 0.01018 -0.0039 0.00787 C -0.00351 0.00532 -0.00273 0.00278 -0.00221 1.11111E-6 C -0.00195 -0.0007 -0.00182 -0.00139 -0.00169 -0.00232 C -0.00156 -0.00417 -0.00182 -0.00625 -0.0013 -0.00787 C -0.00091 -0.00903 0.00039 -0.01042 0.00091 -0.00926 C 0.00144 -0.00833 -2.91667E-6 -0.00718 -0.00039 -0.00625 C -0.0013 0.00046 -2.91667E-6 -0.00093 -2.91667E-6 1.11111E-6 Z " pathEditMode="relative" rAng="0" ptsTypes="AAAAAAAAAAAAAAAAAAAAAAAAAAAAAAAAAAAAAAAAAAAAAAAAAAA">
                                      <p:cBhvr>
                                        <p:cTn id="26" dur="2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-48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1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2.5E-6 0.00023 C -0.0013 -0.00208 -0.00286 -0.0037 -0.00403 -0.00625 C -0.00573 -0.00995 -0.00703 -0.01389 -0.00846 -0.01806 C -0.00963 -0.02176 -0.01432 -0.03588 -0.01588 -0.04375 C -0.01653 -0.04699 -0.01705 -0.05 -0.01771 -0.05324 C -0.01771 -0.0544 -0.01862 -0.06736 -0.01849 -0.06806 C -0.01849 -0.07778 -0.01823 -0.0875 -0.01771 -0.09699 C -0.01758 -0.09838 -0.01705 -0.09977 -0.01679 -0.10093 C -0.01614 -0.10393 -0.01575 -0.10671 -0.01497 -0.10972 C -0.01341 -0.11667 -0.0138 -0.11435 -0.01198 -0.11898 C -0.01133 -0.1206 -0.01093 -0.12245 -0.01015 -0.12384 C -0.00976 -0.12454 -0.00898 -0.12477 -0.00846 -0.12523 C -0.00703 -0.12639 -0.00573 -0.12731 -0.00442 -0.12847 C -0.00208 -0.13032 -0.00299 -0.13009 -2.5E-6 -0.13148 C 0.00065 -0.13194 0.00143 -0.13194 0.00222 -0.13241 C 0.00339 -0.13287 0.00456 -0.13333 0.00573 -0.1338 C 0.00821 -0.13356 0.01081 -0.1338 0.01328 -0.1331 C 0.0142 -0.13287 0.01498 -0.13194 0.01589 -0.13148 C 0.01706 -0.13102 0.01823 -0.13102 0.0194 -0.13079 C 0.02123 -0.12963 0.02292 -0.12847 0.02474 -0.12755 C 0.02709 -0.12639 0.02943 -0.12546 0.03177 -0.12454 C 0.03255 -0.12431 0.03321 -0.12407 0.03399 -0.12384 C 0.03646 -0.12245 0.03893 -0.12083 0.04154 -0.11991 C 0.04427 -0.11875 0.04714 -0.11806 0.04987 -0.11667 C 0.06341 -0.11018 0.04883 -0.11551 0.05651 -0.11273 C 0.05768 -0.11181 0.05886 -0.11065 0.06003 -0.10972 C 0.06107 -0.10856 0.06211 -0.10741 0.06315 -0.10648 C 0.06615 -0.1037 0.06615 -0.10509 0.06836 -0.10093 C 0.06953 -0.09907 0.07058 -0.09699 0.07149 -0.09468 C 0.07383 -0.08912 0.07461 -0.08518 0.0763 -0.07917 C 0.07683 -0.07778 0.07735 -0.07662 0.07774 -0.07523 C 0.07839 -0.07292 0.07878 -0.07037 0.07943 -0.06806 C 0.08008 -0.0662 0.08112 -0.06458 0.08164 -0.06273 C 0.0836 -0.05625 0.08386 -0.05162 0.08477 -0.04468 C 0.08568 -0.02893 0.08646 -0.02315 0.08516 -0.00532 C 0.08503 -0.00324 0.08412 -0.00162 0.08347 -3.7037E-7 C 0.08229 0.00278 0.07982 0.00764 0.07813 0.00949 C 0.06875 0.01921 0.06719 0.02245 0.05821 0.02431 C 0.05573 0.02477 0.05326 0.02477 0.05078 0.02523 C 0.04427 0.02431 0.03776 0.02407 0.03138 0.02269 C 0.02891 0.02222 0.0267 0.02037 0.02422 0.01968 C 0.02018 0.01829 0.01602 0.01759 0.01185 0.01644 C 0.01081 0.01574 0.00938 0.01505 0.00834 0.01412 C 0.00795 0.01366 0.00755 0.01296 0.00703 0.0125 C 0.00599 0.01157 0.00495 0.01042 0.00391 0.00949 C 0.00365 0.00833 0.00352 0.00718 0.00313 0.00625 C 0.00143 0.00255 0.00143 0.0044 0.00039 0.00093 C 0.00039 0.00069 -2.5E-6 0.00023 -2.5E-6 -3.7037E-7 Z " pathEditMode="relative" rAng="0" ptsTypes="AAAAAAAAAAAAAAAAAAAAAAAAAAAAAAAAAAAAAAAAAAAAAAAAA">
                                      <p:cBhvr>
                                        <p:cTn id="28" dur="2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544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2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4.375E-6 0.00023 C -0.00078 0.00255 -0.0013 0.00486 -0.00221 0.00718 C -0.00351 0.01065 -0.00559 0.01343 -0.00664 0.01736 C -0.0069 0.01829 -0.00703 0.01945 -0.00755 0.02037 C -0.00911 0.02407 -0.01002 0.025 -0.01237 0.02685 C -0.01315 0.02732 -0.01406 0.02801 -0.01497 0.02824 C -0.01927 0.0294 -0.02786 0.03079 -0.02786 0.03102 L -0.04674 0.02917 C -0.04869 0.02894 -0.05065 0.02894 -0.05247 0.02824 C -0.05651 0.02708 -0.06224 0.02338 -0.06575 0.0213 C -0.0677 0.02014 -0.06953 0.01875 -0.07148 0.01806 L -0.07994 0.01505 C -0.08112 0.01366 -0.08242 0.01273 -0.08346 0.01111 C -0.0845 0.00926 -0.08515 0.00671 -0.08606 0.00486 C -0.09062 -0.00486 -0.08398 0.01204 -0.0914 -0.00532 C -0.09257 -0.0081 -0.09335 -0.01111 -0.0944 -0.01412 C -0.09804 -0.02292 -0.09739 -0.01875 -0.09974 -0.02893 C -0.10026 -0.03125 -0.10078 -0.03356 -0.10104 -0.03588 C -0.1013 -0.0375 -0.1013 -0.03912 -0.10156 -0.04074 C -0.10195 -0.04421 -0.10195 -0.04444 -0.10234 -0.04768 C -0.10208 -0.04977 -0.10234 -0.05231 -0.10156 -0.05393 C -0.10091 -0.05532 -0.09974 -0.05486 -0.09882 -0.05555 C -0.09739 -0.05694 -0.09531 -0.06111 -0.0944 -0.06343 C -0.09388 -0.06505 -0.09362 -0.06713 -0.09309 -0.06898 C -0.09231 -0.07176 -0.0914 -0.07477 -0.09049 -0.07755 C -0.08997 -0.07917 -0.08919 -0.08055 -0.08867 -0.08218 C -0.08828 -0.08333 -0.08841 -0.08518 -0.08789 -0.08611 C -0.08671 -0.08843 -0.08515 -0.08958 -0.08385 -0.09167 C -0.08333 -0.09259 -0.08294 -0.09352 -0.08255 -0.09468 C -0.08125 -0.09861 -0.08112 -0.1 -0.08033 -0.10417 C -0.0802 -0.10671 -0.0802 -0.10949 -0.07994 -0.11204 C -0.07929 -0.11574 -0.07786 -0.12083 -0.07682 -0.12454 C -0.07669 -0.12593 -0.0763 -0.12708 -0.0763 -0.12847 C -0.07669 -0.13634 -0.07721 -0.14468 -0.07903 -0.15208 C -0.08203 -0.16481 -0.07851 -0.14606 -0.08164 -0.16065 C -0.08203 -0.16227 -0.08229 -0.16435 -0.08255 -0.16597 C -0.08281 -0.17106 -0.08333 -0.17454 -0.08255 -0.1794 C -0.0819 -0.18333 -0.08085 -0.1838 -0.07903 -0.18565 C -0.07447 -0.19005 -0.07604 -0.18773 -0.06888 -0.1919 C -0.06757 -0.19282 -0.06614 -0.19329 -0.06484 -0.19421 C -0.06328 -0.1956 -0.0621 -0.19792 -0.06041 -0.19907 C -0.05468 -0.20278 -0.05729 -0.20162 -0.05247 -0.20301 C -0.05169 -0.20347 -0.04791 -0.20555 -0.04635 -0.20602 C -0.04479 -0.20671 -0.04309 -0.20694 -0.04153 -0.20764 C -0.03294 -0.21111 -0.04036 -0.20949 -0.03177 -0.21065 C -0.02695 -0.21042 -0.022 -0.21042 -0.01718 -0.20995 C -0.01679 -0.20995 -0.01627 -0.20949 -0.01588 -0.20926 C -0.0138 -0.2081 -0.01171 -0.20741 -0.00976 -0.20602 C -0.00755 -0.20463 -0.00026 -0.19722 0.00092 -0.19583 C 0.00261 -0.19398 0.0043 -0.1919 0.00573 -0.18958 C 0.00678 -0.18796 0.00782 -0.18634 0.00834 -0.18403 C 0.01055 -0.17662 0.0142 -0.16065 0.0142 -0.16042 C 0.01433 -0.15741 0.01446 -0.1544 0.01459 -0.15116 C 0.01498 -0.14537 0.01498 -0.14653 0.0155 -0.14097 C 0.01576 -0.1368 0.01641 -0.12847 0.01641 -0.12824 C 0.01615 -0.11875 0.01628 -0.10903 0.01589 -0.09954 C 0.01576 -0.09676 0.01524 -0.09421 0.01498 -0.09167 C 0.01472 -0.08819 0.01485 -0.08472 0.01459 -0.08148 C 0.01446 -0.07963 0.01394 -0.07778 0.01368 -0.07593 C 0.01342 -0.07407 0.01394 -0.07176 0.01329 -0.07037 C 0.01263 -0.06921 0.01146 -0.06991 0.01055 -0.06968 L -0.00221 -0.07037 C -0.00442 -0.0706 -0.0095 -0.07153 -0.01184 -0.07199 C -0.01367 -0.07176 -0.01549 -0.07153 -0.01718 -0.0713 C -0.01783 -0.07106 -0.01888 -0.07153 -0.01901 -0.07037 C -0.0194 -0.06458 -0.01888 -0.05833 -0.01849 -0.05231 C -0.01849 -0.05093 -0.01783 -0.04977 -0.0177 -0.04861 C -0.01744 -0.04745 -0.01744 -0.0463 -0.01718 -0.04537 C -0.01692 -0.04398 -0.01653 -0.04282 -0.01627 -0.04143 C -0.01614 -0.04051 -0.01614 -0.03935 -0.01588 -0.03819 C -0.01549 -0.03704 -0.01237 -0.03055 -0.01237 -0.03032 C -0.01184 -0.0294 -0.01106 -0.02847 -0.01054 -0.02731 C -0.00989 -0.02569 -0.0095 -0.02361 -0.00885 -0.02176 C -0.00846 -0.02083 -0.00794 -0.01991 -0.00755 -0.01875 C -0.00716 -0.01782 -0.00703 -0.01643 -0.00664 -0.01551 C -0.00625 -0.01505 -0.00572 -0.01505 -0.00533 -0.01481 C -0.00455 -0.01319 -0.00377 -0.01157 -0.00312 -0.01018 C -0.0026 -0.00903 -0.00234 -0.00764 -0.00182 -0.00694 C 0.00013 -0.00463 -0.00026 -0.00116 -4.375E-6 -7.40741E-7 Z " pathEditMode="relative" rAng="0" ptsTypes="AAAAAAAAAAAAAAAAAAAAAAAAAAAAAAAAAAAAAAAAAAAAAAAAAAAAAAAAAAAAAAAAAAAAAAAAAAAAAAAA">
                                      <p:cBhvr>
                                        <p:cTn id="30" dur="2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-8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62 L 0.00156 0.00162 L 0.00508 0.00416 C 0.00547 0.0044 0.00599 0.0044 0.00638 0.00486 C 0.00729 0.00578 0.00899 0.00787 0.00899 0.00787 C 0.00951 0.00902 0.0099 0.01018 0.01029 0.01111 C 0.0112 0.01273 0.01224 0.01389 0.01302 0.01574 C 0.01419 0.01898 0.01341 0.01759 0.01524 0.01967 C 0.0155 0.02083 0.01563 0.02199 0.01615 0.02291 C 0.0168 0.02453 0.0181 0.02569 0.01875 0.02754 C 0.01901 0.02847 0.01927 0.02916 0.01966 0.02986 C 0.01992 0.03055 0.02057 0.03078 0.02096 0.03148 C 0.02149 0.0324 0.02175 0.03356 0.02227 0.03472 C 0.02344 0.03703 0.02357 0.03703 0.02487 0.03865 C 0.02695 0.04398 0.02565 0.04259 0.028 0.04398 C 0.02917 0.04606 0.03034 0.04861 0.0319 0.04953 C 0.03281 0.05 0.03372 0.05069 0.03464 0.05115 C 0.03516 0.05139 0.03581 0.05162 0.03633 0.05185 C 0.03724 0.05231 0.03815 0.05324 0.03906 0.05347 C 0.04011 0.0537 0.04102 0.05393 0.04206 0.05416 C 0.04401 0.05486 0.04414 0.05532 0.04609 0.05671 C 0.04649 0.05694 0.04688 0.05717 0.0474 0.0574 C 0.0487 0.05787 0.05 0.05787 0.0513 0.0581 C 0.05195 0.05833 0.05247 0.05879 0.05313 0.05902 C 0.05651 0.05972 0.06328 0.06041 0.06328 0.06041 C 0.06745 0.0625 0.0638 0.06088 0.07214 0.06203 C 0.075 0.0625 0.07721 0.06296 0.08008 0.06365 L 0.11224 0.06296 C 0.11315 0.06273 0.11393 0.06227 0.11484 0.06203 C 0.11706 0.0618 0.11927 0.06157 0.12149 0.06134 C 0.12253 0.06111 0.12617 0.06018 0.12721 0.05972 C 0.12774 0.05949 0.12813 0.05902 0.12852 0.05902 C 0.12943 0.05856 0.13034 0.05856 0.13125 0.0581 C 0.13164 0.0581 0.13203 0.05764 0.13255 0.0574 C 0.13333 0.05694 0.13425 0.05694 0.13516 0.05671 C 0.13581 0.05648 0.13633 0.05602 0.13698 0.05578 C 0.13737 0.05555 0.13776 0.05509 0.13828 0.05509 C 0.13932 0.05463 0.14024 0.0544 0.14128 0.05416 C 0.14362 0.05277 0.14232 0.05393 0.14531 0.05023 C 0.1457 0.04977 0.14636 0.04953 0.14662 0.04884 C 0.14831 0.04467 0.14727 0.04629 0.14974 0.04398 C 0.15 0.04328 0.15026 0.04236 0.15065 0.04166 C 0.15091 0.04097 0.15156 0.04074 0.15195 0.04004 C 0.15261 0.03912 0.15365 0.03703 0.15417 0.03541 C 0.15456 0.03402 0.15495 0.03078 0.15495 0.03078 C 0.15521 0.0287 0.15521 0.02662 0.15547 0.02453 C 0.1556 0.02338 0.15586 0.02245 0.15586 0.02129 C 0.15586 0.00833 0.15664 0.00092 0.15495 -0.00926 C 0.15482 -0.00996 0.15482 -0.01088 0.15456 -0.01158 C 0.15365 -0.01459 0.15182 -0.01898 0.15013 -0.02107 L 0.14753 -0.02408 C 0.14688 -0.0257 0.14675 -0.02824 0.1457 -0.02894 C 0.1444 -0.02963 0.14427 -0.02963 0.1431 -0.03125 C 0.1388 -0.03773 0.1444 -0.02986 0.14089 -0.03588 C 0.1405 -0.03658 0.13997 -0.03704 0.13958 -0.0375 C 0.13763 -0.04283 0.13997 -0.0375 0.13737 -0.04074 C 0.13412 -0.04445 0.13789 -0.0419 0.13477 -0.04375 C 0.13412 -0.04445 0.13346 -0.04537 0.13294 -0.04607 C 0.13242 -0.04676 0.13216 -0.04769 0.13164 -0.04838 C 0.12774 -0.05394 0.13034 -0.04977 0.12761 -0.05324 C 0.12708 -0.05394 0.12643 -0.05486 0.12591 -0.05556 C 0.125 -0.05672 0.12396 -0.05741 0.12331 -0.05857 C 0.12279 -0.05949 0.1224 -0.06042 0.12188 -0.06111 C 0.12149 -0.06158 0.12096 -0.06135 0.12057 -0.06181 C 0.11771 -0.06435 0.12083 -0.06227 0.11797 -0.06574 C 0.11758 -0.06621 0.11706 -0.06621 0.11667 -0.06644 C 0.11615 -0.06713 0.11576 -0.0676 0.11537 -0.06806 C 0.11445 -0.06875 0.11341 -0.06875 0.11263 -0.06968 C 0.11172 -0.0706 0.11107 -0.07223 0.11003 -0.07269 L 0.10742 -0.07431 C 0.1069 -0.07454 0.10651 -0.07477 0.10599 -0.07523 C 0.10469 -0.07639 0.10313 -0.07801 0.10169 -0.07824 L 0.09805 -0.07894 C 0.09662 -0.07848 0.09518 -0.07824 0.09375 -0.07755 C 0.09193 -0.07662 0.09245 -0.07523 0.09154 -0.07269 C 0.09076 -0.07084 0.08984 -0.07014 0.0888 -0.06875 C 0.0875 -0.06158 0.08971 -0.07292 0.08711 -0.06343 C 0.08672 -0.06181 0.08672 -0.05996 0.0862 -0.05857 C 0.08594 -0.05787 0.08555 -0.05718 0.08529 -0.05625 C 0.08451 -0.05301 0.08425 -0.05023 0.08399 -0.04699 C 0.08386 -0.04422 0.08372 -0.04167 0.08359 -0.03912 C 0.08346 -0.01852 0.08333 0.00231 0.08307 0.02291 C 0.08307 0.0243 0.08255 0.03449 0.08229 0.03703 C 0.08203 0.03865 0.08164 0.04004 0.08138 0.04166 C 0.08125 0.04259 0.08099 0.04328 0.08086 0.04398 C 0.07982 0.0537 0.08099 0.04375 0.08008 0.05023 C 0.07969 0.05231 0.07956 0.05463 0.07917 0.05671 C 0.07904 0.0574 0.07878 0.0581 0.07865 0.05902 C 0.07852 0.06018 0.07813 0.06319 0.07787 0.06435 C 0.07761 0.06527 0.07721 0.06597 0.07695 0.0669 C 0.07617 0.07106 0.07695 0.06713 0.07565 0.07152 C 0.07487 0.07361 0.07409 0.07801 0.07292 0.0794 L 0.07122 0.08171 C 0.07096 0.08264 0.07057 0.08379 0.07031 0.08472 C 0.07018 0.08565 0.07018 0.08657 0.06992 0.08727 C 0.06953 0.08819 0.06901 0.08865 0.06862 0.08958 C 0.06732 0.09629 0.06953 0.08518 0.06497 0.09745 C 0.06185 0.10578 0.0668 0.09305 0.06289 0.10208 C 0.06224 0.10347 0.06185 0.10555 0.06107 0.10671 C 0.06068 0.10764 0.06016 0.10833 0.05977 0.10902 C 0.05938 0.10995 0.05925 0.11088 0.05886 0.11157 C 0.05846 0.11203 0.05794 0.11203 0.05755 0.11227 C 0.05169 0.1199 0.05872 0.11111 0.05443 0.11551 C 0.04987 0.1199 0.05352 0.11759 0.05052 0.11944 C 0.04818 0.11921 0.03802 0.11852 0.03464 0.11782 C 0.03412 0.11759 0.03372 0.11713 0.03333 0.1169 C 0.0319 0.11666 0.0237 0.11551 0.02266 0.11551 C 0.02201 0.11504 0.02122 0.11481 0.02044 0.11458 C 0.01992 0.11435 0.01927 0.11389 0.01875 0.11389 C 0.01706 0.11342 0.0155 0.11342 0.01393 0.11296 C 0.00781 0.10949 0.01406 0.11342 0.00951 0.10995 C 0.00859 0.10926 0.00729 0.10879 0.00638 0.10833 C 0.00221 0.10092 0.00755 0.10972 0.00378 0.10532 C 0.00326 0.10463 0.00287 0.10347 0.00247 0.10277 C 0.00195 0.10231 0.00143 0.10185 0.00104 0.10139 C -0.00104 0.09815 0.00052 0.1 -0.00117 0.09652 C -0.00156 0.09583 -0.00195 0.0949 -0.00247 0.09421 C -0.00351 0.08842 -0.00208 0.0956 -0.00378 0.08958 C -0.00404 0.08889 -0.00404 0.08796 -0.00417 0.08727 C -0.00443 0.08634 -0.00482 0.08565 -0.00508 0.08472 C -0.00547 0.08379 -0.0056 0.08264 -0.00599 0.08171 C -0.00729 0.07754 -0.00651 0.08125 -0.00729 0.07708 C -0.00742 0.07523 -0.00742 0.07338 -0.00768 0.07152 C -0.00794 0.07037 -0.00846 0.06944 -0.00859 0.06828 C -0.00885 0.06713 -0.00885 0.06574 -0.00911 0.06435 C -0.00924 0.06273 -0.00963 0.06134 -0.00989 0.05972 L -0.01042 0.0574 C -0.01055 0.05301 -0.01081 0.04861 -0.01081 0.04398 C -0.01081 0.03611 -0.0112 0.02477 -0.00989 0.01574 C -0.00976 0.01504 -0.00963 0.01435 -0.0095 0.01342 C -0.00924 0.01157 -0.00872 0.00694 -0.0082 0.00555 C -0.00794 0.00486 -0.00768 0.00393 -0.00729 0.00324 C -0.0069 0.00231 -0.00651 0.00139 -0.00599 0.00092 C -0.00521 0.00023 -0.00338 -0.0007 -0.00338 -0.0007 C -0.00273 -0.00047 -0.00208 -0.00023 -0.00156 0.00023 C -0.00117 0.00046 -0.00065 0.00069 -0.00026 0.00092 C -8.33333E-7 0.00092 0.00039 0.00092 0.00156 0.00162 Z " pathEditMode="relative" ptsTypes="AAAAAAAAAAAAAAAAAAAAAAAAAAAAAAAAAAAAAAAAAAAAAAAAAAAAAAAAAAAAAAAAAAAAAAAAAAAAAAAAAAAAAAAAAAAAAAAAAAAAAAAAAAAAAAAAAAAAAAAAAAAAAAAAAAAAAAAAA">
                                      <p:cBhvr>
                                        <p:cTn id="32" dur="2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F4E4F-158E-4F04-A0AE-4CD40A534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16409" r="18863" b="9744"/>
          <a:stretch/>
        </p:blipFill>
        <p:spPr>
          <a:xfrm>
            <a:off x="3845168" y="225083"/>
            <a:ext cx="4173417" cy="88626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599431-53DD-450F-A679-B036773A986A}"/>
              </a:ext>
            </a:extLst>
          </p:cNvPr>
          <p:cNvSpPr txBox="1"/>
          <p:nvPr/>
        </p:nvSpPr>
        <p:spPr>
          <a:xfrm>
            <a:off x="370444" y="4113535"/>
            <a:ext cx="560832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শরীরে কীভাবে রোগ জীবাণু প্রবেশ করে?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FB1BD-34CC-428B-9403-ADA1DD9244B8}"/>
              </a:ext>
            </a:extLst>
          </p:cNvPr>
          <p:cNvSpPr txBox="1"/>
          <p:nvPr/>
        </p:nvSpPr>
        <p:spPr>
          <a:xfrm>
            <a:off x="370444" y="2062312"/>
            <a:ext cx="560832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D8469-806F-4EBD-B482-6CF079814CD4}"/>
              </a:ext>
            </a:extLst>
          </p:cNvPr>
          <p:cNvSpPr txBox="1"/>
          <p:nvPr/>
        </p:nvSpPr>
        <p:spPr>
          <a:xfrm>
            <a:off x="370444" y="3334145"/>
            <a:ext cx="56083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18792-AFD1-4E3D-8A88-121A03EB6B1C}"/>
              </a:ext>
            </a:extLst>
          </p:cNvPr>
          <p:cNvSpPr txBox="1"/>
          <p:nvPr/>
        </p:nvSpPr>
        <p:spPr>
          <a:xfrm>
            <a:off x="6372664" y="1437306"/>
            <a:ext cx="5448892" cy="403187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ঠান্ডা লাগা,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উদরাময়,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আমাশয়,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টাইফয়েড,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বসন্ত, কলেরা, যক্ষ্ণা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F0001-ED01-4D43-8342-18BAC959F60F}"/>
              </a:ext>
            </a:extLst>
          </p:cNvPr>
          <p:cNvSpPr txBox="1"/>
          <p:nvPr/>
        </p:nvSpPr>
        <p:spPr>
          <a:xfrm rot="5400000">
            <a:off x="11511509" y="844898"/>
            <a:ext cx="2597620" cy="858857"/>
          </a:xfrm>
          <a:prstGeom prst="horizontalScroll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F9DE88D-3ECA-48C5-98AB-5927B3974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705110"/>
              </p:ext>
            </p:extLst>
          </p:nvPr>
        </p:nvGraphicFramePr>
        <p:xfrm>
          <a:off x="-1789554" y="1372996"/>
          <a:ext cx="1633782" cy="143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064EA83-1603-475F-ADCC-D25482F2B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318209"/>
              </p:ext>
            </p:extLst>
          </p:nvPr>
        </p:nvGraphicFramePr>
        <p:xfrm>
          <a:off x="12366185" y="2585278"/>
          <a:ext cx="2007214" cy="194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4C4CA7E-EE5B-4D6A-BDDF-2F023E2B9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697080"/>
              </p:ext>
            </p:extLst>
          </p:nvPr>
        </p:nvGraphicFramePr>
        <p:xfrm>
          <a:off x="-2153348" y="3019690"/>
          <a:ext cx="1772236" cy="1798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A7265E5-84B0-4965-8B28-15CB2B343D9A}"/>
              </a:ext>
            </a:extLst>
          </p:cNvPr>
          <p:cNvSpPr txBox="1"/>
          <p:nvPr/>
        </p:nvSpPr>
        <p:spPr>
          <a:xfrm rot="10800000">
            <a:off x="-1795056" y="4818149"/>
            <a:ext cx="1795056" cy="181588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আছে।আমাদের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ধবংশ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জীবণযাপন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482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42A67-D375-445A-908C-799191FE2927}"/>
              </a:ext>
            </a:extLst>
          </p:cNvPr>
          <p:cNvSpPr txBox="1"/>
          <p:nvPr/>
        </p:nvSpPr>
        <p:spPr>
          <a:xfrm>
            <a:off x="4678631" y="221418"/>
            <a:ext cx="2597620" cy="858857"/>
          </a:xfrm>
          <a:prstGeom prst="horizontalScroll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26E6C-3B0A-4B64-9B9A-CB5C68032949}"/>
              </a:ext>
            </a:extLst>
          </p:cNvPr>
          <p:cNvSpPr txBox="1"/>
          <p:nvPr/>
        </p:nvSpPr>
        <p:spPr>
          <a:xfrm>
            <a:off x="1107801" y="5176162"/>
            <a:ext cx="9976398" cy="156966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ধবংশ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B79A9-7BC0-45CD-9BA3-C67B0E3AD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10"/>
          <a:stretch/>
        </p:blipFill>
        <p:spPr>
          <a:xfrm>
            <a:off x="705549" y="1536186"/>
            <a:ext cx="3330252" cy="3041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69D346-EC3C-4029-9B4E-F75F9ABD8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6319" r="33959" b="10823"/>
          <a:stretch/>
        </p:blipFill>
        <p:spPr>
          <a:xfrm>
            <a:off x="4205532" y="1599308"/>
            <a:ext cx="3492811" cy="271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FBF62C-92FD-435A-A735-351FEE00C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9" b="5123"/>
          <a:stretch/>
        </p:blipFill>
        <p:spPr>
          <a:xfrm>
            <a:off x="7717229" y="1444449"/>
            <a:ext cx="3209536" cy="28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DE9E5E8-D58F-42FD-BB4D-451A18375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218310"/>
              </p:ext>
            </p:extLst>
          </p:nvPr>
        </p:nvGraphicFramePr>
        <p:xfrm>
          <a:off x="5945801" y="1272734"/>
          <a:ext cx="5359664" cy="376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34042C8-C5AB-46B8-BFE4-7625F0734A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912929"/>
              </p:ext>
            </p:extLst>
          </p:nvPr>
        </p:nvGraphicFramePr>
        <p:xfrm>
          <a:off x="1749707" y="1397975"/>
          <a:ext cx="4196094" cy="351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94A354B-2FA7-43F7-BAF4-2F8537057DEE}"/>
              </a:ext>
            </a:extLst>
          </p:cNvPr>
          <p:cNvSpPr txBox="1"/>
          <p:nvPr/>
        </p:nvSpPr>
        <p:spPr>
          <a:xfrm>
            <a:off x="1317403" y="5446349"/>
            <a:ext cx="99880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47BF9-63DE-400C-8FC4-CF3EFEF2B93D}"/>
              </a:ext>
            </a:extLst>
          </p:cNvPr>
          <p:cNvSpPr txBox="1"/>
          <p:nvPr/>
        </p:nvSpPr>
        <p:spPr>
          <a:xfrm>
            <a:off x="4198452" y="210997"/>
            <a:ext cx="3494698" cy="983873"/>
          </a:xfrm>
          <a:prstGeom prst="cloud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D7B97-E743-4561-B9AF-1B35994FBC5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5775" r="49361"/>
          <a:stretch/>
        </p:blipFill>
        <p:spPr>
          <a:xfrm>
            <a:off x="1749707" y="1678943"/>
            <a:ext cx="4196094" cy="3313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5AAE2-5B52-43C8-8466-4DEE30BC573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2" t="2509" b="2158"/>
          <a:stretch/>
        </p:blipFill>
        <p:spPr>
          <a:xfrm>
            <a:off x="6311434" y="1475837"/>
            <a:ext cx="4631386" cy="34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9" grpId="0">
        <p:bldAsOne/>
      </p:bldGraphic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DDA248-3A48-4448-808F-F7BE0F5F2563}"/>
              </a:ext>
            </a:extLst>
          </p:cNvPr>
          <p:cNvSpPr/>
          <p:nvPr/>
        </p:nvSpPr>
        <p:spPr>
          <a:xfrm>
            <a:off x="382172" y="5151623"/>
            <a:ext cx="11652738" cy="1148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হলে ডাক্তার দেখানো এবং ওষুধ খাওয়া প্রয়োজন । রোগ থেকে সেরে ওঠার জন্য পুষ্টিযুক্ত খাদ্য খাওয়া প্রয়োজন । এর সঙ্গে নিরাপদ পানি পান করা এবং পর্যাপ্ত বিশ্রাম নেওয়া প্রয়োজন।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1B4A0-0281-4E42-9619-9E35EE1E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2" y="1762901"/>
            <a:ext cx="3812344" cy="208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C2870A-D9C6-475F-897D-420D1BC1E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634" y="1684304"/>
            <a:ext cx="3812344" cy="208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4213FF-4E3D-45C6-AB47-2BF1804BFD37}"/>
              </a:ext>
            </a:extLst>
          </p:cNvPr>
          <p:cNvSpPr/>
          <p:nvPr/>
        </p:nvSpPr>
        <p:spPr>
          <a:xfrm>
            <a:off x="1078522" y="4021889"/>
            <a:ext cx="2419643" cy="498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39E99-B320-4BD1-A2F7-CE66677651FC}"/>
              </a:ext>
            </a:extLst>
          </p:cNvPr>
          <p:cNvSpPr/>
          <p:nvPr/>
        </p:nvSpPr>
        <p:spPr>
          <a:xfrm>
            <a:off x="5122984" y="3946865"/>
            <a:ext cx="2419643" cy="671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ওষুধ খাওয়া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073AF-9AE7-4EB1-BA56-1275EA8405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96" y="1692310"/>
            <a:ext cx="3202284" cy="211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281EFA-7ED1-46EE-BF0F-4763B808FEF0}"/>
              </a:ext>
            </a:extLst>
          </p:cNvPr>
          <p:cNvSpPr/>
          <p:nvPr/>
        </p:nvSpPr>
        <p:spPr>
          <a:xfrm>
            <a:off x="8862416" y="3946863"/>
            <a:ext cx="2419643" cy="671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পুষ্টিযুক্ত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4C9E7-2470-4570-BCFD-1E0220912601}"/>
              </a:ext>
            </a:extLst>
          </p:cNvPr>
          <p:cNvSpPr txBox="1"/>
          <p:nvPr/>
        </p:nvSpPr>
        <p:spPr>
          <a:xfrm>
            <a:off x="4678631" y="221418"/>
            <a:ext cx="2597620" cy="990124"/>
          </a:xfrm>
          <a:prstGeom prst="downArrowCallou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06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45307-DF05-4DE7-A652-1A243E3D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20" y="222273"/>
            <a:ext cx="6067862" cy="83111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326803-2A89-43CC-8787-0492D9C8D50E}"/>
              </a:ext>
            </a:extLst>
          </p:cNvPr>
          <p:cNvSpPr/>
          <p:nvPr/>
        </p:nvSpPr>
        <p:spPr>
          <a:xfrm>
            <a:off x="1517176" y="2232798"/>
            <a:ext cx="8677702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অভ্যাসসমূহ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C14F63-11E3-464C-A0F6-A1D89C795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47991"/>
              </p:ext>
            </p:extLst>
          </p:nvPr>
        </p:nvGraphicFramePr>
        <p:xfrm>
          <a:off x="1517176" y="3667582"/>
          <a:ext cx="8677701" cy="233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7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701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সুস্বাস্থ্যের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অভ্যাসসমূহ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45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পর্যাপ্ত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পরিমাণে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ঘুমানো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16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পুষ্টিযুক্ত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পরিমিত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ব্যায়াম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417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E7D4D8CD-4B38-4E9B-BBDD-FB3F14FC4488}"/>
              </a:ext>
            </a:extLst>
          </p:cNvPr>
          <p:cNvSpPr/>
          <p:nvPr/>
        </p:nvSpPr>
        <p:spPr>
          <a:xfrm>
            <a:off x="289723" y="701240"/>
            <a:ext cx="2748900" cy="801336"/>
          </a:xfrm>
          <a:prstGeom prst="flowChartMagneticDisk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0">
                <a:solidFill>
                  <a:schemeClr val="accent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D63ED-8FAD-4753-9497-4FBA28A5C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7" b="33608"/>
          <a:stretch/>
        </p:blipFill>
        <p:spPr>
          <a:xfrm>
            <a:off x="3420893" y="348418"/>
            <a:ext cx="5582429" cy="87341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9AABF1-F95B-4122-AD32-99AB27D191D6}"/>
              </a:ext>
            </a:extLst>
          </p:cNvPr>
          <p:cNvSpPr/>
          <p:nvPr/>
        </p:nvSpPr>
        <p:spPr>
          <a:xfrm>
            <a:off x="211015" y="1575582"/>
            <a:ext cx="11769969" cy="40863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কতগুলো দল গঠন করব 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নিম্ন লিখিত প্রশ্ন করবঃ</a:t>
            </a:r>
          </a:p>
          <a:p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রোগ প্রতিরোধ ও প্রতিকার করা যায়?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্থীদের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্রয়োজনে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থীদের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4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26E6AA30-2A82-4188-9656-9D36738EA0AE}"/>
              </a:ext>
            </a:extLst>
          </p:cNvPr>
          <p:cNvSpPr/>
          <p:nvPr/>
        </p:nvSpPr>
        <p:spPr>
          <a:xfrm>
            <a:off x="441372" y="1928763"/>
            <a:ext cx="3553853" cy="3785652"/>
          </a:xfrm>
          <a:prstGeom prst="rightArrowCallou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৫৩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৫৪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114F8-8717-4679-BEDA-14DE2A287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5" b="30175"/>
          <a:stretch/>
        </p:blipFill>
        <p:spPr>
          <a:xfrm>
            <a:off x="3591659" y="257319"/>
            <a:ext cx="5008682" cy="74148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A465E-7E8F-434B-B92F-C660767EB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59" y="1404625"/>
            <a:ext cx="3694619" cy="4833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B0D81-3833-448C-8804-90233D782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85" y="1404625"/>
            <a:ext cx="3759722" cy="4833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2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E5524-2A1F-4B8C-9D34-ABB1F733A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6" b="29282"/>
          <a:stretch/>
        </p:blipFill>
        <p:spPr>
          <a:xfrm>
            <a:off x="3370934" y="253218"/>
            <a:ext cx="5450132" cy="68931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AF3F50-0AD5-4D5C-854A-76BEC13D0016}"/>
              </a:ext>
            </a:extLst>
          </p:cNvPr>
          <p:cNvSpPr txBox="1"/>
          <p:nvPr/>
        </p:nvSpPr>
        <p:spPr>
          <a:xfrm>
            <a:off x="1246919" y="1050669"/>
            <a:ext cx="7651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রোগের নাম লেখ।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অসুস্থ হই?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 সুস্থ রাখার তিনটি উদাহরণ দাও।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রোগ নিরাময় করা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6C662-68B2-40AF-B541-B4690E4EF8F8}"/>
              </a:ext>
            </a:extLst>
          </p:cNvPr>
          <p:cNvSpPr txBox="1"/>
          <p:nvPr/>
        </p:nvSpPr>
        <p:spPr>
          <a:xfrm>
            <a:off x="1169233" y="3112341"/>
            <a:ext cx="104331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ঠান্ডা লাগা,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উদরাময়,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আমাশয়,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টাইফয়েড,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বসন্ত, কলেরা, যক্ষ্ণা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30920-101D-4B62-829A-29E01F23E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 b="18732"/>
          <a:stretch/>
        </p:blipFill>
        <p:spPr>
          <a:xfrm rot="10800000">
            <a:off x="-1375957" y="942535"/>
            <a:ext cx="1222790" cy="92846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013E94A4-32A3-4414-91F6-54CC3BF5409B}"/>
              </a:ext>
            </a:extLst>
          </p:cNvPr>
          <p:cNvSpPr/>
          <p:nvPr/>
        </p:nvSpPr>
        <p:spPr>
          <a:xfrm rot="10800000">
            <a:off x="-1311873" y="2204831"/>
            <a:ext cx="1094156" cy="350201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তোমার সুঅভ্যাসসমূহ লিখে একটি তালিকা তৈরি কর।</a:t>
            </a:r>
            <a:endParaRPr lang="en-US" sz="20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A9758-F4D7-4EAD-837C-9BFE2D7E3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 b="18732"/>
          <a:stretch/>
        </p:blipFill>
        <p:spPr>
          <a:xfrm>
            <a:off x="3025653" y="309490"/>
            <a:ext cx="6140693" cy="92846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EDE82CA-0587-405E-92B7-DC9A68D17196}"/>
              </a:ext>
            </a:extLst>
          </p:cNvPr>
          <p:cNvSpPr/>
          <p:nvPr/>
        </p:nvSpPr>
        <p:spPr>
          <a:xfrm>
            <a:off x="2766644" y="1677994"/>
            <a:ext cx="6399701" cy="350201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তোমার সুঅভ্যাসসমূহ লিখে একটি তালিকা তৈরি কর।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1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CCEFB-9334-460D-80C4-CB8010007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75" y="872782"/>
            <a:ext cx="7059050" cy="47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22DA07-E0CC-45D6-8388-7447C3B4A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b="36310"/>
          <a:stretch/>
        </p:blipFill>
        <p:spPr>
          <a:xfrm>
            <a:off x="590847" y="493824"/>
            <a:ext cx="5109079" cy="85667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Callout 6">
            <a:extLst>
              <a:ext uri="{FF2B5EF4-FFF2-40B4-BE49-F238E27FC236}">
                <a16:creationId xmlns:a16="http://schemas.microsoft.com/office/drawing/2014/main" id="{B48C0BD5-4150-46CC-A571-C736E8C5B423}"/>
              </a:ext>
            </a:extLst>
          </p:cNvPr>
          <p:cNvSpPr/>
          <p:nvPr/>
        </p:nvSpPr>
        <p:spPr>
          <a:xfrm>
            <a:off x="6691574" y="1894526"/>
            <a:ext cx="4725311" cy="4284643"/>
          </a:xfrm>
          <a:prstGeom prst="wedgeEllipseCallout">
            <a:avLst/>
          </a:prstGeom>
          <a:solidFill>
            <a:schemeClr val="bg1"/>
          </a:solidFill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</a:t>
            </a:r>
          </a:p>
          <a:p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স্বাস্থ্যবিধি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endPara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পৃষ্টাঃ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৫৩</a:t>
            </a:r>
            <a:endPara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89CA7-D352-4A76-A728-DC18A18FC6FB}"/>
              </a:ext>
            </a:extLst>
          </p:cNvPr>
          <p:cNvSpPr txBox="1"/>
          <p:nvPr/>
        </p:nvSpPr>
        <p:spPr>
          <a:xfrm>
            <a:off x="360781" y="1669443"/>
            <a:ext cx="5894657" cy="5076015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5397" tIns="62699" rIns="125397" bIns="62699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এ,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চাঃকাঃ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(TMTE Project of DPE)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এম্ব্যাসেডর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০১৭১৭১৩৭৬৫৩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16CFF-E885-43BD-8388-FE9E6BF6F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4309" r="4977" b="26172"/>
          <a:stretch/>
        </p:blipFill>
        <p:spPr>
          <a:xfrm>
            <a:off x="6492076" y="493824"/>
            <a:ext cx="4725311" cy="85667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343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067F59-DA89-40AB-94D6-D4155B4A1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 r="-1073" b="33384"/>
          <a:stretch/>
        </p:blipFill>
        <p:spPr>
          <a:xfrm>
            <a:off x="3384048" y="288391"/>
            <a:ext cx="6407065" cy="696351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9F85E77-1E41-47F5-B8C3-ECD32334B216}"/>
              </a:ext>
            </a:extLst>
          </p:cNvPr>
          <p:cNvSpPr/>
          <p:nvPr/>
        </p:nvSpPr>
        <p:spPr>
          <a:xfrm rot="20161376">
            <a:off x="576776" y="2384409"/>
            <a:ext cx="2302877" cy="1624883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স্ক্রিনে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911EE-2CCA-4B62-9B83-DA47B0E3BA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60799" y="583579"/>
            <a:ext cx="6253561" cy="6253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4938DD-A9F0-4DCF-9D9A-BC07A5CFD9C7}"/>
              </a:ext>
            </a:extLst>
          </p:cNvPr>
          <p:cNvSpPr txBox="1"/>
          <p:nvPr/>
        </p:nvSpPr>
        <p:spPr>
          <a:xfrm>
            <a:off x="4809960" y="11374201"/>
            <a:ext cx="32080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pngall.com/monitor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0" name="health rull video li">
            <a:hlinkClick r:id="" action="ppaction://media"/>
            <a:extLst>
              <a:ext uri="{FF2B5EF4-FFF2-40B4-BE49-F238E27FC236}">
                <a16:creationId xmlns:a16="http://schemas.microsoft.com/office/drawing/2014/main" id="{E8E9C753-8423-420A-951B-24DED0408A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87262" y="1505243"/>
            <a:ext cx="5978769" cy="35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6C1DFD-1A3B-4610-94C1-1D36EEE7FAB6}"/>
              </a:ext>
            </a:extLst>
          </p:cNvPr>
          <p:cNvSpPr/>
          <p:nvPr/>
        </p:nvSpPr>
        <p:spPr>
          <a:xfrm>
            <a:off x="0" y="70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280F5-9B5F-4586-ACF7-EC1BBDE2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561892"/>
            <a:ext cx="1828959" cy="1835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485B19-D394-42D8-9DBE-C52983F65EC6}"/>
              </a:ext>
            </a:extLst>
          </p:cNvPr>
          <p:cNvSpPr/>
          <p:nvPr/>
        </p:nvSpPr>
        <p:spPr>
          <a:xfrm>
            <a:off x="0" y="3499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DD83EE-5628-46BC-BE4B-0F685C7803BE}"/>
              </a:ext>
            </a:extLst>
          </p:cNvPr>
          <p:cNvSpPr/>
          <p:nvPr/>
        </p:nvSpPr>
        <p:spPr>
          <a:xfrm>
            <a:off x="5181600" y="258494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8A27A3-7CCB-423C-8391-DC0424DFD3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17970"/>
            <a:ext cx="1828800" cy="17957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5E0B62-C878-4503-A114-BC81427E7715}"/>
              </a:ext>
            </a:extLst>
          </p:cNvPr>
          <p:cNvGrpSpPr/>
          <p:nvPr/>
        </p:nvGrpSpPr>
        <p:grpSpPr>
          <a:xfrm>
            <a:off x="4904509" y="2584940"/>
            <a:ext cx="2382982" cy="1004455"/>
            <a:chOff x="4904509" y="2514600"/>
            <a:chExt cx="2382982" cy="10044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7B5891-830F-4868-B3F3-C9E5F78C5797}"/>
                </a:ext>
              </a:extLst>
            </p:cNvPr>
            <p:cNvSpPr/>
            <p:nvPr/>
          </p:nvSpPr>
          <p:spPr>
            <a:xfrm>
              <a:off x="5181600" y="25146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34">
              <a:extLst>
                <a:ext uri="{FF2B5EF4-FFF2-40B4-BE49-F238E27FC236}">
                  <a16:creationId xmlns:a16="http://schemas.microsoft.com/office/drawing/2014/main" id="{FADF343A-5045-41D7-8F93-F1BA14313CB5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54F865-48B3-4300-8828-1BD2C57DFE82}"/>
              </a:ext>
            </a:extLst>
          </p:cNvPr>
          <p:cNvGrpSpPr/>
          <p:nvPr/>
        </p:nvGrpSpPr>
        <p:grpSpPr>
          <a:xfrm>
            <a:off x="4904509" y="3409285"/>
            <a:ext cx="2382982" cy="1004455"/>
            <a:chOff x="4904509" y="3338945"/>
            <a:chExt cx="2382982" cy="10044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82A596-1AA9-48CB-834A-D6351C8B5A11}"/>
                </a:ext>
              </a:extLst>
            </p:cNvPr>
            <p:cNvSpPr/>
            <p:nvPr/>
          </p:nvSpPr>
          <p:spPr>
            <a:xfrm>
              <a:off x="5181600" y="34290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38">
              <a:extLst>
                <a:ext uri="{FF2B5EF4-FFF2-40B4-BE49-F238E27FC236}">
                  <a16:creationId xmlns:a16="http://schemas.microsoft.com/office/drawing/2014/main" id="{24856348-9FBF-49C7-BA36-955852434BD5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955CB35-7D06-435E-BD50-AFE82BC96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251442"/>
            <a:ext cx="5962650" cy="4201395"/>
          </a:xfrm>
          <a:prstGeom prst="rect">
            <a:avLst/>
          </a:prstGeom>
        </p:spPr>
      </p:pic>
      <p:sp>
        <p:nvSpPr>
          <p:cNvPr id="14" name="Rounded Rectangle 39">
            <a:extLst>
              <a:ext uri="{FF2B5EF4-FFF2-40B4-BE49-F238E27FC236}">
                <a16:creationId xmlns:a16="http://schemas.microsoft.com/office/drawing/2014/main" id="{E62727F1-0139-45BB-A48F-2A6E75C52DBE}"/>
              </a:ext>
            </a:extLst>
          </p:cNvPr>
          <p:cNvSpPr/>
          <p:nvPr/>
        </p:nvSpPr>
        <p:spPr>
          <a:xfrm>
            <a:off x="4904509" y="3409285"/>
            <a:ext cx="2382982" cy="180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ED9158-F2C9-41C3-9B2C-2EF9E1268F73}"/>
              </a:ext>
            </a:extLst>
          </p:cNvPr>
          <p:cNvGrpSpPr/>
          <p:nvPr/>
        </p:nvGrpSpPr>
        <p:grpSpPr>
          <a:xfrm rot="5400000">
            <a:off x="5302307" y="1783633"/>
            <a:ext cx="4514856" cy="3107572"/>
            <a:chOff x="4720370" y="411483"/>
            <a:chExt cx="2567121" cy="31075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2305E9-FB8A-4594-ADEC-EED9C2E742F7}"/>
                </a:ext>
              </a:extLst>
            </p:cNvPr>
            <p:cNvSpPr/>
            <p:nvPr/>
          </p:nvSpPr>
          <p:spPr>
            <a:xfrm>
              <a:off x="4720370" y="411483"/>
              <a:ext cx="2567118" cy="30175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46">
              <a:extLst>
                <a:ext uri="{FF2B5EF4-FFF2-40B4-BE49-F238E27FC236}">
                  <a16:creationId xmlns:a16="http://schemas.microsoft.com/office/drawing/2014/main" id="{FE38A8CA-5CA6-46E6-97ED-28DBF23FC809}"/>
                </a:ext>
              </a:extLst>
            </p:cNvPr>
            <p:cNvSpPr/>
            <p:nvPr/>
          </p:nvSpPr>
          <p:spPr>
            <a:xfrm>
              <a:off x="4743024" y="3338947"/>
              <a:ext cx="2544467" cy="18010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316AD1-049B-4F10-94D9-2E8AD542FE2F}"/>
              </a:ext>
            </a:extLst>
          </p:cNvPr>
          <p:cNvGrpSpPr/>
          <p:nvPr/>
        </p:nvGrpSpPr>
        <p:grpSpPr>
          <a:xfrm rot="5400000">
            <a:off x="2374841" y="1783631"/>
            <a:ext cx="4514856" cy="3107577"/>
            <a:chOff x="3676649" y="3338945"/>
            <a:chExt cx="4514856" cy="3107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FB3B2A-0571-4CB5-8CEE-7441B0576DAC}"/>
                </a:ext>
              </a:extLst>
            </p:cNvPr>
            <p:cNvSpPr/>
            <p:nvPr/>
          </p:nvSpPr>
          <p:spPr>
            <a:xfrm>
              <a:off x="3716490" y="3429001"/>
              <a:ext cx="4475009" cy="30175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49">
              <a:extLst>
                <a:ext uri="{FF2B5EF4-FFF2-40B4-BE49-F238E27FC236}">
                  <a16:creationId xmlns:a16="http://schemas.microsoft.com/office/drawing/2014/main" id="{B83749E9-EAF6-4258-955C-203E00B9FED2}"/>
                </a:ext>
              </a:extLst>
            </p:cNvPr>
            <p:cNvSpPr/>
            <p:nvPr/>
          </p:nvSpPr>
          <p:spPr>
            <a:xfrm>
              <a:off x="3676649" y="3338945"/>
              <a:ext cx="4514856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13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53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146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537 L 0 0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607 L 0 -3.7037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5 -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25 -4.0740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14" grpId="0" animBg="1"/>
      <p:bldP spid="14" grpId="1" animBg="1"/>
      <p:bldP spid="14" grpId="2" animBg="1"/>
      <p:bldP spid="1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F95376-9F23-4DC8-A6F4-197687BD8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178104"/>
              </p:ext>
            </p:extLst>
          </p:nvPr>
        </p:nvGraphicFramePr>
        <p:xfrm>
          <a:off x="583027" y="1240169"/>
          <a:ext cx="10671127" cy="539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C9CD5C1-C332-43CA-B637-33C72A0C117F}"/>
              </a:ext>
            </a:extLst>
          </p:cNvPr>
          <p:cNvSpPr txBox="1"/>
          <p:nvPr/>
        </p:nvSpPr>
        <p:spPr>
          <a:xfrm>
            <a:off x="759656" y="1688124"/>
            <a:ext cx="85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9.1.1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58E8B-98A2-49E4-B868-9C0FB49FB40E}"/>
              </a:ext>
            </a:extLst>
          </p:cNvPr>
          <p:cNvSpPr txBox="1"/>
          <p:nvPr/>
        </p:nvSpPr>
        <p:spPr>
          <a:xfrm>
            <a:off x="1188721" y="2664580"/>
            <a:ext cx="85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9.1.2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07283-609C-4C6C-8F99-DA3A5D96C7CC}"/>
              </a:ext>
            </a:extLst>
          </p:cNvPr>
          <p:cNvSpPr txBox="1"/>
          <p:nvPr/>
        </p:nvSpPr>
        <p:spPr>
          <a:xfrm>
            <a:off x="1355189" y="3717315"/>
            <a:ext cx="85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9.1.2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52416A-7124-4321-971E-3890060D0E3E}"/>
              </a:ext>
            </a:extLst>
          </p:cNvPr>
          <p:cNvSpPr txBox="1"/>
          <p:nvPr/>
        </p:nvSpPr>
        <p:spPr>
          <a:xfrm>
            <a:off x="1188721" y="4698715"/>
            <a:ext cx="85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9.2.1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502AFA-805F-4292-843C-7A0F1FCF7119}"/>
              </a:ext>
            </a:extLst>
          </p:cNvPr>
          <p:cNvSpPr txBox="1"/>
          <p:nvPr/>
        </p:nvSpPr>
        <p:spPr>
          <a:xfrm>
            <a:off x="759656" y="5751450"/>
            <a:ext cx="85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9.2.2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07FBEC-01B3-4279-9928-8E55B5EDDB4A}"/>
              </a:ext>
            </a:extLst>
          </p:cNvPr>
          <p:cNvSpPr txBox="1"/>
          <p:nvPr/>
        </p:nvSpPr>
        <p:spPr>
          <a:xfrm>
            <a:off x="1685778" y="5737381"/>
            <a:ext cx="8246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A83A70-E2D3-4C6E-9720-B0645B984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4" y="360777"/>
            <a:ext cx="6921304" cy="917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56E67F-4F44-48A9-8BD3-A40A259B90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" y="1431640"/>
            <a:ext cx="10849317" cy="49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424C8B-8DED-4724-8C28-4EF31B8E6CDE}"/>
              </a:ext>
            </a:extLst>
          </p:cNvPr>
          <p:cNvSpPr txBox="1"/>
          <p:nvPr/>
        </p:nvSpPr>
        <p:spPr>
          <a:xfrm>
            <a:off x="376311" y="1572064"/>
            <a:ext cx="4702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3F206-A29E-4DD8-B8E6-CFC35FCF9AA9}"/>
              </a:ext>
            </a:extLst>
          </p:cNvPr>
          <p:cNvSpPr txBox="1"/>
          <p:nvPr/>
        </p:nvSpPr>
        <p:spPr>
          <a:xfrm>
            <a:off x="376311" y="2943664"/>
            <a:ext cx="357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4BFFC-0630-4257-B296-1BC991DA9D16}"/>
              </a:ext>
            </a:extLst>
          </p:cNvPr>
          <p:cNvSpPr txBox="1"/>
          <p:nvPr/>
        </p:nvSpPr>
        <p:spPr>
          <a:xfrm>
            <a:off x="376311" y="3822821"/>
            <a:ext cx="447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5AF938-B4CE-4EC2-B6CC-90C8B4EE1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8"/>
          <a:stretch/>
        </p:blipFill>
        <p:spPr>
          <a:xfrm>
            <a:off x="4182989" y="191919"/>
            <a:ext cx="3826021" cy="85005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A1E7-468F-44A1-A955-C0C36C6A85AF}"/>
              </a:ext>
            </a:extLst>
          </p:cNvPr>
          <p:cNvSpPr txBox="1"/>
          <p:nvPr/>
        </p:nvSpPr>
        <p:spPr>
          <a:xfrm>
            <a:off x="5880294" y="1572064"/>
            <a:ext cx="54488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ঠান্ডা লাগা,উদরাময়,আমাশয়,টাইফয়েড,বসন্ত, কলেরা, যক্ষ্ণা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429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5B48D6-03C9-4074-806B-8C1770691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2" b="37294"/>
          <a:stretch/>
        </p:blipFill>
        <p:spPr>
          <a:xfrm>
            <a:off x="2644726" y="212484"/>
            <a:ext cx="6696222" cy="744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FFE42F-6E4E-4E92-95B6-EF486DBE7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9" y="1165390"/>
            <a:ext cx="2701759" cy="217831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CC9D1-8079-41E1-B261-91C1542A6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30" y="1165389"/>
            <a:ext cx="2857500" cy="217831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D01C8E9-DD35-4B2B-8266-91E60154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894" y="1165389"/>
            <a:ext cx="1848748" cy="217831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9DF026C-5EE3-4D9D-A05D-0BB688BE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3" y="1165389"/>
            <a:ext cx="2181548" cy="217831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E91BB6-FF83-41CC-8A87-CD107C70E4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3761509"/>
            <a:ext cx="3048000" cy="144805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34DD91-C0DF-4855-80CD-AFEB461FEF7B}"/>
              </a:ext>
            </a:extLst>
          </p:cNvPr>
          <p:cNvSpPr txBox="1"/>
          <p:nvPr/>
        </p:nvSpPr>
        <p:spPr>
          <a:xfrm>
            <a:off x="1282890" y="3343700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b="1" dirty="0" err="1"/>
              <a:t>আমাশয়</a:t>
            </a:r>
            <a:r>
              <a:rPr lang="en-US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8A50F7-8943-4F17-893D-908C900B24FB}"/>
              </a:ext>
            </a:extLst>
          </p:cNvPr>
          <p:cNvSpPr txBox="1"/>
          <p:nvPr/>
        </p:nvSpPr>
        <p:spPr>
          <a:xfrm>
            <a:off x="9478894" y="3431033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b="1" dirty="0" err="1"/>
              <a:t>যক্ষা</a:t>
            </a:r>
            <a:r>
              <a:rPr lang="en-US" b="1" dirty="0"/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3BBDA1-EE01-46D7-8936-E285E4D40DAB}"/>
              </a:ext>
            </a:extLst>
          </p:cNvPr>
          <p:cNvSpPr txBox="1"/>
          <p:nvPr/>
        </p:nvSpPr>
        <p:spPr>
          <a:xfrm>
            <a:off x="6703327" y="3341660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b="1" dirty="0" err="1"/>
              <a:t>বসন্ত</a:t>
            </a:r>
            <a:r>
              <a:rPr lang="en-US" b="1" dirty="0"/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A9756-F4B9-4043-8677-5BD511602F5B}"/>
              </a:ext>
            </a:extLst>
          </p:cNvPr>
          <p:cNvSpPr txBox="1"/>
          <p:nvPr/>
        </p:nvSpPr>
        <p:spPr>
          <a:xfrm>
            <a:off x="3703094" y="3321920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b="1" dirty="0" err="1"/>
              <a:t>ঠান্ডা</a:t>
            </a:r>
            <a:r>
              <a:rPr lang="en-US" b="1" dirty="0"/>
              <a:t> </a:t>
            </a:r>
            <a:r>
              <a:rPr lang="en-US" b="1" dirty="0" err="1"/>
              <a:t>জ্বর</a:t>
            </a:r>
            <a:r>
              <a:rPr lang="en-US" b="1" dirty="0"/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B103A6-59BC-4DA7-9F5F-2DA796A485D4}"/>
              </a:ext>
            </a:extLst>
          </p:cNvPr>
          <p:cNvSpPr txBox="1"/>
          <p:nvPr/>
        </p:nvSpPr>
        <p:spPr>
          <a:xfrm>
            <a:off x="1460311" y="5277444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b="1" dirty="0" err="1"/>
              <a:t>কলেরা</a:t>
            </a:r>
            <a:r>
              <a:rPr lang="en-US" b="1" dirty="0"/>
              <a:t>   </a:t>
            </a:r>
          </a:p>
        </p:txBody>
      </p:sp>
      <p:pic>
        <p:nvPicPr>
          <p:cNvPr id="18" name="Picture 17" descr="images(34).jpg">
            <a:extLst>
              <a:ext uri="{FF2B5EF4-FFF2-40B4-BE49-F238E27FC236}">
                <a16:creationId xmlns:a16="http://schemas.microsoft.com/office/drawing/2014/main" id="{84695FC1-0A42-4E45-94C4-661E2DA99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5346" y="3724549"/>
            <a:ext cx="2364570" cy="177568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70E58D-9DD3-41AB-AA99-5EAD9F392FE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64" y="3708777"/>
            <a:ext cx="2364570" cy="17689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B470A25-15E3-4B9B-A758-745A0D13F1EF}"/>
              </a:ext>
            </a:extLst>
          </p:cNvPr>
          <p:cNvSpPr txBox="1"/>
          <p:nvPr/>
        </p:nvSpPr>
        <p:spPr>
          <a:xfrm>
            <a:off x="4846392" y="5464868"/>
            <a:ext cx="185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াময়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8A9D1B-A3E6-4708-8F5A-F5D5DFE150A6}"/>
              </a:ext>
            </a:extLst>
          </p:cNvPr>
          <p:cNvSpPr txBox="1"/>
          <p:nvPr/>
        </p:nvSpPr>
        <p:spPr>
          <a:xfrm>
            <a:off x="8569925" y="5500231"/>
            <a:ext cx="185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endParaRPr lang="en-US" sz="2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6BA51E-59BD-41F4-9DEE-C46E59680029}"/>
              </a:ext>
            </a:extLst>
          </p:cNvPr>
          <p:cNvSpPr txBox="1"/>
          <p:nvPr/>
        </p:nvSpPr>
        <p:spPr>
          <a:xfrm>
            <a:off x="1190359" y="5783214"/>
            <a:ext cx="9604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আমাদের অনেকের অনেক সময় নানা ধরনের রোগ হয়। এর মধ্যে আছে ঠান্ডা লাগা,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উদরাময়,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আমাশয়,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টাইফয়েড,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বসন্ত, কলেরা, যক্ষ্ণা ইত্যাদি।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6BFD9-3B6D-4A19-BC58-7853C1BA5C45}"/>
              </a:ext>
            </a:extLst>
          </p:cNvPr>
          <p:cNvSpPr txBox="1"/>
          <p:nvPr/>
        </p:nvSpPr>
        <p:spPr>
          <a:xfrm>
            <a:off x="1063660" y="4409103"/>
            <a:ext cx="1103264" cy="611706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375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</a:t>
            </a:r>
            <a:r>
              <a:rPr lang="en-US" sz="3375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endParaRPr lang="en-US" sz="3375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3A707-2BF3-4F50-8C3D-12D16B0D8E0E}"/>
              </a:ext>
            </a:extLst>
          </p:cNvPr>
          <p:cNvSpPr txBox="1"/>
          <p:nvPr/>
        </p:nvSpPr>
        <p:spPr>
          <a:xfrm>
            <a:off x="4450080" y="180535"/>
            <a:ext cx="2895600" cy="1077575"/>
          </a:xfrm>
          <a:prstGeom prst="clou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9903C-FA97-4F20-BED9-96A5DCC7B458}"/>
              </a:ext>
            </a:extLst>
          </p:cNvPr>
          <p:cNvSpPr txBox="1"/>
          <p:nvPr/>
        </p:nvSpPr>
        <p:spPr>
          <a:xfrm>
            <a:off x="923778" y="5314395"/>
            <a:ext cx="98661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09C556-7390-4CDA-9B7C-F121F8283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70" y="1634591"/>
            <a:ext cx="2895601" cy="256686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E4D1F-8295-4697-B303-6922AEC41146}"/>
              </a:ext>
            </a:extLst>
          </p:cNvPr>
          <p:cNvSpPr txBox="1"/>
          <p:nvPr/>
        </p:nvSpPr>
        <p:spPr>
          <a:xfrm>
            <a:off x="4102056" y="4463225"/>
            <a:ext cx="1645920" cy="611706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375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375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879073-2F03-4C9D-B0A8-0EA813200A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82" y="1589649"/>
            <a:ext cx="2736909" cy="261180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F4BF33-3D16-4130-8AFF-F656ADD37D52}"/>
              </a:ext>
            </a:extLst>
          </p:cNvPr>
          <p:cNvSpPr txBox="1"/>
          <p:nvPr/>
        </p:nvSpPr>
        <p:spPr>
          <a:xfrm>
            <a:off x="6830768" y="4380656"/>
            <a:ext cx="2019735" cy="611706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375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375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842EB-D008-4F61-8A56-C60BBF197AE4}"/>
              </a:ext>
            </a:extLst>
          </p:cNvPr>
          <p:cNvSpPr txBox="1"/>
          <p:nvPr/>
        </p:nvSpPr>
        <p:spPr>
          <a:xfrm>
            <a:off x="9629351" y="4405323"/>
            <a:ext cx="2019735" cy="611706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375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375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8E4E3-A6EB-45CB-A7FD-17A3CFF91A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1" y="1613016"/>
            <a:ext cx="2736909" cy="261001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D1B7DB-9C40-496D-951A-469E303A93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 b="20277"/>
          <a:stretch/>
        </p:blipFill>
        <p:spPr>
          <a:xfrm>
            <a:off x="9455902" y="1613016"/>
            <a:ext cx="2476500" cy="261001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06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9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0F1C65-BA7C-4B26-B217-4A2405A387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96" y="252343"/>
            <a:ext cx="1772918" cy="177291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AF9EF-9F68-4369-8570-CABB12851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-3525" r="53288" b="11312"/>
          <a:stretch/>
        </p:blipFill>
        <p:spPr>
          <a:xfrm rot="10800000" flipV="1">
            <a:off x="8077325" y="2293408"/>
            <a:ext cx="1885071" cy="173275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8C7718-31EF-431F-9DB5-B57589C3D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" b="20000"/>
          <a:stretch/>
        </p:blipFill>
        <p:spPr>
          <a:xfrm>
            <a:off x="3138938" y="4568552"/>
            <a:ext cx="1971233" cy="181660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301D9E-1367-4ED9-97B1-7604EC3E1F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4" y="2293408"/>
            <a:ext cx="1811479" cy="179727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DE65B-0266-49D4-B87B-38C41D2810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95" y="2362857"/>
            <a:ext cx="2002920" cy="181660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44FED-0E47-41EA-8E2E-014BF8C0E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128" r="971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8" y="1944306"/>
            <a:ext cx="1355646" cy="2495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FA07F1-4724-4BC6-B6D2-AB4D42AE1ADD}"/>
              </a:ext>
            </a:extLst>
          </p:cNvPr>
          <p:cNvCxnSpPr/>
          <p:nvPr/>
        </p:nvCxnSpPr>
        <p:spPr>
          <a:xfrm flipV="1">
            <a:off x="1828800" y="1434905"/>
            <a:ext cx="1310138" cy="8585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DEDCF0-E26F-4C8B-95A4-59E2B7B695F0}"/>
              </a:ext>
            </a:extLst>
          </p:cNvPr>
          <p:cNvCxnSpPr/>
          <p:nvPr/>
        </p:nvCxnSpPr>
        <p:spPr>
          <a:xfrm>
            <a:off x="1842868" y="4026166"/>
            <a:ext cx="1279779" cy="9537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9F257D-41A3-4CC9-9C98-94833086AD6E}"/>
              </a:ext>
            </a:extLst>
          </p:cNvPr>
          <p:cNvCxnSpPr>
            <a:stCxn id="5" idx="6"/>
          </p:cNvCxnSpPr>
          <p:nvPr/>
        </p:nvCxnSpPr>
        <p:spPr>
          <a:xfrm flipV="1">
            <a:off x="2143593" y="3192043"/>
            <a:ext cx="866512" cy="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1C24A0-E0D4-4DAC-AB0B-6CE08D0DD6FC}"/>
              </a:ext>
            </a:extLst>
          </p:cNvPr>
          <p:cNvCxnSpPr/>
          <p:nvPr/>
        </p:nvCxnSpPr>
        <p:spPr>
          <a:xfrm>
            <a:off x="5011014" y="1404126"/>
            <a:ext cx="1084105" cy="7200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4FD441-0C51-4F7B-950A-FBA1B7A94944}"/>
              </a:ext>
            </a:extLst>
          </p:cNvPr>
          <p:cNvCxnSpPr/>
          <p:nvPr/>
        </p:nvCxnSpPr>
        <p:spPr>
          <a:xfrm flipV="1">
            <a:off x="5087620" y="4371457"/>
            <a:ext cx="1007499" cy="7802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035650-8195-4D90-A55F-8FB948B88678}"/>
              </a:ext>
            </a:extLst>
          </p:cNvPr>
          <p:cNvCxnSpPr>
            <a:endCxn id="7" idx="1"/>
          </p:cNvCxnSpPr>
          <p:nvPr/>
        </p:nvCxnSpPr>
        <p:spPr>
          <a:xfrm>
            <a:off x="5238557" y="3192043"/>
            <a:ext cx="741561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B69996-8A8A-4096-A553-D40AEF6BDD90}"/>
              </a:ext>
            </a:extLst>
          </p:cNvPr>
          <p:cNvCxnSpPr>
            <a:stCxn id="7" idx="3"/>
          </p:cNvCxnSpPr>
          <p:nvPr/>
        </p:nvCxnSpPr>
        <p:spPr>
          <a:xfrm flipV="1">
            <a:off x="7335764" y="3192043"/>
            <a:ext cx="612482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6723472-C907-4B7D-A368-4265262C5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663805"/>
              </p:ext>
            </p:extLst>
          </p:nvPr>
        </p:nvGraphicFramePr>
        <p:xfrm>
          <a:off x="5131933" y="3691893"/>
          <a:ext cx="5001846" cy="294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60C139C5-3B4A-4BF6-AEFF-C82012AA6BC0}"/>
              </a:ext>
            </a:extLst>
          </p:cNvPr>
          <p:cNvGrpSpPr/>
          <p:nvPr/>
        </p:nvGrpSpPr>
        <p:grpSpPr>
          <a:xfrm>
            <a:off x="9541609" y="4580237"/>
            <a:ext cx="1179205" cy="1142999"/>
            <a:chOff x="3243430" y="1108142"/>
            <a:chExt cx="730005" cy="730005"/>
          </a:xfrm>
          <a:solidFill>
            <a:srgbClr val="00B0F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F50445E-D555-4FBE-AA6A-5550041CE786}"/>
                </a:ext>
              </a:extLst>
            </p:cNvPr>
            <p:cNvSpPr/>
            <p:nvPr/>
          </p:nvSpPr>
          <p:spPr>
            <a:xfrm>
              <a:off x="3243430" y="1108142"/>
              <a:ext cx="730005" cy="73000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EE45DAF7-EED7-4708-A3C4-76EC021D36B4}"/>
                </a:ext>
              </a:extLst>
            </p:cNvPr>
            <p:cNvSpPr txBox="1"/>
            <p:nvPr/>
          </p:nvSpPr>
          <p:spPr>
            <a:xfrm>
              <a:off x="3350337" y="1215049"/>
              <a:ext cx="516191" cy="5161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FDB98F-7D2F-4046-A789-4CFFE891C94A}"/>
              </a:ext>
            </a:extLst>
          </p:cNvPr>
          <p:cNvCxnSpPr/>
          <p:nvPr/>
        </p:nvCxnSpPr>
        <p:spPr>
          <a:xfrm>
            <a:off x="6949440" y="5151737"/>
            <a:ext cx="1791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ED6BCB-878A-4A49-A8CC-54F761C03BDB}"/>
              </a:ext>
            </a:extLst>
          </p:cNvPr>
          <p:cNvCxnSpPr/>
          <p:nvPr/>
        </p:nvCxnSpPr>
        <p:spPr>
          <a:xfrm>
            <a:off x="8077325" y="5151737"/>
            <a:ext cx="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03BBE8-50B4-4D65-89EE-54DF4CC5D63C}"/>
              </a:ext>
            </a:extLst>
          </p:cNvPr>
          <p:cNvCxnSpPr>
            <a:endCxn id="17" idx="2"/>
          </p:cNvCxnSpPr>
          <p:nvPr/>
        </p:nvCxnSpPr>
        <p:spPr>
          <a:xfrm>
            <a:off x="9214338" y="5151737"/>
            <a:ext cx="3272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034D792-0EE6-410E-B509-41ECCE8523E8}"/>
              </a:ext>
            </a:extLst>
          </p:cNvPr>
          <p:cNvSpPr txBox="1"/>
          <p:nvPr/>
        </p:nvSpPr>
        <p:spPr>
          <a:xfrm>
            <a:off x="9619312" y="4749540"/>
            <a:ext cx="1023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অসুস্থ্ হয়ে পড়া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48413F-730B-4840-A284-92B742A44225}"/>
              </a:ext>
            </a:extLst>
          </p:cNvPr>
          <p:cNvCxnSpPr/>
          <p:nvPr/>
        </p:nvCxnSpPr>
        <p:spPr>
          <a:xfrm>
            <a:off x="7962076" y="5151737"/>
            <a:ext cx="1880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850E3B-ECB1-48D8-8620-141A7A1DB015}"/>
              </a:ext>
            </a:extLst>
          </p:cNvPr>
          <p:cNvSpPr txBox="1"/>
          <p:nvPr/>
        </p:nvSpPr>
        <p:spPr>
          <a:xfrm>
            <a:off x="5011014" y="197864"/>
            <a:ext cx="3188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 দ্বারা রোগ সৃষ্টি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472AF74B-408B-4565-BFC1-A21D878636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2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808</Words>
  <Application>Microsoft Office PowerPoint</Application>
  <PresentationFormat>Widescreen</PresentationFormat>
  <Paragraphs>110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Harlow Solid Italic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124</cp:revision>
  <dcterms:created xsi:type="dcterms:W3CDTF">2021-07-25T17:15:40Z</dcterms:created>
  <dcterms:modified xsi:type="dcterms:W3CDTF">2021-10-20T15:39:27Z</dcterms:modified>
</cp:coreProperties>
</file>