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385" r:id="rId3"/>
    <p:sldId id="277" r:id="rId4"/>
    <p:sldId id="290" r:id="rId5"/>
    <p:sldId id="291" r:id="rId6"/>
    <p:sldId id="295" r:id="rId7"/>
    <p:sldId id="292" r:id="rId8"/>
    <p:sldId id="278" r:id="rId9"/>
    <p:sldId id="265" r:id="rId10"/>
    <p:sldId id="298" r:id="rId11"/>
    <p:sldId id="280" r:id="rId12"/>
    <p:sldId id="299" r:id="rId13"/>
    <p:sldId id="282" r:id="rId14"/>
    <p:sldId id="281" r:id="rId15"/>
    <p:sldId id="297" r:id="rId16"/>
    <p:sldId id="294" r:id="rId17"/>
    <p:sldId id="293" r:id="rId18"/>
    <p:sldId id="279" r:id="rId19"/>
    <p:sldId id="296" r:id="rId20"/>
    <p:sldId id="275" r:id="rId21"/>
    <p:sldId id="270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9" autoAdjust="0"/>
    <p:restoredTop sz="94444" autoAdjust="0"/>
  </p:normalViewPr>
  <p:slideViewPr>
    <p:cSldViewPr>
      <p:cViewPr varScale="1">
        <p:scale>
          <a:sx n="68" d="100"/>
          <a:sy n="68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E7078-C09E-4331-BDDE-349806456F10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B62A-8580-4DFD-8D6D-38273FF97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26E3-0E5F-4825-BFF6-1C2A93946BA4}" type="datetimeFigureOut">
              <a:rPr lang="en-US" smtClean="0"/>
              <a:pPr/>
              <a:t>22-Oct-21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B4542-ADE2-4E64-B2AD-A3E478992F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ijaneid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gi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F8372B-5894-4F38-9333-0195191CAFAE}"/>
              </a:ext>
            </a:extLst>
          </p:cNvPr>
          <p:cNvGrpSpPr/>
          <p:nvPr/>
        </p:nvGrpSpPr>
        <p:grpSpPr>
          <a:xfrm>
            <a:off x="228601" y="304800"/>
            <a:ext cx="8686800" cy="6400800"/>
            <a:chOff x="228601" y="304800"/>
            <a:chExt cx="8686800" cy="6400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0689F0-8289-459E-9055-1703E25E7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1" y="304800"/>
              <a:ext cx="8686800" cy="64008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85CB68-7CC9-44CE-99C0-0C8B97ECA97A}"/>
                </a:ext>
              </a:extLst>
            </p:cNvPr>
            <p:cNvSpPr txBox="1"/>
            <p:nvPr/>
          </p:nvSpPr>
          <p:spPr>
            <a:xfrm>
              <a:off x="685800" y="309489"/>
              <a:ext cx="222799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স্বাগত </a:t>
              </a:r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18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25329" y="414403"/>
            <a:ext cx="3886664" cy="42337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" y="424954"/>
            <a:ext cx="4488718" cy="42337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995D85-D1B1-4DB5-908B-02F5E78578CC}"/>
              </a:ext>
            </a:extLst>
          </p:cNvPr>
          <p:cNvSpPr/>
          <p:nvPr/>
        </p:nvSpPr>
        <p:spPr>
          <a:xfrm>
            <a:off x="334617" y="5410200"/>
            <a:ext cx="8677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প্রতিটি জীব জন্মের পর থেকে শ্বাস-প্রশ্বাস গ্রহন ও ত্যাগ করে।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0386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470399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155E1A-99F1-4A31-BF43-F7770543F83B}"/>
              </a:ext>
            </a:extLst>
          </p:cNvPr>
          <p:cNvSpPr/>
          <p:nvPr/>
        </p:nvSpPr>
        <p:spPr>
          <a:xfrm>
            <a:off x="196241" y="5029200"/>
            <a:ext cx="8534400" cy="892552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জীবকে আঘাত করলে ব্যাথা পায়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জীবের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আছে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বিশেষ বিশেষ কারনে বিভিন্ন সময় জীব দেহে যে প্রতিক্রিয়া সৃষ্টি হয় তাকে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অনূভুতি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বলে।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07" y="76200"/>
            <a:ext cx="8789893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নিচের ছবিগুলোতে কী দেখতে পাচ্ছ  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71600"/>
            <a:ext cx="3810000" cy="3886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9B7FE-1946-43AA-8DEF-185DF056649A}"/>
              </a:ext>
            </a:extLst>
          </p:cNvPr>
          <p:cNvSpPr/>
          <p:nvPr/>
        </p:nvSpPr>
        <p:spPr>
          <a:xfrm>
            <a:off x="457200" y="5715000"/>
            <a:ext cx="83820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প্রতিটি জীব বিশেষ প্রক্রিয়ায় তার দেহে উৎপাদিত বর্জ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বাইরে বের করে দেয়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প্রক্রিয়াই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6649C-9C90-4CBA-BD1A-F5DC51ABF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32" y="1414165"/>
            <a:ext cx="4142467" cy="3801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6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19" y="685800"/>
            <a:ext cx="3413982" cy="4661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09600"/>
            <a:ext cx="3848100" cy="4648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B159C6-6E1F-4B0F-88D4-84A319B3DA68}"/>
              </a:ext>
            </a:extLst>
          </p:cNvPr>
          <p:cNvSpPr/>
          <p:nvPr/>
        </p:nvSpPr>
        <p:spPr>
          <a:xfrm>
            <a:off x="609601" y="5562600"/>
            <a:ext cx="80772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জীব নিজের ইচ্ছায় নড়াচড়া এবং চলাফেরা করতে পারে।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 স্থান থেকে অন্য স্থানে যেতে পারে। একে চলন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9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4403" y="865163"/>
            <a:ext cx="4210830" cy="34357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err="1"/>
          </a:p>
        </p:txBody>
      </p:sp>
      <p:grpSp>
        <p:nvGrpSpPr>
          <p:cNvPr id="3" name="Group 2"/>
          <p:cNvGrpSpPr/>
          <p:nvPr/>
        </p:nvGrpSpPr>
        <p:grpSpPr>
          <a:xfrm>
            <a:off x="152400" y="838200"/>
            <a:ext cx="4267200" cy="3462671"/>
            <a:chOff x="182743" y="1349089"/>
            <a:chExt cx="8743897" cy="38375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46" y="1349089"/>
              <a:ext cx="4409894" cy="38375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743" y="1349089"/>
              <a:ext cx="4414164" cy="38375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6BEC255-466D-4C5C-9BD3-73CA402201E4}"/>
              </a:ext>
            </a:extLst>
          </p:cNvPr>
          <p:cNvSpPr/>
          <p:nvPr/>
        </p:nvSpPr>
        <p:spPr>
          <a:xfrm>
            <a:off x="248433" y="5334000"/>
            <a:ext cx="8686800" cy="10772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জীব পরিবেশের সাথে নিজেকে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মানিয়ে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669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C-22EE-4A2D-8F92-A720E25D9495}"/>
              </a:ext>
            </a:extLst>
          </p:cNvPr>
          <p:cNvSpPr/>
          <p:nvPr/>
        </p:nvSpPr>
        <p:spPr>
          <a:xfrm>
            <a:off x="723900" y="2133600"/>
            <a:ext cx="7696200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চলাফেরা করতে পারে।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খাদ্য গ্রহন করে।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বংশ বিস্তার করে।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রেচন প্রক্রিয়া আছে।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অনুভূতি আছে।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শ্বসন প্রক্রিয়া আছে।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বৃদ্ধি প্রাপ্ত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A7E08-CA90-437A-8146-7190E2BEA2E2}"/>
              </a:ext>
            </a:extLst>
          </p:cNvPr>
          <p:cNvSpPr/>
          <p:nvPr/>
        </p:nvSpPr>
        <p:spPr>
          <a:xfrm>
            <a:off x="3200400" y="415529"/>
            <a:ext cx="312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জীবের বৈশিষ্ট্য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0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92311-C297-4F80-BB10-CC136E408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533400" y="870967"/>
            <a:ext cx="2209799" cy="2386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34DA3-77BF-4BFE-AF15-B328029C3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6"/>
          <a:stretch/>
        </p:blipFill>
        <p:spPr>
          <a:xfrm>
            <a:off x="6400800" y="762000"/>
            <a:ext cx="2228084" cy="2228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C3CAC4-A8FF-4D74-AD4F-BA16309FAC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114800"/>
            <a:ext cx="2514600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84B7DD-4070-4BD6-BA2F-1EC2CBF5D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114800"/>
            <a:ext cx="2846359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67B96A-B7F9-41B4-9DFD-D7603507CA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762000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D57B2B-6CB2-4362-B250-C06B26A650F7}"/>
              </a:ext>
            </a:extLst>
          </p:cNvPr>
          <p:cNvSpPr/>
          <p:nvPr/>
        </p:nvSpPr>
        <p:spPr>
          <a:xfrm>
            <a:off x="1009967" y="4754940"/>
            <a:ext cx="712406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মধ্যে জীবন নেই,  তারা জড়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কলম , টেবিল, গ্লাস , বই ইত্যাদি ।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3EA75-494F-452B-B4D2-B0586FD9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4563"/>
            <a:ext cx="3659717" cy="3496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59D939-9B05-4BC2-A6CD-27445587C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4563"/>
            <a:ext cx="2667001" cy="34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8700" y="5576115"/>
            <a:ext cx="7086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 জড় পদার্থ, অর্থাৎ যার জীবন নেই, বংশ বৃদ্ধি করতে পারে না, খাদ্য গ্রহণ করতে  পারে না।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picture\Mahbub (1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485259" y="1374040"/>
            <a:ext cx="2090854" cy="214312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28281F-60AF-4EBF-83E8-5842FDD11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5" y="1385888"/>
            <a:ext cx="2343150" cy="234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F23F47-B5DA-4DDC-AF60-8B9BC8FF1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0" y="1212164"/>
            <a:ext cx="2343150" cy="195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8091-A3CB-448E-BBCF-29EB2E2A95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60" y="3265016"/>
            <a:ext cx="2095500" cy="21812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AD82D1-3506-434B-BA8D-58D2D4AA0440}"/>
              </a:ext>
            </a:extLst>
          </p:cNvPr>
          <p:cNvSpPr/>
          <p:nvPr/>
        </p:nvSpPr>
        <p:spPr>
          <a:xfrm>
            <a:off x="3200400" y="304800"/>
            <a:ext cx="28825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জড়ের  বৈশিষ্ট্য </a:t>
            </a:r>
            <a:endParaRPr lang="en-US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D8267-2D8B-4FC6-99B1-E2AF259C07F1}"/>
              </a:ext>
            </a:extLst>
          </p:cNvPr>
          <p:cNvSpPr/>
          <p:nvPr/>
        </p:nvSpPr>
        <p:spPr>
          <a:xfrm>
            <a:off x="909233" y="1600200"/>
            <a:ext cx="7772400" cy="4401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চলাফেরা করতে পারে না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খাদ্য গ্রহন করেনা।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বংশ বিস্তার করেনা।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 রেচন প্রক্রিয়া নেই।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৫। অনুভূতি নেই।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৬। শ্বসন প্রক্রিয়া নেই।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৭। বৃদ্ধি প্রাপ্ত হয়না।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B7F473-6FBD-4235-A900-7C8D2B9D666A}"/>
              </a:ext>
            </a:extLst>
          </p:cNvPr>
          <p:cNvSpPr/>
          <p:nvPr/>
        </p:nvSpPr>
        <p:spPr>
          <a:xfrm>
            <a:off x="3048000" y="246995"/>
            <a:ext cx="34948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জড়ের  বৈশিষ্ট্য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86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F7AF9D-DEFB-49B1-A10E-CB423FDBAA0D}"/>
              </a:ext>
            </a:extLst>
          </p:cNvPr>
          <p:cNvGrpSpPr/>
          <p:nvPr/>
        </p:nvGrpSpPr>
        <p:grpSpPr>
          <a:xfrm>
            <a:off x="696036" y="1450928"/>
            <a:ext cx="7648889" cy="4103014"/>
            <a:chOff x="696036" y="1450928"/>
            <a:chExt cx="7648889" cy="4103014"/>
          </a:xfrm>
        </p:grpSpPr>
        <p:grpSp>
          <p:nvGrpSpPr>
            <p:cNvPr id="9" name="Group 8"/>
            <p:cNvGrpSpPr/>
            <p:nvPr/>
          </p:nvGrpSpPr>
          <p:grpSpPr>
            <a:xfrm>
              <a:off x="696036" y="1450928"/>
              <a:ext cx="7648889" cy="4103014"/>
              <a:chOff x="928047" y="791570"/>
              <a:chExt cx="10198519" cy="5470685"/>
            </a:xfrm>
          </p:grpSpPr>
          <p:sp>
            <p:nvSpPr>
              <p:cNvPr id="2" name="Content Placeholder 12"/>
              <p:cNvSpPr txBox="1">
                <a:spLocks/>
              </p:cNvSpPr>
              <p:nvPr/>
            </p:nvSpPr>
            <p:spPr>
              <a:xfrm>
                <a:off x="6355841" y="792220"/>
                <a:ext cx="4770725" cy="542331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pPr marL="257175" indent="-257175" algn="ctr">
                  <a:spcBef>
                    <a:spcPct val="20000"/>
                  </a:spcBef>
                  <a:defRPr/>
                </a:pP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r>
                  <a:rPr lang="en-US" sz="3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bn-BD" sz="3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>
                  <a:spcBef>
                    <a:spcPct val="20000"/>
                  </a:spcBef>
                  <a:defRPr/>
                </a:pPr>
                <a:endParaRPr lang="bn-BD" sz="24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>
                  <a:defRPr/>
                </a:pP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শ্রেণি : ষষ্ঠ </a:t>
                </a:r>
                <a:endParaRPr lang="bn-BD" dirty="0">
                  <a:solidFill>
                    <a:srgbClr val="DAEDEF">
                      <a:lumMod val="40000"/>
                      <a:lumOff val="60000"/>
                    </a:srgb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defRPr/>
                </a:pP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বিষয় : বিজ্ঞান </a:t>
                </a:r>
                <a:endParaRPr lang="en-US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defRPr/>
                </a:pP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en-US" dirty="0" err="1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:</a:t>
                </a:r>
                <a:r>
                  <a:rPr lang="bn-BD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দ্বিতীয় ,</a:t>
                </a: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lvl="0">
                  <a:defRPr/>
                </a:pPr>
                <a:r>
                  <a:rPr lang="en-US" dirty="0">
                    <a:solidFill>
                      <a:srgbClr val="000000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জীবজগৎ   </a:t>
                </a:r>
                <a:endParaRPr lang="bn-BD" sz="2000" dirty="0">
                  <a:latin typeface="NikoshBAN" pitchFamily="2" charset="0"/>
                  <a:cs typeface="NikoshBAN" pitchFamily="2" charset="0"/>
                </a:endParaRPr>
              </a:p>
              <a:p>
                <a:pPr lvl="0">
                  <a:defRPr/>
                </a:pP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bn-BD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defRPr/>
                </a:pP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100" b="1" dirty="0">
                  <a:ln/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825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257175" indent="-257175" algn="ctr" defTabSz="685800">
                  <a:spcBef>
                    <a:spcPct val="20000"/>
                  </a:spcBef>
                  <a:defRPr/>
                </a:pPr>
                <a:endParaRPr lang="en-US" sz="2100" b="1" u="sng" dirty="0">
                  <a:ln/>
                  <a:solidFill>
                    <a:srgbClr val="4F032E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28047" y="791570"/>
                <a:ext cx="4735774" cy="5470685"/>
                <a:chOff x="928047" y="791570"/>
                <a:chExt cx="4735774" cy="5470685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928047" y="791570"/>
                  <a:ext cx="4735774" cy="5470685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bn-BD" sz="3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শিক্ষক পরিচিতি </a:t>
                  </a:r>
                </a:p>
                <a:p>
                  <a:pPr algn="ctr">
                    <a:defRPr/>
                  </a:pPr>
                  <a:endParaRPr lang="bn-BD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endParaRPr lang="bn-BD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মোঃ মিজানুর রহমান</a:t>
                  </a:r>
                </a:p>
                <a:p>
                  <a:pPr algn="ctr">
                    <a:defRPr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ি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য়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শিক্ষক 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চৌধুরাণী গার্লস স্কুল এন্ড কলেজ </a:t>
                  </a:r>
                </a:p>
                <a:p>
                  <a:pPr algn="ctr">
                    <a:defRPr/>
                  </a:pPr>
                  <a:r>
                    <a:rPr lang="bn-BD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পীরগাছা,রংপুর ।</a:t>
                  </a: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E-mail:  </a:t>
                  </a: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  <a:hlinkClick r:id="rId2"/>
                    </a:rPr>
                    <a:t>mijaneid@gmail.com</a:t>
                  </a:r>
                  <a:endParaRPr lang="en-US" sz="15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en-US" sz="15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Mobile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: </a:t>
                  </a:r>
                  <a:r>
                    <a:rPr lang="en-US" sz="15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01715572082</a:t>
                  </a:r>
                </a:p>
              </p:txBody>
            </p:sp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4436" y="1704109"/>
                  <a:ext cx="2050473" cy="2050473"/>
                </a:xfrm>
                <a:prstGeom prst="rect">
                  <a:avLst/>
                </a:prstGeom>
                <a:ln/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</p:pic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222DD05-547D-45D9-8369-C37C5A989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149" y="1959619"/>
              <a:ext cx="1314295" cy="1641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7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828" y="520005"/>
            <a:ext cx="3526301" cy="923330"/>
          </a:xfrm>
        </p:spPr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953000"/>
            <a:ext cx="80209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জীবের পাঁচটি  বৈশিষ্ট্য খাতায় লিখ।</a:t>
            </a:r>
            <a:endParaRPr lang="en-US" sz="5400" dirty="0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F5BC31C-DC56-4429-9B21-7D00E1B44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437924"/>
            <a:ext cx="4678183" cy="293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618" y="5481711"/>
            <a:ext cx="7131148" cy="1551605"/>
          </a:xfrm>
        </p:spPr>
        <p:txBody>
          <a:bodyPr>
            <a:normAutofit fontScale="90000"/>
          </a:bodyPr>
          <a:lstStyle/>
          <a:p>
            <a:br>
              <a:rPr lang="bn-BD" sz="8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br>
              <a:rPr lang="bn-BD" sz="5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3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AD3A2-CDA9-4F7D-A81F-CD17F9026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155" y="561003"/>
            <a:ext cx="2230793" cy="2230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C9887D-7386-4214-9CB9-00B8CDDB7E57}"/>
              </a:ext>
            </a:extLst>
          </p:cNvPr>
          <p:cNvSpPr/>
          <p:nvPr/>
        </p:nvSpPr>
        <p:spPr>
          <a:xfrm>
            <a:off x="2725508" y="561003"/>
            <a:ext cx="223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A1A18F-45BB-421D-AADA-6F957AB97B4D}"/>
              </a:ext>
            </a:extLst>
          </p:cNvPr>
          <p:cNvSpPr/>
          <p:nvPr/>
        </p:nvSpPr>
        <p:spPr>
          <a:xfrm>
            <a:off x="1195222" y="4267200"/>
            <a:ext cx="6268329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কয়েকটি জীবের নাম বল।</a:t>
            </a:r>
          </a:p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জড়ের দুটি বৈশিষ্ট্য বল।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4E345D-8D8A-4CDD-A07C-0F169CA3B88D}"/>
              </a:ext>
            </a:extLst>
          </p:cNvPr>
          <p:cNvSpPr/>
          <p:nvPr/>
        </p:nvSpPr>
        <p:spPr>
          <a:xfrm>
            <a:off x="533400" y="5029201"/>
            <a:ext cx="7772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জীব ও জড়ের বৈশিষ্ট্য গুলো  লিখে আনবে ।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CC208-2379-46A5-AA82-BB64BE8E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5851"/>
            <a:ext cx="5141851" cy="34801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4C7E64-AE5A-47F5-BF4E-0871D968B3F4}"/>
              </a:ext>
            </a:extLst>
          </p:cNvPr>
          <p:cNvSpPr/>
          <p:nvPr/>
        </p:nvSpPr>
        <p:spPr>
          <a:xfrm>
            <a:off x="5920116" y="1371600"/>
            <a:ext cx="26260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54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8"/>
          <p:cNvSpPr/>
          <p:nvPr/>
        </p:nvSpPr>
        <p:spPr>
          <a:xfrm>
            <a:off x="1490007" y="1152806"/>
            <a:ext cx="6163990" cy="123768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085A63-808D-4A27-9F14-2ABD050B151F}"/>
              </a:ext>
            </a:extLst>
          </p:cNvPr>
          <p:cNvGrpSpPr/>
          <p:nvPr/>
        </p:nvGrpSpPr>
        <p:grpSpPr>
          <a:xfrm>
            <a:off x="304214" y="1158894"/>
            <a:ext cx="8112023" cy="4440727"/>
            <a:chOff x="405618" y="402191"/>
            <a:chExt cx="10816031" cy="5920969"/>
          </a:xfrm>
        </p:grpSpPr>
        <p:sp>
          <p:nvSpPr>
            <p:cNvPr id="6" name="TextBox 5"/>
            <p:cNvSpPr txBox="1"/>
            <p:nvPr/>
          </p:nvSpPr>
          <p:spPr>
            <a:xfrm>
              <a:off x="405618" y="402191"/>
              <a:ext cx="485218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350" dirty="0" err="1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035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44E2C9E-44F3-4939-B93B-C45D1CCA8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362200"/>
              <a:ext cx="9011849" cy="39609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AC09EB-B286-4E22-AEB2-97BD810E4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8" y="191134"/>
            <a:ext cx="2040767" cy="2394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419E2D-E155-4B6B-8ED3-7A0A80E94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10" y="4507151"/>
            <a:ext cx="2748081" cy="1544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F76CC4-E501-42D1-B8C0-30AAA1417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91" y="389244"/>
            <a:ext cx="2274604" cy="2279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724B83-19F6-41B5-8F76-56E0EF68E6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2231928" cy="17853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6C107-7AAF-4EDA-9E39-E3DC3F3D93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9" y="3651528"/>
            <a:ext cx="2325565" cy="23255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0AB586-49A0-4527-85FF-1DDE59EB0E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7"/>
          <a:stretch/>
        </p:blipFill>
        <p:spPr>
          <a:xfrm>
            <a:off x="4555863" y="262876"/>
            <a:ext cx="2024300" cy="23670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C09FB2-EEC9-4E54-8178-EF4209EC9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96" y="389245"/>
            <a:ext cx="2161713" cy="178538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735BBF-80F7-4551-8CEF-C3BB22432B4B}"/>
              </a:ext>
            </a:extLst>
          </p:cNvPr>
          <p:cNvSpPr/>
          <p:nvPr/>
        </p:nvSpPr>
        <p:spPr>
          <a:xfrm>
            <a:off x="2590800" y="2875002"/>
            <a:ext cx="32212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জীব ও জড় </a:t>
            </a:r>
            <a:endParaRPr lang="en-US" sz="6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4BE517-6A58-4651-9B97-0CB7CB45A012}"/>
              </a:ext>
            </a:extLst>
          </p:cNvPr>
          <p:cNvSpPr/>
          <p:nvPr/>
        </p:nvSpPr>
        <p:spPr>
          <a:xfrm>
            <a:off x="1447800" y="871955"/>
            <a:ext cx="4164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E4ABB1-CE46-4A29-8EAA-7C01386DB01D}"/>
              </a:ext>
            </a:extLst>
          </p:cNvPr>
          <p:cNvSpPr/>
          <p:nvPr/>
        </p:nvSpPr>
        <p:spPr>
          <a:xfrm>
            <a:off x="2895600" y="381000"/>
            <a:ext cx="27638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DA9445-0159-4874-BDBE-E4338167736A}"/>
              </a:ext>
            </a:extLst>
          </p:cNvPr>
          <p:cNvSpPr/>
          <p:nvPr/>
        </p:nvSpPr>
        <p:spPr>
          <a:xfrm>
            <a:off x="1150620" y="2779652"/>
            <a:ext cx="684276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জীব কী বলতে পারবে।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২। জড় কী বলতে পারবে। </a:t>
            </a:r>
            <a:br>
              <a:rPr lang="bn-BD" sz="40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৩। জীব ও জড়ের বৈশিষ্ট্য বলতে পারবে।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698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B0758B-F44C-4A84-BC0B-5F4A46494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138"/>
            <a:ext cx="1752600" cy="2190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474670-4A1F-40BE-8DCB-65AA6078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1705"/>
            <a:ext cx="284797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E1758-A9AC-4B6E-A937-518C4D409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4595812"/>
            <a:ext cx="2381250" cy="1924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FE71FD-35E7-4996-91D4-61F6EE678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595812"/>
            <a:ext cx="3046795" cy="171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0D2B36-12BF-478D-B1DB-24AE9023C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405" y="2528957"/>
            <a:ext cx="3046795" cy="1719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C09AAF-0283-41BB-8C3D-CD80302CB3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113" y="2057400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817C63-6487-4F7D-B280-9A57A803A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599"/>
            <a:ext cx="4305300" cy="2421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41831A-F57C-4F5F-80DD-6511386BA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3886200" cy="2421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21909-6974-4FAF-8680-A8DE7EAC5E6C}"/>
              </a:ext>
            </a:extLst>
          </p:cNvPr>
          <p:cNvSpPr txBox="1"/>
          <p:nvPr/>
        </p:nvSpPr>
        <p:spPr>
          <a:xfrm>
            <a:off x="190500" y="4212103"/>
            <a:ext cx="87630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মধ্যে জীবন আছে তারা জীব । প্রকৃতিতে বিভিন্ন রকমের জীব আছে । যেমনঃ উদ্ভিদ , মানুষ ,গরু, ছাগল , মাছ , পাখি ইত্যাদি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8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33700" y="297359"/>
            <a:ext cx="278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জীবের বৈশিষ্ট্য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998997"/>
            <a:ext cx="76200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এরা জীব, অর্থাৎ যার জীবন আছে ,বংশ বৃদ্ধি করে , খাদ্য গ্রহণ করে এবং অনুভূতি আছে 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Doel-1612i3\Desktop\Go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2667000" cy="2743200"/>
          </a:xfrm>
          <a:prstGeom prst="rect">
            <a:avLst/>
          </a:prstGeom>
          <a:noFill/>
        </p:spPr>
      </p:pic>
      <p:pic>
        <p:nvPicPr>
          <p:cNvPr id="1027" name="Picture 3" descr="G:\picture\De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95400"/>
            <a:ext cx="2895600" cy="304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A933CB-D248-4F88-8D55-CBC8323EE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7377" y="1906959"/>
            <a:ext cx="3244233" cy="1824881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>
            <a:off x="6411685" y="3364172"/>
            <a:ext cx="457200" cy="369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1" y="164068"/>
            <a:ext cx="875403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নিচের ছবিগুলো  লক্ষ্য কর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602182" cy="2438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3733800"/>
            <a:ext cx="39624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জীব জন্মের পর থেকে ধীরে ধীরে বৃদ্ধি পায় কিন্তু জড় বৃদ্ধি পায় না।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8F3789-07F4-4DC6-8D6F-DC57AD4A1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279" y="1143001"/>
            <a:ext cx="2386011" cy="2169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08A7EF-950E-4B5B-984C-0F7C75117F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05223"/>
            <a:ext cx="1783616" cy="28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402</Words>
  <Application>Microsoft Office PowerPoint</Application>
  <PresentationFormat>On-screen Show (4:3)</PresentationFormat>
  <Paragraphs>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Doel-1612i3</dc:creator>
  <cp:lastModifiedBy>Mijan</cp:lastModifiedBy>
  <cp:revision>295</cp:revision>
  <dcterms:created xsi:type="dcterms:W3CDTF">2013-04-02T04:31:29Z</dcterms:created>
  <dcterms:modified xsi:type="dcterms:W3CDTF">2021-10-21T18:22:16Z</dcterms:modified>
</cp:coreProperties>
</file>