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7"/>
  </p:notesMasterIdLst>
  <p:sldIdLst>
    <p:sldId id="288" r:id="rId2"/>
    <p:sldId id="287" r:id="rId3"/>
    <p:sldId id="270" r:id="rId4"/>
    <p:sldId id="271" r:id="rId5"/>
    <p:sldId id="272" r:id="rId6"/>
    <p:sldId id="273" r:id="rId7"/>
    <p:sldId id="274" r:id="rId8"/>
    <p:sldId id="283" r:id="rId9"/>
    <p:sldId id="284" r:id="rId10"/>
    <p:sldId id="285" r:id="rId11"/>
    <p:sldId id="286" r:id="rId12"/>
    <p:sldId id="279" r:id="rId13"/>
    <p:sldId id="280" r:id="rId14"/>
    <p:sldId id="281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00FF"/>
    <a:srgbClr val="FFCCFF"/>
    <a:srgbClr val="0000CC"/>
    <a:srgbClr val="006600"/>
    <a:srgbClr val="996633"/>
    <a:srgbClr val="FFCC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0" d="100"/>
          <a:sy n="60" d="100"/>
        </p:scale>
        <p:origin x="103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41" d="100"/>
          <a:sy n="41" d="100"/>
        </p:scale>
        <p:origin x="-2395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17F6E-941B-4B4C-91C4-0623BC9C2CD8}" type="datetimeFigureOut">
              <a:rPr lang="en-US" smtClean="0"/>
              <a:t>22-Oct-21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07230-457B-45CF-B0FF-5CC303B40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6D690-C4DC-4644-B6D7-02CFBF680C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98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সম্মানিত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 </a:t>
            </a:r>
            <a:r>
              <a:rPr lang="en-US" dirty="0" err="1"/>
              <a:t>মন্ডলী</a:t>
            </a:r>
            <a:r>
              <a:rPr lang="en-US" dirty="0"/>
              <a:t> </a:t>
            </a:r>
            <a:r>
              <a:rPr lang="en-US" dirty="0" err="1"/>
              <a:t>ছবি</a:t>
            </a:r>
            <a:r>
              <a:rPr lang="en-US" dirty="0"/>
              <a:t> </a:t>
            </a:r>
            <a:r>
              <a:rPr lang="en-US" dirty="0" err="1"/>
              <a:t>দেখিয়ে</a:t>
            </a:r>
            <a:r>
              <a:rPr lang="en-US" dirty="0"/>
              <a:t> </a:t>
            </a:r>
            <a:r>
              <a:rPr lang="en-US" dirty="0" err="1"/>
              <a:t>প্রশ্ন</a:t>
            </a:r>
            <a:r>
              <a:rPr lang="en-US" dirty="0"/>
              <a:t> </a:t>
            </a:r>
            <a:r>
              <a:rPr lang="en-US" dirty="0" err="1"/>
              <a:t>করবেন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পরবর্তী</a:t>
            </a:r>
            <a:r>
              <a:rPr lang="en-US" dirty="0"/>
              <a:t>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ঘোষণা</a:t>
            </a:r>
            <a:r>
              <a:rPr lang="en-US" dirty="0"/>
              <a:t> </a:t>
            </a:r>
            <a:r>
              <a:rPr lang="en-US" dirty="0" err="1"/>
              <a:t>করবেন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6D690-C4DC-4644-B6D7-02CFBF680C3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0BA6-5D7F-4C5B-8C1F-2AA2654EF8C9}" type="datetime8">
              <a:rPr lang="bn-BD" smtClean="0"/>
              <a:t>22 অক্টোবর., 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2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9526A7-CAE6-4C73-9065-3BEB648AB6AF}" type="datetime8">
              <a:rPr lang="bn-BD" smtClean="0"/>
              <a:pPr/>
              <a:t>22 অক্টোবর., 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bn-BD"/>
              <a:t>ফার্ম ট্রেড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00CC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fld id="{44D9834C-E94E-477D-9013-9C4B4F0D83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8657A1E-AD74-4366-B44A-3D271B10BAD2}"/>
              </a:ext>
            </a:extLst>
          </p:cNvPr>
          <p:cNvSpPr/>
          <p:nvPr userDrawn="1"/>
        </p:nvSpPr>
        <p:spPr>
          <a:xfrm>
            <a:off x="0" y="0"/>
            <a:ext cx="12192000" cy="764704"/>
          </a:xfrm>
          <a:prstGeom prst="roundRect">
            <a:avLst>
              <a:gd name="adj" fmla="val 50000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মেহেরপুর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4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baseline="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aseline="0" dirty="0" err="1">
                <a:latin typeface="NikoshBAN" pitchFamily="2" charset="0"/>
                <a:cs typeface="NikoshBAN" pitchFamily="2" charset="0"/>
              </a:rPr>
              <a:t>মেহেরপুর</a:t>
            </a:r>
            <a:endParaRPr lang="en-US" sz="2400" baseline="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800" baseline="0" dirty="0" err="1"/>
              <a:t>www.tscmeherpur.gov.bd</a:t>
            </a:r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15D2B9-790D-47FA-81F6-7CB625E114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" y="0"/>
            <a:ext cx="1019605" cy="7647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B6C4CF-87D7-42C4-AEA3-F873A5AE059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396" y="52159"/>
            <a:ext cx="880515" cy="66038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58230A-FEFC-4388-B275-6DBA33C808DD}"/>
              </a:ext>
            </a:extLst>
          </p:cNvPr>
          <p:cNvCxnSpPr/>
          <p:nvPr userDrawn="1"/>
        </p:nvCxnSpPr>
        <p:spPr>
          <a:xfrm>
            <a:off x="546175" y="764704"/>
            <a:ext cx="0" cy="609329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E282F6-7D9E-475B-935D-8A14D5C21274}"/>
              </a:ext>
            </a:extLst>
          </p:cNvPr>
          <p:cNvCxnSpPr/>
          <p:nvPr userDrawn="1"/>
        </p:nvCxnSpPr>
        <p:spPr>
          <a:xfrm>
            <a:off x="335360" y="1841057"/>
            <a:ext cx="0" cy="39405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5A38AFC-7CF0-4A37-BD7A-64460271B831}"/>
              </a:ext>
            </a:extLst>
          </p:cNvPr>
          <p:cNvSpPr/>
          <p:nvPr userDrawn="1"/>
        </p:nvSpPr>
        <p:spPr>
          <a:xfrm>
            <a:off x="111850" y="1268760"/>
            <a:ext cx="532075" cy="595529"/>
          </a:xfrm>
          <a:prstGeom prst="ellipse">
            <a:avLst/>
          </a:prstGeom>
          <a:solidFill>
            <a:srgbClr val="FF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9EBB01-7B26-4BDC-BF4F-D1D243C8375A}"/>
              </a:ext>
            </a:extLst>
          </p:cNvPr>
          <p:cNvSpPr/>
          <p:nvPr userDrawn="1"/>
        </p:nvSpPr>
        <p:spPr>
          <a:xfrm>
            <a:off x="111850" y="5614014"/>
            <a:ext cx="447021" cy="479282"/>
          </a:xfrm>
          <a:prstGeom prst="ellipse">
            <a:avLst/>
          </a:prstGeom>
          <a:solidFill>
            <a:srgbClr val="66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5957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3F1CB8-A19E-4215-9279-E65AB1C1B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0BA6-5D7F-4C5B-8C1F-2AA2654EF8C9}" type="datetime8">
              <a:rPr lang="bn-BD" smtClean="0"/>
              <a:t>22 অক্টোবর., 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A7CBBD-522C-486B-A197-50683AF9A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08735-EE41-47A8-9CD6-A6241C16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3AE4DB-E915-48D5-90C8-61494F245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" y="0"/>
            <a:ext cx="12186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96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31A5F5-58D0-431D-A6D9-CC09532A6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0BA6-5D7F-4C5B-8C1F-2AA2654EF8C9}" type="datetime8">
              <a:rPr lang="bn-BD" smtClean="0"/>
              <a:t>22 অক্টোবর., 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A4F3D5-A5D4-4C1E-A835-E5F33B5E6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EDD5D-E058-4920-83B0-DCCBF1CC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10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9FCB6A-709D-411B-97A2-BE8434118DC4}"/>
              </a:ext>
            </a:extLst>
          </p:cNvPr>
          <p:cNvSpPr/>
          <p:nvPr/>
        </p:nvSpPr>
        <p:spPr>
          <a:xfrm>
            <a:off x="8040216" y="908720"/>
            <a:ext cx="2448272" cy="1883017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ট্রাক্টর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7F19E6-197F-47D5-846D-FF46CEE99C6C}"/>
              </a:ext>
            </a:extLst>
          </p:cNvPr>
          <p:cNvCxnSpPr>
            <a:cxnSpLocks/>
            <a:stCxn id="5" idx="7"/>
            <a:endCxn id="10" idx="2"/>
          </p:cNvCxnSpPr>
          <p:nvPr/>
        </p:nvCxnSpPr>
        <p:spPr>
          <a:xfrm flipV="1">
            <a:off x="7404963" y="1850229"/>
            <a:ext cx="635253" cy="63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8B8FA088-064F-4453-9752-33A43D51A254}"/>
              </a:ext>
            </a:extLst>
          </p:cNvPr>
          <p:cNvSpPr/>
          <p:nvPr/>
        </p:nvSpPr>
        <p:spPr>
          <a:xfrm>
            <a:off x="9405943" y="2708920"/>
            <a:ext cx="2448272" cy="1883017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টিলার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BE70B0E-6EF3-478A-BD7C-BABE86E347FC}"/>
              </a:ext>
            </a:extLst>
          </p:cNvPr>
          <p:cNvCxnSpPr>
            <a:cxnSpLocks/>
            <a:stCxn id="5" idx="6"/>
            <a:endCxn id="26" idx="2"/>
          </p:cNvCxnSpPr>
          <p:nvPr/>
        </p:nvCxnSpPr>
        <p:spPr>
          <a:xfrm>
            <a:off x="7911139" y="3358480"/>
            <a:ext cx="1494804" cy="2919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70CF56BA-C097-48D9-A495-D0CAFFE3CCBC}"/>
              </a:ext>
            </a:extLst>
          </p:cNvPr>
          <p:cNvSpPr/>
          <p:nvPr/>
        </p:nvSpPr>
        <p:spPr>
          <a:xfrm>
            <a:off x="8688288" y="4653136"/>
            <a:ext cx="2448272" cy="1883017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টারবাইন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78A577-9D05-4D0B-8459-1DF0094A73AB}"/>
              </a:ext>
            </a:extLst>
          </p:cNvPr>
          <p:cNvCxnSpPr>
            <a:cxnSpLocks/>
            <a:stCxn id="5" idx="5"/>
            <a:endCxn id="30" idx="1"/>
          </p:cNvCxnSpPr>
          <p:nvPr/>
        </p:nvCxnSpPr>
        <p:spPr>
          <a:xfrm>
            <a:off x="7404963" y="4230666"/>
            <a:ext cx="1641866" cy="6982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BA947D6C-8477-40ED-A43A-71D7BD8693E6}"/>
              </a:ext>
            </a:extLst>
          </p:cNvPr>
          <p:cNvSpPr/>
          <p:nvPr/>
        </p:nvSpPr>
        <p:spPr>
          <a:xfrm>
            <a:off x="5418131" y="4936086"/>
            <a:ext cx="2448272" cy="1883017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পিক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778D148-FEED-4CB4-903D-C38442347772}"/>
              </a:ext>
            </a:extLst>
          </p:cNvPr>
          <p:cNvCxnSpPr>
            <a:cxnSpLocks/>
            <a:stCxn id="5" idx="4"/>
            <a:endCxn id="35" idx="0"/>
          </p:cNvCxnSpPr>
          <p:nvPr/>
        </p:nvCxnSpPr>
        <p:spPr>
          <a:xfrm>
            <a:off x="6182947" y="4591937"/>
            <a:ext cx="459320" cy="3441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C314E2B3-2A39-421B-AC04-2E4E636BFE1A}"/>
              </a:ext>
            </a:extLst>
          </p:cNvPr>
          <p:cNvSpPr/>
          <p:nvPr/>
        </p:nvSpPr>
        <p:spPr>
          <a:xfrm>
            <a:off x="2495600" y="4707732"/>
            <a:ext cx="2598597" cy="1883017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রাইস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ট্রান্সপ্লান্টার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98DA752-37B1-4E97-875E-6C4D0859014A}"/>
              </a:ext>
            </a:extLst>
          </p:cNvPr>
          <p:cNvCxnSpPr>
            <a:cxnSpLocks/>
            <a:stCxn id="5" idx="3"/>
            <a:endCxn id="39" idx="7"/>
          </p:cNvCxnSpPr>
          <p:nvPr/>
        </p:nvCxnSpPr>
        <p:spPr>
          <a:xfrm flipH="1">
            <a:off x="4713641" y="4230666"/>
            <a:ext cx="247290" cy="7528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F0D8005B-D77F-44A6-8C05-57798B963163}"/>
              </a:ext>
            </a:extLst>
          </p:cNvPr>
          <p:cNvSpPr/>
          <p:nvPr/>
        </p:nvSpPr>
        <p:spPr>
          <a:xfrm rot="20903086">
            <a:off x="1291942" y="2792088"/>
            <a:ext cx="2448272" cy="1883017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রাইস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রিপার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1E58FDE-3AF3-4C7E-879B-9D2C59A0F0A5}"/>
              </a:ext>
            </a:extLst>
          </p:cNvPr>
          <p:cNvCxnSpPr>
            <a:cxnSpLocks/>
            <a:stCxn id="5" idx="2"/>
            <a:endCxn id="44" idx="6"/>
          </p:cNvCxnSpPr>
          <p:nvPr/>
        </p:nvCxnSpPr>
        <p:spPr>
          <a:xfrm flipH="1">
            <a:off x="3715146" y="3358480"/>
            <a:ext cx="739609" cy="128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20F0EE5A-871A-44BF-980C-A35471B8C4B4}"/>
              </a:ext>
            </a:extLst>
          </p:cNvPr>
          <p:cNvSpPr/>
          <p:nvPr/>
        </p:nvSpPr>
        <p:spPr>
          <a:xfrm>
            <a:off x="1055440" y="804768"/>
            <a:ext cx="2735717" cy="1883017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কম্বাইন্ড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হারভেস্টার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BF4A7A5-FE7B-4C65-82B7-C428A79E8FBA}"/>
              </a:ext>
            </a:extLst>
          </p:cNvPr>
          <p:cNvCxnSpPr>
            <a:cxnSpLocks/>
            <a:stCxn id="5" idx="1"/>
            <a:endCxn id="48" idx="6"/>
          </p:cNvCxnSpPr>
          <p:nvPr/>
        </p:nvCxnSpPr>
        <p:spPr>
          <a:xfrm flipH="1" flipV="1">
            <a:off x="3791157" y="1746277"/>
            <a:ext cx="1169774" cy="740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7" name="Picture 86">
            <a:extLst>
              <a:ext uri="{FF2B5EF4-FFF2-40B4-BE49-F238E27FC236}">
                <a16:creationId xmlns:a16="http://schemas.microsoft.com/office/drawing/2014/main" id="{330232F7-973F-4239-8917-510D2E8C7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968" y="2654141"/>
            <a:ext cx="2624086" cy="1869332"/>
          </a:xfrm>
          <a:prstGeom prst="rect">
            <a:avLst/>
          </a:prstGeom>
          <a:noFill/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6BFAAF95-25A9-46A1-89F6-A3822106B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755" y="2125022"/>
            <a:ext cx="3456384" cy="2466915"/>
          </a:xfrm>
          <a:prstGeom prst="ellipse">
            <a:avLst/>
          </a:prstGeom>
          <a:solidFill>
            <a:srgbClr val="00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741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30" grpId="0" animBg="1"/>
      <p:bldP spid="35" grpId="0" animBg="1"/>
      <p:bldP spid="39" grpId="0" animBg="1"/>
      <p:bldP spid="44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065B53A4-87BC-4C4D-BA1F-849761B24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2132856"/>
            <a:ext cx="4680520" cy="2412268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31A5F5-58D0-431D-A6D9-CC09532A6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0BA6-5D7F-4C5B-8C1F-2AA2654EF8C9}" type="datetime8">
              <a:rPr lang="bn-BD" smtClean="0"/>
              <a:t>22 অক্টোবর., 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A4F3D5-A5D4-4C1E-A835-E5F33B5E6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EDD5D-E058-4920-83B0-DCCBF1CC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11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9FCB6A-709D-411B-97A2-BE8434118DC4}"/>
              </a:ext>
            </a:extLst>
          </p:cNvPr>
          <p:cNvSpPr/>
          <p:nvPr/>
        </p:nvSpPr>
        <p:spPr>
          <a:xfrm>
            <a:off x="8502729" y="791310"/>
            <a:ext cx="2448272" cy="1883017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ট্রাক্টর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7F19E6-197F-47D5-846D-FF46CEE99C6C}"/>
              </a:ext>
            </a:extLst>
          </p:cNvPr>
          <p:cNvCxnSpPr>
            <a:cxnSpLocks/>
            <a:stCxn id="5" idx="7"/>
            <a:endCxn id="10" idx="2"/>
          </p:cNvCxnSpPr>
          <p:nvPr/>
        </p:nvCxnSpPr>
        <p:spPr>
          <a:xfrm flipV="1">
            <a:off x="8157403" y="1732819"/>
            <a:ext cx="345326" cy="689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8B8FA088-064F-4453-9752-33A43D51A254}"/>
              </a:ext>
            </a:extLst>
          </p:cNvPr>
          <p:cNvSpPr/>
          <p:nvPr/>
        </p:nvSpPr>
        <p:spPr>
          <a:xfrm>
            <a:off x="9292391" y="2735526"/>
            <a:ext cx="2594713" cy="1883017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টিলার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BE70B0E-6EF3-478A-BD7C-BABE86E347FC}"/>
              </a:ext>
            </a:extLst>
          </p:cNvPr>
          <p:cNvCxnSpPr>
            <a:cxnSpLocks/>
            <a:stCxn id="5" idx="6"/>
            <a:endCxn id="26" idx="2"/>
          </p:cNvCxnSpPr>
          <p:nvPr/>
        </p:nvCxnSpPr>
        <p:spPr>
          <a:xfrm>
            <a:off x="8832304" y="3294306"/>
            <a:ext cx="460087" cy="3827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70CF56BA-C097-48D9-A495-D0CAFFE3CCBC}"/>
              </a:ext>
            </a:extLst>
          </p:cNvPr>
          <p:cNvSpPr/>
          <p:nvPr/>
        </p:nvSpPr>
        <p:spPr>
          <a:xfrm>
            <a:off x="8574737" y="4679742"/>
            <a:ext cx="2448272" cy="1883017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78A577-9D05-4D0B-8459-1DF0094A73AB}"/>
              </a:ext>
            </a:extLst>
          </p:cNvPr>
          <p:cNvCxnSpPr>
            <a:cxnSpLocks/>
            <a:stCxn id="5" idx="5"/>
            <a:endCxn id="30" idx="1"/>
          </p:cNvCxnSpPr>
          <p:nvPr/>
        </p:nvCxnSpPr>
        <p:spPr>
          <a:xfrm>
            <a:off x="8157403" y="4166492"/>
            <a:ext cx="775875" cy="7890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BA947D6C-8477-40ED-A43A-71D7BD8693E6}"/>
              </a:ext>
            </a:extLst>
          </p:cNvPr>
          <p:cNvSpPr/>
          <p:nvPr/>
        </p:nvSpPr>
        <p:spPr>
          <a:xfrm>
            <a:off x="5622409" y="5111790"/>
            <a:ext cx="2448272" cy="1883017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পিক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ড্রাইভার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778D148-FEED-4CB4-903D-C38442347772}"/>
              </a:ext>
            </a:extLst>
          </p:cNvPr>
          <p:cNvCxnSpPr>
            <a:cxnSpLocks/>
            <a:stCxn id="46" idx="4"/>
            <a:endCxn id="35" idx="0"/>
          </p:cNvCxnSpPr>
          <p:nvPr/>
        </p:nvCxnSpPr>
        <p:spPr>
          <a:xfrm>
            <a:off x="6492044" y="4545124"/>
            <a:ext cx="354501" cy="566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C314E2B3-2A39-421B-AC04-2E4E636BFE1A}"/>
              </a:ext>
            </a:extLst>
          </p:cNvPr>
          <p:cNvSpPr/>
          <p:nvPr/>
        </p:nvSpPr>
        <p:spPr>
          <a:xfrm>
            <a:off x="2382049" y="4734338"/>
            <a:ext cx="2598597" cy="1883017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রাইস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ট্রান্সপ্লান্টার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98DA752-37B1-4E97-875E-6C4D0859014A}"/>
              </a:ext>
            </a:extLst>
          </p:cNvPr>
          <p:cNvCxnSpPr>
            <a:cxnSpLocks/>
            <a:stCxn id="5" idx="3"/>
            <a:endCxn id="39" idx="7"/>
          </p:cNvCxnSpPr>
          <p:nvPr/>
        </p:nvCxnSpPr>
        <p:spPr>
          <a:xfrm flipH="1">
            <a:off x="4600090" y="4166492"/>
            <a:ext cx="298602" cy="8436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F0D8005B-D77F-44A6-8C05-57798B963163}"/>
              </a:ext>
            </a:extLst>
          </p:cNvPr>
          <p:cNvSpPr/>
          <p:nvPr/>
        </p:nvSpPr>
        <p:spPr>
          <a:xfrm rot="20903086">
            <a:off x="1178391" y="2818694"/>
            <a:ext cx="2448272" cy="1883017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রাইস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রিপার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1E58FDE-3AF3-4C7E-879B-9D2C59A0F0A5}"/>
              </a:ext>
            </a:extLst>
          </p:cNvPr>
          <p:cNvCxnSpPr>
            <a:cxnSpLocks/>
            <a:stCxn id="5" idx="2"/>
            <a:endCxn id="44" idx="6"/>
          </p:cNvCxnSpPr>
          <p:nvPr/>
        </p:nvCxnSpPr>
        <p:spPr>
          <a:xfrm flipH="1">
            <a:off x="3601595" y="3294306"/>
            <a:ext cx="622196" cy="2194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20F0EE5A-871A-44BF-980C-A35471B8C4B4}"/>
              </a:ext>
            </a:extLst>
          </p:cNvPr>
          <p:cNvSpPr/>
          <p:nvPr/>
        </p:nvSpPr>
        <p:spPr>
          <a:xfrm>
            <a:off x="941889" y="831374"/>
            <a:ext cx="2735717" cy="1883017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কম্বাইন্ড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হারভেস্টার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BF4A7A5-FE7B-4C65-82B7-C428A79E8FBA}"/>
              </a:ext>
            </a:extLst>
          </p:cNvPr>
          <p:cNvCxnSpPr>
            <a:cxnSpLocks/>
            <a:stCxn id="5" idx="1"/>
            <a:endCxn id="48" idx="6"/>
          </p:cNvCxnSpPr>
          <p:nvPr/>
        </p:nvCxnSpPr>
        <p:spPr>
          <a:xfrm flipH="1" flipV="1">
            <a:off x="3677606" y="1772883"/>
            <a:ext cx="1221086" cy="6492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6">
            <a:extLst>
              <a:ext uri="{FF2B5EF4-FFF2-40B4-BE49-F238E27FC236}">
                <a16:creationId xmlns:a16="http://schemas.microsoft.com/office/drawing/2014/main" id="{6BFAAF95-25A9-46A1-89F6-A3822106B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1" y="2060848"/>
            <a:ext cx="4608513" cy="246691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8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30" grpId="0" animBg="1"/>
      <p:bldP spid="35" grpId="0" animBg="1"/>
      <p:bldP spid="39" grpId="0" animBg="1"/>
      <p:bldP spid="44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4351576" y="1052736"/>
            <a:ext cx="3488848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379476" y="5229200"/>
            <a:ext cx="9433048" cy="70788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ফার্ম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মেশিনারি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ট্রেডের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ক্ষেত্রগুলোর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E63B-4AFE-49F7-A7DC-4935AC91B1A1}" type="datetime8">
              <a:rPr lang="bn-BD" smtClean="0"/>
              <a:t>22 অক্টোবর., 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B88708-47C0-4899-8C14-A018A9896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1" b="99476" l="0" r="996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2519361"/>
            <a:ext cx="3413783" cy="247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1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45559" y="1124744"/>
            <a:ext cx="2300882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2783632" y="2276872"/>
            <a:ext cx="6624735" cy="39087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ট্রেডের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ট্রেডের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457200" indent="-4572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ট্রেডের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ADAA-FEDC-4F0E-B237-4DB62D0FD44F}" type="datetime8">
              <a:rPr lang="bn-BD" smtClean="0"/>
              <a:t>22 অক্টোবর., 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9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4739847" y="1052736"/>
            <a:ext cx="2712306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2207568" y="4725144"/>
            <a:ext cx="8208912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ট্রেডের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0801-8088-4D4B-A3AD-AD1A393E7E5E}" type="datetime8">
              <a:rPr lang="bn-BD" smtClean="0"/>
              <a:t>22 অক্টোবর., 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76ED6-D73E-47B2-989C-696CBB05F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56" b="95556" l="400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2132856"/>
            <a:ext cx="2592287" cy="25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7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39516" y="2204864"/>
            <a:ext cx="8712967" cy="452431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bn-IN" sz="288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800" b="1" dirty="0">
              <a:ln w="6600">
                <a:solidFill>
                  <a:srgbClr val="FFFF00"/>
                </a:solidFill>
                <a:prstDash val="solid"/>
              </a:ln>
              <a:solidFill>
                <a:srgbClr val="0000CC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AD4F-E4C6-4726-9143-1467AA1E6D43}" type="datetime8">
              <a:rPr lang="bn-BD" smtClean="0"/>
              <a:t>22 অক্টোবর.,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15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49BFB4-8143-43FB-916B-FAAC5B01A22D}"/>
              </a:ext>
            </a:extLst>
          </p:cNvPr>
          <p:cNvGrpSpPr/>
          <p:nvPr/>
        </p:nvGrpSpPr>
        <p:grpSpPr>
          <a:xfrm rot="1187526">
            <a:off x="4590744" y="824295"/>
            <a:ext cx="3010512" cy="3049171"/>
            <a:chOff x="3156990" y="566530"/>
            <a:chExt cx="5837496" cy="5808241"/>
          </a:xfrm>
          <a:solidFill>
            <a:srgbClr val="FFFF00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93142AA-1673-4EED-AD5A-149E1B695D8B}"/>
                </a:ext>
              </a:extLst>
            </p:cNvPr>
            <p:cNvGrpSpPr/>
            <p:nvPr/>
          </p:nvGrpSpPr>
          <p:grpSpPr>
            <a:xfrm>
              <a:off x="3233529" y="566530"/>
              <a:ext cx="5738646" cy="5769562"/>
              <a:chOff x="3233529" y="566530"/>
              <a:chExt cx="5738646" cy="5769562"/>
            </a:xfrm>
            <a:grpFill/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D093C666-4355-42FA-8EC0-19C83E5BA324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35" name="Circle: Hollow 134">
                  <a:extLst>
                    <a:ext uri="{FF2B5EF4-FFF2-40B4-BE49-F238E27FC236}">
                      <a16:creationId xmlns:a16="http://schemas.microsoft.com/office/drawing/2014/main" id="{86B1A185-E48B-41C8-8A29-24594E903E1A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1690CBA2-46C1-4FC8-A7A7-1C407ADF992A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37" name="Circle: Hollow 136">
                    <a:extLst>
                      <a:ext uri="{FF2B5EF4-FFF2-40B4-BE49-F238E27FC236}">
                        <a16:creationId xmlns:a16="http://schemas.microsoft.com/office/drawing/2014/main" id="{6958BB8D-4118-4973-A64C-C4380DD5276A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8" name="Arc 137">
                    <a:extLst>
                      <a:ext uri="{FF2B5EF4-FFF2-40B4-BE49-F238E27FC236}">
                        <a16:creationId xmlns:a16="http://schemas.microsoft.com/office/drawing/2014/main" id="{9950DA19-C095-4D50-A01D-AC7915B433EA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0E3CF6C1-2657-48A2-8302-7F1A9591DE63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31" name="Circle: Hollow 130">
                  <a:extLst>
                    <a:ext uri="{FF2B5EF4-FFF2-40B4-BE49-F238E27FC236}">
                      <a16:creationId xmlns:a16="http://schemas.microsoft.com/office/drawing/2014/main" id="{31E33672-3F2C-453D-81B4-0B4E3D41A0D9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32" name="Group 131">
                  <a:extLst>
                    <a:ext uri="{FF2B5EF4-FFF2-40B4-BE49-F238E27FC236}">
                      <a16:creationId xmlns:a16="http://schemas.microsoft.com/office/drawing/2014/main" id="{1DFDB102-DBA6-499D-BCC3-045F5FF876E8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33" name="Circle: Hollow 132">
                    <a:extLst>
                      <a:ext uri="{FF2B5EF4-FFF2-40B4-BE49-F238E27FC236}">
                        <a16:creationId xmlns:a16="http://schemas.microsoft.com/office/drawing/2014/main" id="{78AD7096-A18F-441A-8628-A219E3C711FF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4" name="Arc 133">
                    <a:extLst>
                      <a:ext uri="{FF2B5EF4-FFF2-40B4-BE49-F238E27FC236}">
                        <a16:creationId xmlns:a16="http://schemas.microsoft.com/office/drawing/2014/main" id="{964E384E-7D61-4659-9CDD-66ADC03920A8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AAB710D1-0E8D-4F98-A08F-AFAD896AAFF0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27" name="Circle: Hollow 126">
                  <a:extLst>
                    <a:ext uri="{FF2B5EF4-FFF2-40B4-BE49-F238E27FC236}">
                      <a16:creationId xmlns:a16="http://schemas.microsoft.com/office/drawing/2014/main" id="{43F32C51-E534-41F9-84B9-218AB6830342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88E0ECD7-0802-48EE-9EB1-3FC08E9CBDEC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29" name="Circle: Hollow 128">
                    <a:extLst>
                      <a:ext uri="{FF2B5EF4-FFF2-40B4-BE49-F238E27FC236}">
                        <a16:creationId xmlns:a16="http://schemas.microsoft.com/office/drawing/2014/main" id="{2E3CF32F-F038-4389-B240-DCB8EFB32B85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0" name="Arc 129">
                    <a:extLst>
                      <a:ext uri="{FF2B5EF4-FFF2-40B4-BE49-F238E27FC236}">
                        <a16:creationId xmlns:a16="http://schemas.microsoft.com/office/drawing/2014/main" id="{987F8DE3-DE35-4DC9-84C9-27EE1470CF4F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675ACC15-5ABE-4E2D-9B2F-89AB4ABAFFA7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23" name="Circle: Hollow 122">
                  <a:extLst>
                    <a:ext uri="{FF2B5EF4-FFF2-40B4-BE49-F238E27FC236}">
                      <a16:creationId xmlns:a16="http://schemas.microsoft.com/office/drawing/2014/main" id="{635AE41C-E831-4C29-8041-600365477ADF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7062DF0-C25F-4431-95FD-2403120A0631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25" name="Circle: Hollow 124">
                    <a:extLst>
                      <a:ext uri="{FF2B5EF4-FFF2-40B4-BE49-F238E27FC236}">
                        <a16:creationId xmlns:a16="http://schemas.microsoft.com/office/drawing/2014/main" id="{81CF3D89-03F5-46A3-899F-0FF92154923B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6" name="Arc 125">
                    <a:extLst>
                      <a:ext uri="{FF2B5EF4-FFF2-40B4-BE49-F238E27FC236}">
                        <a16:creationId xmlns:a16="http://schemas.microsoft.com/office/drawing/2014/main" id="{E9646B05-0D9C-4B58-A002-538C0B53FCED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E3CF6803-23CC-49FD-96B6-C2D5DCDDAA07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19" name="Circle: Hollow 118">
                  <a:extLst>
                    <a:ext uri="{FF2B5EF4-FFF2-40B4-BE49-F238E27FC236}">
                      <a16:creationId xmlns:a16="http://schemas.microsoft.com/office/drawing/2014/main" id="{FDBD83EE-2EE4-4543-911F-6DD7F32EF9F7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811099C8-3382-4249-8E78-8DC75F564ED1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21" name="Circle: Hollow 120">
                    <a:extLst>
                      <a:ext uri="{FF2B5EF4-FFF2-40B4-BE49-F238E27FC236}">
                        <a16:creationId xmlns:a16="http://schemas.microsoft.com/office/drawing/2014/main" id="{A2A62838-07DC-4233-AB34-1D41AA9323F9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2" name="Arc 121">
                    <a:extLst>
                      <a:ext uri="{FF2B5EF4-FFF2-40B4-BE49-F238E27FC236}">
                        <a16:creationId xmlns:a16="http://schemas.microsoft.com/office/drawing/2014/main" id="{5ED3145C-73E2-419F-9C95-B1D59F61D3E6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2FC17AE-FE01-440B-ABBD-CE37F2F59A30}"/>
                </a:ext>
              </a:extLst>
            </p:cNvPr>
            <p:cNvGrpSpPr/>
            <p:nvPr/>
          </p:nvGrpSpPr>
          <p:grpSpPr>
            <a:xfrm rot="17069279">
              <a:off x="3195700" y="584939"/>
              <a:ext cx="5738646" cy="5769562"/>
              <a:chOff x="3233529" y="566530"/>
              <a:chExt cx="5738646" cy="5769562"/>
            </a:xfrm>
            <a:grpFill/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1BF374BE-36F0-411C-B27B-24C28AA1BE60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10" name="Circle: Hollow 109">
                  <a:extLst>
                    <a:ext uri="{FF2B5EF4-FFF2-40B4-BE49-F238E27FC236}">
                      <a16:creationId xmlns:a16="http://schemas.microsoft.com/office/drawing/2014/main" id="{D575C40F-0E8E-4AC2-A5D0-AEE431DC55C7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C202D506-CE72-4EFE-9F15-BE0B4E13F94A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12" name="Circle: Hollow 111">
                    <a:extLst>
                      <a:ext uri="{FF2B5EF4-FFF2-40B4-BE49-F238E27FC236}">
                        <a16:creationId xmlns:a16="http://schemas.microsoft.com/office/drawing/2014/main" id="{B0055956-81F2-41F7-A933-594C6B73287F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3" name="Arc 112">
                    <a:extLst>
                      <a:ext uri="{FF2B5EF4-FFF2-40B4-BE49-F238E27FC236}">
                        <a16:creationId xmlns:a16="http://schemas.microsoft.com/office/drawing/2014/main" id="{F500CB0F-51FA-48C1-92CC-9D7E24A1EC7A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DE76330A-CBE6-4BF2-A551-69A8E1CC27C1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06" name="Circle: Hollow 105">
                  <a:extLst>
                    <a:ext uri="{FF2B5EF4-FFF2-40B4-BE49-F238E27FC236}">
                      <a16:creationId xmlns:a16="http://schemas.microsoft.com/office/drawing/2014/main" id="{C5BE5DF0-3B4F-4CDB-8DE0-1E0BB292C422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09EF044D-0B21-44A8-A74A-7FFBB1AD3675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08" name="Circle: Hollow 107">
                    <a:extLst>
                      <a:ext uri="{FF2B5EF4-FFF2-40B4-BE49-F238E27FC236}">
                        <a16:creationId xmlns:a16="http://schemas.microsoft.com/office/drawing/2014/main" id="{7B6E0D4C-1014-40EC-A8A9-B11A9F33C0E8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9" name="Arc 108">
                    <a:extLst>
                      <a:ext uri="{FF2B5EF4-FFF2-40B4-BE49-F238E27FC236}">
                        <a16:creationId xmlns:a16="http://schemas.microsoft.com/office/drawing/2014/main" id="{A5A9AC4D-6758-4923-88D0-A1FAE03BB4F0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447A1D1D-B699-4323-973C-7AEC83EDDFCA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02" name="Circle: Hollow 101">
                  <a:extLst>
                    <a:ext uri="{FF2B5EF4-FFF2-40B4-BE49-F238E27FC236}">
                      <a16:creationId xmlns:a16="http://schemas.microsoft.com/office/drawing/2014/main" id="{0E9ED0B7-8F30-4B80-B004-E074C9FC10C5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46AFDAE1-2B2F-456A-84AB-EEC7ECA2A6E6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04" name="Circle: Hollow 103">
                    <a:extLst>
                      <a:ext uri="{FF2B5EF4-FFF2-40B4-BE49-F238E27FC236}">
                        <a16:creationId xmlns:a16="http://schemas.microsoft.com/office/drawing/2014/main" id="{D62A292A-87A9-4837-B406-DC884DCBF0A8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Arc 104">
                    <a:extLst>
                      <a:ext uri="{FF2B5EF4-FFF2-40B4-BE49-F238E27FC236}">
                        <a16:creationId xmlns:a16="http://schemas.microsoft.com/office/drawing/2014/main" id="{C053E1C8-B3C4-48D5-A021-1A868822AEB9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BCE3E889-6106-4412-8C48-F4682AC059C3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98" name="Circle: Hollow 97">
                  <a:extLst>
                    <a:ext uri="{FF2B5EF4-FFF2-40B4-BE49-F238E27FC236}">
                      <a16:creationId xmlns:a16="http://schemas.microsoft.com/office/drawing/2014/main" id="{8B061821-EB57-492C-B8EE-6AEC4D32C488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7B0A12AD-EA10-4D17-9928-96F999567B1B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00" name="Circle: Hollow 99">
                    <a:extLst>
                      <a:ext uri="{FF2B5EF4-FFF2-40B4-BE49-F238E27FC236}">
                        <a16:creationId xmlns:a16="http://schemas.microsoft.com/office/drawing/2014/main" id="{01CBE40B-DB23-4710-BD1B-D8E61704D3FA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1" name="Arc 100">
                    <a:extLst>
                      <a:ext uri="{FF2B5EF4-FFF2-40B4-BE49-F238E27FC236}">
                        <a16:creationId xmlns:a16="http://schemas.microsoft.com/office/drawing/2014/main" id="{139F87AA-8E49-4540-932B-E1B0B07E5B8E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4F8696DA-E87E-419A-9F80-40614280B32E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94" name="Circle: Hollow 93">
                  <a:extLst>
                    <a:ext uri="{FF2B5EF4-FFF2-40B4-BE49-F238E27FC236}">
                      <a16:creationId xmlns:a16="http://schemas.microsoft.com/office/drawing/2014/main" id="{EC371C65-1C4A-44CB-9886-2D46484DF32B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D97048F7-7837-4E25-95FD-FC475E5C154E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96" name="Circle: Hollow 95">
                    <a:extLst>
                      <a:ext uri="{FF2B5EF4-FFF2-40B4-BE49-F238E27FC236}">
                        <a16:creationId xmlns:a16="http://schemas.microsoft.com/office/drawing/2014/main" id="{A352BA3F-991B-4A39-8116-49291F6F643D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7" name="Arc 96">
                    <a:extLst>
                      <a:ext uri="{FF2B5EF4-FFF2-40B4-BE49-F238E27FC236}">
                        <a16:creationId xmlns:a16="http://schemas.microsoft.com/office/drawing/2014/main" id="{8D9420FD-A177-414D-9F9B-A5D869C177F9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445B8F4-E94F-4F34-A73F-67F22D13AA65}"/>
                </a:ext>
              </a:extLst>
            </p:cNvPr>
            <p:cNvGrpSpPr/>
            <p:nvPr/>
          </p:nvGrpSpPr>
          <p:grpSpPr>
            <a:xfrm rot="12481378">
              <a:off x="3187614" y="605209"/>
              <a:ext cx="5738646" cy="5769562"/>
              <a:chOff x="3233529" y="566530"/>
              <a:chExt cx="5738646" cy="5769562"/>
            </a:xfrm>
            <a:grpFill/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1B1C9FC5-FB2A-4722-9DC3-619E4E387572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85" name="Circle: Hollow 84">
                  <a:extLst>
                    <a:ext uri="{FF2B5EF4-FFF2-40B4-BE49-F238E27FC236}">
                      <a16:creationId xmlns:a16="http://schemas.microsoft.com/office/drawing/2014/main" id="{C9CB0C40-C09C-40B4-9EA4-FD78F9AA0451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F4D449F5-D2FE-4215-A3B0-8EE296E9A090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87" name="Circle: Hollow 86">
                    <a:extLst>
                      <a:ext uri="{FF2B5EF4-FFF2-40B4-BE49-F238E27FC236}">
                        <a16:creationId xmlns:a16="http://schemas.microsoft.com/office/drawing/2014/main" id="{D961FC58-2241-4BDC-AF94-759A62E9338F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8" name="Arc 87">
                    <a:extLst>
                      <a:ext uri="{FF2B5EF4-FFF2-40B4-BE49-F238E27FC236}">
                        <a16:creationId xmlns:a16="http://schemas.microsoft.com/office/drawing/2014/main" id="{6AA8CE26-6AEF-4D56-8E07-9B85500551F2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F90A756D-4003-4C4A-8536-29D7C2423490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81" name="Circle: Hollow 80">
                  <a:extLst>
                    <a:ext uri="{FF2B5EF4-FFF2-40B4-BE49-F238E27FC236}">
                      <a16:creationId xmlns:a16="http://schemas.microsoft.com/office/drawing/2014/main" id="{9DB8BCA1-3A10-445A-91AD-13C3C80BE5C7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EA053B1F-635A-4998-9712-C5A0D820D61E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83" name="Circle: Hollow 82">
                    <a:extLst>
                      <a:ext uri="{FF2B5EF4-FFF2-40B4-BE49-F238E27FC236}">
                        <a16:creationId xmlns:a16="http://schemas.microsoft.com/office/drawing/2014/main" id="{99236DEF-E17E-478F-8D9F-8639EC0011E2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D1D4212A-AEE9-4B44-9E05-DF0AAC995D40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6CCDC0E6-0D3D-45DD-8583-53A97ACA1F55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77" name="Circle: Hollow 76">
                  <a:extLst>
                    <a:ext uri="{FF2B5EF4-FFF2-40B4-BE49-F238E27FC236}">
                      <a16:creationId xmlns:a16="http://schemas.microsoft.com/office/drawing/2014/main" id="{C132616C-F37E-4D43-8F22-D6742E6AAD49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68B32CD3-D2CA-42AA-8F7D-F88B72BE2545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79" name="Circle: Hollow 78">
                    <a:extLst>
                      <a:ext uri="{FF2B5EF4-FFF2-40B4-BE49-F238E27FC236}">
                        <a16:creationId xmlns:a16="http://schemas.microsoft.com/office/drawing/2014/main" id="{E6B5FB80-2C69-4733-B4BE-F537325AA4A6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0" name="Arc 79">
                    <a:extLst>
                      <a:ext uri="{FF2B5EF4-FFF2-40B4-BE49-F238E27FC236}">
                        <a16:creationId xmlns:a16="http://schemas.microsoft.com/office/drawing/2014/main" id="{9D00803F-98C6-4ED9-B867-43498F8896F7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B021CDE-39E4-4638-A0A3-F2DB4717B184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73" name="Circle: Hollow 72">
                  <a:extLst>
                    <a:ext uri="{FF2B5EF4-FFF2-40B4-BE49-F238E27FC236}">
                      <a16:creationId xmlns:a16="http://schemas.microsoft.com/office/drawing/2014/main" id="{B15E9C0B-82D3-45FD-96E1-0056C7C63189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9236BEB-C395-47D0-BBD5-E554335E7DBA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75" name="Circle: Hollow 74">
                    <a:extLst>
                      <a:ext uri="{FF2B5EF4-FFF2-40B4-BE49-F238E27FC236}">
                        <a16:creationId xmlns:a16="http://schemas.microsoft.com/office/drawing/2014/main" id="{AED6F4D6-8086-4954-BEDA-BC73606C80D3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6" name="Arc 75">
                    <a:extLst>
                      <a:ext uri="{FF2B5EF4-FFF2-40B4-BE49-F238E27FC236}">
                        <a16:creationId xmlns:a16="http://schemas.microsoft.com/office/drawing/2014/main" id="{C3F690BF-1D0E-43D7-9EA9-0EBFFB8B6AA2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4C377755-0D95-4618-9609-867EF6C05D5E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69" name="Circle: Hollow 68">
                  <a:extLst>
                    <a:ext uri="{FF2B5EF4-FFF2-40B4-BE49-F238E27FC236}">
                      <a16:creationId xmlns:a16="http://schemas.microsoft.com/office/drawing/2014/main" id="{A0D6A250-3493-4F5A-8A34-3559FF469AC8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955F5A47-78E8-41D0-9DCA-4D2872E4BFD2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71" name="Circle: Hollow 70">
                    <a:extLst>
                      <a:ext uri="{FF2B5EF4-FFF2-40B4-BE49-F238E27FC236}">
                        <a16:creationId xmlns:a16="http://schemas.microsoft.com/office/drawing/2014/main" id="{CD441DD3-6CC7-4543-9ACE-9AF7330A87A7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Arc 71">
                    <a:extLst>
                      <a:ext uri="{FF2B5EF4-FFF2-40B4-BE49-F238E27FC236}">
                        <a16:creationId xmlns:a16="http://schemas.microsoft.com/office/drawing/2014/main" id="{4A82C6D2-14D5-4BA9-B4F8-576633C9C19F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6E87929-4FC1-4340-8C52-A714A984E0FA}"/>
                </a:ext>
              </a:extLst>
            </p:cNvPr>
            <p:cNvGrpSpPr/>
            <p:nvPr/>
          </p:nvGrpSpPr>
          <p:grpSpPr>
            <a:xfrm rot="7827668">
              <a:off x="3172448" y="588838"/>
              <a:ext cx="5738646" cy="5769562"/>
              <a:chOff x="3233529" y="566530"/>
              <a:chExt cx="5738646" cy="5769562"/>
            </a:xfrm>
            <a:grpFill/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E868BAAA-9C59-4828-B9C4-18B671CE0D70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60" name="Circle: Hollow 59">
                  <a:extLst>
                    <a:ext uri="{FF2B5EF4-FFF2-40B4-BE49-F238E27FC236}">
                      <a16:creationId xmlns:a16="http://schemas.microsoft.com/office/drawing/2014/main" id="{36CC89DA-7B6C-430A-B178-210A6AC57AAE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6FB80D1E-1CDF-43F5-8974-74887769F3E1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62" name="Circle: Hollow 61">
                    <a:extLst>
                      <a:ext uri="{FF2B5EF4-FFF2-40B4-BE49-F238E27FC236}">
                        <a16:creationId xmlns:a16="http://schemas.microsoft.com/office/drawing/2014/main" id="{AB711E3E-7AFC-42DA-AB46-767354C4A68E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" name="Arc 62">
                    <a:extLst>
                      <a:ext uri="{FF2B5EF4-FFF2-40B4-BE49-F238E27FC236}">
                        <a16:creationId xmlns:a16="http://schemas.microsoft.com/office/drawing/2014/main" id="{AFCB0271-7066-4E66-BF66-5E8C92DE569D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7EE13EDF-743B-474F-AF25-D22DF5DC7C0A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56" name="Circle: Hollow 55">
                  <a:extLst>
                    <a:ext uri="{FF2B5EF4-FFF2-40B4-BE49-F238E27FC236}">
                      <a16:creationId xmlns:a16="http://schemas.microsoft.com/office/drawing/2014/main" id="{43CB2E59-AB7D-4DBD-B5BE-CFDCF7075D38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BF5EDFB-6F20-487C-A71A-0F195EAD4C80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58" name="Circle: Hollow 57">
                    <a:extLst>
                      <a:ext uri="{FF2B5EF4-FFF2-40B4-BE49-F238E27FC236}">
                        <a16:creationId xmlns:a16="http://schemas.microsoft.com/office/drawing/2014/main" id="{D4E47D81-0DA6-4947-8632-96D81736D136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Arc 58">
                    <a:extLst>
                      <a:ext uri="{FF2B5EF4-FFF2-40B4-BE49-F238E27FC236}">
                        <a16:creationId xmlns:a16="http://schemas.microsoft.com/office/drawing/2014/main" id="{601661AB-7838-4EB9-AAF5-63F42CD5C01E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81CCF95-B915-42AB-911E-AEE1959FD09F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52" name="Circle: Hollow 51">
                  <a:extLst>
                    <a:ext uri="{FF2B5EF4-FFF2-40B4-BE49-F238E27FC236}">
                      <a16:creationId xmlns:a16="http://schemas.microsoft.com/office/drawing/2014/main" id="{019AE624-7043-4ECF-B129-B64C35DF502B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C8C9FE1E-4C11-45C2-9B50-75D7AAB3A1F4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54" name="Circle: Hollow 53">
                    <a:extLst>
                      <a:ext uri="{FF2B5EF4-FFF2-40B4-BE49-F238E27FC236}">
                        <a16:creationId xmlns:a16="http://schemas.microsoft.com/office/drawing/2014/main" id="{8F43BAE3-4CF0-4757-970D-375EA4DA11DF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5" name="Arc 54">
                    <a:extLst>
                      <a:ext uri="{FF2B5EF4-FFF2-40B4-BE49-F238E27FC236}">
                        <a16:creationId xmlns:a16="http://schemas.microsoft.com/office/drawing/2014/main" id="{3B8F958A-9C1C-4BF1-A74D-A72F1416394E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5B10F43-C620-4A6E-878B-2A70D761B642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48" name="Circle: Hollow 47">
                  <a:extLst>
                    <a:ext uri="{FF2B5EF4-FFF2-40B4-BE49-F238E27FC236}">
                      <a16:creationId xmlns:a16="http://schemas.microsoft.com/office/drawing/2014/main" id="{5A2D600B-A54B-4DA8-A159-5260827740F5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1DE919DA-7618-4E5F-9937-7E820F4983F8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50" name="Circle: Hollow 49">
                    <a:extLst>
                      <a:ext uri="{FF2B5EF4-FFF2-40B4-BE49-F238E27FC236}">
                        <a16:creationId xmlns:a16="http://schemas.microsoft.com/office/drawing/2014/main" id="{A69569EB-9EE5-4D7A-B925-7A49E757EA21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" name="Arc 50">
                    <a:extLst>
                      <a:ext uri="{FF2B5EF4-FFF2-40B4-BE49-F238E27FC236}">
                        <a16:creationId xmlns:a16="http://schemas.microsoft.com/office/drawing/2014/main" id="{AEF2995A-C8A5-462A-9F50-4835B7260372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DE8B65A7-D797-454E-9194-DC42CDFDFF42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44" name="Circle: Hollow 43">
                  <a:extLst>
                    <a:ext uri="{FF2B5EF4-FFF2-40B4-BE49-F238E27FC236}">
                      <a16:creationId xmlns:a16="http://schemas.microsoft.com/office/drawing/2014/main" id="{E00B14CD-F65E-4013-AAC8-5B64CB26F59F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C244F5BE-897D-4A1E-9822-D0F78100BFC1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46" name="Circle: Hollow 45">
                    <a:extLst>
                      <a:ext uri="{FF2B5EF4-FFF2-40B4-BE49-F238E27FC236}">
                        <a16:creationId xmlns:a16="http://schemas.microsoft.com/office/drawing/2014/main" id="{0E374721-3DDE-4ABB-B2CA-79F2D9D91EC3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" name="Arc 46">
                    <a:extLst>
                      <a:ext uri="{FF2B5EF4-FFF2-40B4-BE49-F238E27FC236}">
                        <a16:creationId xmlns:a16="http://schemas.microsoft.com/office/drawing/2014/main" id="{F3913BE2-162C-48BE-AFF1-06923ABAB6BE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195CB4A-AEFF-4718-AAA0-40594E1186A6}"/>
                </a:ext>
              </a:extLst>
            </p:cNvPr>
            <p:cNvGrpSpPr/>
            <p:nvPr/>
          </p:nvGrpSpPr>
          <p:grpSpPr>
            <a:xfrm rot="2922498">
              <a:off x="3240382" y="597354"/>
              <a:ext cx="5738646" cy="5769562"/>
              <a:chOff x="3233529" y="566530"/>
              <a:chExt cx="5738646" cy="5769562"/>
            </a:xfrm>
            <a:grpFill/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E765181-5104-4622-B140-75A2BDCF10F6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35" name="Circle: Hollow 34">
                  <a:extLst>
                    <a:ext uri="{FF2B5EF4-FFF2-40B4-BE49-F238E27FC236}">
                      <a16:creationId xmlns:a16="http://schemas.microsoft.com/office/drawing/2014/main" id="{11759A9A-3AC2-46E6-B551-6E01E82D01BA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AB604E9B-E55C-44B9-A3EE-06900074E6F6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37" name="Circle: Hollow 36">
                    <a:extLst>
                      <a:ext uri="{FF2B5EF4-FFF2-40B4-BE49-F238E27FC236}">
                        <a16:creationId xmlns:a16="http://schemas.microsoft.com/office/drawing/2014/main" id="{F17B4300-F660-4192-B83E-06CEF0E21AE3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8" name="Arc 37">
                    <a:extLst>
                      <a:ext uri="{FF2B5EF4-FFF2-40B4-BE49-F238E27FC236}">
                        <a16:creationId xmlns:a16="http://schemas.microsoft.com/office/drawing/2014/main" id="{F218275E-CF9E-49A5-A2EC-48AF40561AD4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6FC9C75-C448-44F4-9035-E8392BA66DD6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31" name="Circle: Hollow 30">
                  <a:extLst>
                    <a:ext uri="{FF2B5EF4-FFF2-40B4-BE49-F238E27FC236}">
                      <a16:creationId xmlns:a16="http://schemas.microsoft.com/office/drawing/2014/main" id="{D29764C2-84F6-4F78-9557-E20829C14461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E05E963B-019B-4CF1-B6B8-F1D8120B5B13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33" name="Circle: Hollow 32">
                    <a:extLst>
                      <a:ext uri="{FF2B5EF4-FFF2-40B4-BE49-F238E27FC236}">
                        <a16:creationId xmlns:a16="http://schemas.microsoft.com/office/drawing/2014/main" id="{284B5618-6422-4FA2-BAEE-2BDED2E64CD6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Arc 33">
                    <a:extLst>
                      <a:ext uri="{FF2B5EF4-FFF2-40B4-BE49-F238E27FC236}">
                        <a16:creationId xmlns:a16="http://schemas.microsoft.com/office/drawing/2014/main" id="{82063001-B254-446A-9BE5-41D9AE41E544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C5B07C6-19CD-4A81-9DD8-4FF243B809CA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27" name="Circle: Hollow 26">
                  <a:extLst>
                    <a:ext uri="{FF2B5EF4-FFF2-40B4-BE49-F238E27FC236}">
                      <a16:creationId xmlns:a16="http://schemas.microsoft.com/office/drawing/2014/main" id="{EEF03A5F-5E62-4E0C-8D1B-0ACBE1085047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D247B371-9044-4667-86AE-0BA37CFBF13E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29" name="Circle: Hollow 28">
                    <a:extLst>
                      <a:ext uri="{FF2B5EF4-FFF2-40B4-BE49-F238E27FC236}">
                        <a16:creationId xmlns:a16="http://schemas.microsoft.com/office/drawing/2014/main" id="{32743BF2-8ABB-48B6-862E-52C21213E951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" name="Arc 29">
                    <a:extLst>
                      <a:ext uri="{FF2B5EF4-FFF2-40B4-BE49-F238E27FC236}">
                        <a16:creationId xmlns:a16="http://schemas.microsoft.com/office/drawing/2014/main" id="{1A7CA65D-2190-4F10-A19C-C2F6EB7F37D0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AAEE7CD-B302-4175-8F12-319A7B510DB7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23" name="Circle: Hollow 22">
                  <a:extLst>
                    <a:ext uri="{FF2B5EF4-FFF2-40B4-BE49-F238E27FC236}">
                      <a16:creationId xmlns:a16="http://schemas.microsoft.com/office/drawing/2014/main" id="{19E87C4F-E1A3-408A-AAA8-FBCFFF5B92A1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231B35EF-A213-41C3-857E-C80AB5DF4D98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25" name="Circle: Hollow 24">
                    <a:extLst>
                      <a:ext uri="{FF2B5EF4-FFF2-40B4-BE49-F238E27FC236}">
                        <a16:creationId xmlns:a16="http://schemas.microsoft.com/office/drawing/2014/main" id="{302B9AF9-DBB6-4848-8327-35D16BE3B172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" name="Arc 25">
                    <a:extLst>
                      <a:ext uri="{FF2B5EF4-FFF2-40B4-BE49-F238E27FC236}">
                        <a16:creationId xmlns:a16="http://schemas.microsoft.com/office/drawing/2014/main" id="{472945E0-448C-40C2-BC6C-3626F5F2628D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3404B6D0-6900-4362-9D5B-56ABF5069EE9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9" name="Circle: Hollow 18">
                  <a:extLst>
                    <a:ext uri="{FF2B5EF4-FFF2-40B4-BE49-F238E27FC236}">
                      <a16:creationId xmlns:a16="http://schemas.microsoft.com/office/drawing/2014/main" id="{AC7B72CC-F60F-457D-8511-14B022C00AC2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5A3F19D5-E493-467B-B6D0-463088E1300D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21" name="Circle: Hollow 20">
                    <a:extLst>
                      <a:ext uri="{FF2B5EF4-FFF2-40B4-BE49-F238E27FC236}">
                        <a16:creationId xmlns:a16="http://schemas.microsoft.com/office/drawing/2014/main" id="{35B477BD-B3B1-4381-AEE9-22F808BD2952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" name="Arc 21">
                    <a:extLst>
                      <a:ext uri="{FF2B5EF4-FFF2-40B4-BE49-F238E27FC236}">
                        <a16:creationId xmlns:a16="http://schemas.microsoft.com/office/drawing/2014/main" id="{D54142EA-289B-44DA-A0B6-57B5221F669E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0824BA0-CB53-4B5F-A2E8-6B01A5ED7A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07" t="9643" r="30052" b="12318"/>
          <a:stretch/>
        </p:blipFill>
        <p:spPr>
          <a:xfrm rot="5400000">
            <a:off x="4838896" y="859359"/>
            <a:ext cx="2514206" cy="265044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7328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C8B948-0C07-4F4F-8DB9-D889E160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0BA6-5D7F-4C5B-8C1F-2AA2654EF8C9}" type="datetime8">
              <a:rPr lang="bn-BD" smtClean="0"/>
              <a:t>22 অক্টোবর., 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DACF20-08E2-4ABE-BD42-91FDD86B4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11245-6AE8-4D2A-AA9D-038D310F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2</a:t>
            </a:fld>
            <a:endParaRPr lang="en-US"/>
          </a:p>
        </p:txBody>
      </p:sp>
      <p:sp>
        <p:nvSpPr>
          <p:cNvPr id="5" name="16-Point Star 1">
            <a:extLst>
              <a:ext uri="{FF2B5EF4-FFF2-40B4-BE49-F238E27FC236}">
                <a16:creationId xmlns:a16="http://schemas.microsoft.com/office/drawing/2014/main" id="{DBC08443-2292-4DE2-AD9A-00F04CC37FF3}"/>
              </a:ext>
            </a:extLst>
          </p:cNvPr>
          <p:cNvSpPr/>
          <p:nvPr/>
        </p:nvSpPr>
        <p:spPr>
          <a:xfrm>
            <a:off x="3848100" y="1163960"/>
            <a:ext cx="4495800" cy="1676400"/>
          </a:xfrm>
          <a:prstGeom prst="star16">
            <a:avLst>
              <a:gd name="adj" fmla="val 4022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ECF415-DEC2-4F66-B87B-CD759B52A268}"/>
              </a:ext>
            </a:extLst>
          </p:cNvPr>
          <p:cNvSpPr/>
          <p:nvPr/>
        </p:nvSpPr>
        <p:spPr>
          <a:xfrm>
            <a:off x="1257300" y="306896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97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450825" y="2135238"/>
            <a:ext cx="9290349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/>
            <a:r>
              <a:rPr lang="bn-IN" sz="30000" b="1" spc="50" dirty="0">
                <a:ln w="11430">
                  <a:solidFill>
                    <a:srgbClr val="FF00FF"/>
                  </a:solidFill>
                </a:ln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30000" b="1" spc="50" dirty="0">
              <a:ln w="11430">
                <a:solidFill>
                  <a:srgbClr val="FF00FF"/>
                </a:solidFill>
              </a:ln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FC47-5ACD-461A-87C4-9675C3E5FC34}" type="datetime8">
              <a:rPr lang="bn-BD" smtClean="0"/>
              <a:t>22 অক্টোবর., 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639A66-869D-4585-93BE-60F90764E7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790" y="980728"/>
            <a:ext cx="1634420" cy="1916832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89457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5BF1-08AB-4665-9124-77EB191D2C3F}" type="datetime8">
              <a:rPr lang="bn-BD" smtClean="0"/>
              <a:t>22 অক্টোবর., 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4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526284-AF49-41A6-82F9-8C4106E01544}"/>
              </a:ext>
            </a:extLst>
          </p:cNvPr>
          <p:cNvSpPr txBox="1">
            <a:spLocks/>
          </p:cNvSpPr>
          <p:nvPr/>
        </p:nvSpPr>
        <p:spPr>
          <a:xfrm>
            <a:off x="7355594" y="1122840"/>
            <a:ext cx="3313247" cy="7499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E7EFF-ED24-4F43-88AD-DFD1DDF1EA7A}"/>
              </a:ext>
            </a:extLst>
          </p:cNvPr>
          <p:cNvSpPr txBox="1">
            <a:spLocks/>
          </p:cNvSpPr>
          <p:nvPr/>
        </p:nvSpPr>
        <p:spPr>
          <a:xfrm>
            <a:off x="7039130" y="5131630"/>
            <a:ext cx="4038600" cy="762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endParaRPr lang="en-US" sz="36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A6E118-4E78-43B6-8AB2-B307F82AF498}"/>
              </a:ext>
            </a:extLst>
          </p:cNvPr>
          <p:cNvSpPr/>
          <p:nvPr/>
        </p:nvSpPr>
        <p:spPr>
          <a:xfrm>
            <a:off x="6429530" y="978730"/>
            <a:ext cx="5222223" cy="5410200"/>
          </a:xfrm>
          <a:prstGeom prst="rect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95BBCB95-8E8A-404B-8C6F-9BD57E61B5AE}"/>
              </a:ext>
            </a:extLst>
          </p:cNvPr>
          <p:cNvSpPr/>
          <p:nvPr/>
        </p:nvSpPr>
        <p:spPr>
          <a:xfrm>
            <a:off x="7267730" y="2764662"/>
            <a:ext cx="3488974" cy="62468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মেশিনারি-১</a:t>
            </a: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35965391-33AD-4928-8639-F232635FE7BF}"/>
              </a:ext>
            </a:extLst>
          </p:cNvPr>
          <p:cNvSpPr/>
          <p:nvPr/>
        </p:nvSpPr>
        <p:spPr>
          <a:xfrm>
            <a:off x="7355594" y="2078862"/>
            <a:ext cx="3313246" cy="61112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B362AF62-918F-4308-89ED-D160298FE389}"/>
              </a:ext>
            </a:extLst>
          </p:cNvPr>
          <p:cNvSpPr/>
          <p:nvPr/>
        </p:nvSpPr>
        <p:spPr>
          <a:xfrm>
            <a:off x="7496330" y="4369630"/>
            <a:ext cx="2969119" cy="61157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D2FC2559-829F-48F4-84FA-FF6310A1EB40}"/>
              </a:ext>
            </a:extLst>
          </p:cNvPr>
          <p:cNvSpPr/>
          <p:nvPr/>
        </p:nvSpPr>
        <p:spPr>
          <a:xfrm>
            <a:off x="7496330" y="3531430"/>
            <a:ext cx="2791000" cy="593195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9C2253-7B24-426B-B7B3-7FE30AD43BA2}"/>
              </a:ext>
            </a:extLst>
          </p:cNvPr>
          <p:cNvGrpSpPr/>
          <p:nvPr/>
        </p:nvGrpSpPr>
        <p:grpSpPr>
          <a:xfrm>
            <a:off x="741493" y="978729"/>
            <a:ext cx="5174365" cy="5410199"/>
            <a:chOff x="636563" y="723899"/>
            <a:chExt cx="5366337" cy="541019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797CF7C-1C0D-4921-9CCD-A537B4AED7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1" t="641" r="2963" b="10563"/>
            <a:stretch/>
          </p:blipFill>
          <p:spPr>
            <a:xfrm>
              <a:off x="636563" y="723899"/>
              <a:ext cx="5366337" cy="5410199"/>
            </a:xfrm>
            <a:prstGeom prst="rect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F04D017-25E7-4B4D-A0BC-D4C23C4D2488}"/>
                </a:ext>
              </a:extLst>
            </p:cNvPr>
            <p:cNvSpPr/>
            <p:nvPr/>
          </p:nvSpPr>
          <p:spPr>
            <a:xfrm>
              <a:off x="4696621" y="4719343"/>
              <a:ext cx="1127765" cy="271756"/>
            </a:xfrm>
            <a:prstGeom prst="rect">
              <a:avLst/>
            </a:prstGeom>
            <a:solidFill>
              <a:srgbClr val="0000CC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MIEB 19010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8CAEF9D-3DE1-4471-990F-6EB41FAC9427}"/>
                </a:ext>
              </a:extLst>
            </p:cNvPr>
            <p:cNvSpPr/>
            <p:nvPr/>
          </p:nvSpPr>
          <p:spPr>
            <a:xfrm>
              <a:off x="4085791" y="5410200"/>
              <a:ext cx="1415918" cy="271756"/>
            </a:xfrm>
            <a:prstGeom prst="rect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01730-878558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8849851-3049-462A-90CE-2A0F37110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3" y="1524000"/>
              <a:ext cx="2757797" cy="2812861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67197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07508" y="855439"/>
            <a:ext cx="237698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3512" y="4293096"/>
            <a:ext cx="3875749" cy="223224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1" name="Picture 20" descr="32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0056" y="4221088"/>
            <a:ext cx="3833734" cy="223224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2641-7252-4D4B-81ED-AF941CCE8D65}" type="datetime8">
              <a:rPr lang="bn-BD" smtClean="0"/>
              <a:t>22 অক্টোবর., 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BBBF7B-C810-4205-895C-F6C003410F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1700808"/>
            <a:ext cx="3888432" cy="23511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067E6B-1D55-4A8F-8BB2-A06A6C1E07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5"/>
          <a:stretch/>
        </p:blipFill>
        <p:spPr>
          <a:xfrm>
            <a:off x="1703512" y="1700808"/>
            <a:ext cx="3816424" cy="23762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11732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87712" y="983348"/>
            <a:ext cx="5616575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3500" y="5594248"/>
            <a:ext cx="6985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endParaRPr 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2"/>
          <a:stretch/>
        </p:blipFill>
        <p:spPr>
          <a:xfrm>
            <a:off x="3020786" y="2276872"/>
            <a:ext cx="6150428" cy="29471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9756-61A8-454D-B746-781DFA79B8D8}" type="datetime8">
              <a:rPr lang="bn-BD" smtClean="0"/>
              <a:t>22 অক্টোবর.,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1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838200" y="1878935"/>
            <a:ext cx="10523222" cy="40703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4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4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sz="4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r>
              <a:rPr lang="bn-IN" sz="4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তা বলতে পারবে।</a:t>
            </a:r>
          </a:p>
          <a:p>
            <a:pPr marL="571500" indent="-5715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4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4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sz="4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ট্রেডের</a:t>
            </a:r>
            <a:r>
              <a:rPr lang="en-US" sz="4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4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 নাম বলতে পারবে।</a:t>
            </a:r>
          </a:p>
          <a:p>
            <a:pPr marL="571500" indent="-5715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4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4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sz="4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pPr marL="571500" indent="-5715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4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4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sz="4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ট্রেডের</a:t>
            </a:r>
            <a:r>
              <a:rPr lang="en-US" sz="4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 ব্যাখা করতে পারবে।</a:t>
            </a:r>
            <a:endParaRPr lang="en-US" sz="44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4822639" y="908720"/>
            <a:ext cx="2546722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82B6-3146-4E58-9655-91CC3CA1C92F}" type="datetime8">
              <a:rPr lang="bn-BD" smtClean="0"/>
              <a:t>22 অক্টোবর., 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7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31A5F5-58D0-431D-A6D9-CC09532A6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0BA6-5D7F-4C5B-8C1F-2AA2654EF8C9}" type="datetime8">
              <a:rPr lang="bn-BD" smtClean="0"/>
              <a:t>22 অক্টোবর., 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A4F3D5-A5D4-4C1E-A835-E5F33B5E6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EDD5D-E058-4920-83B0-DCCBF1CC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FAAF95-25A9-46A1-89F6-A3822106B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9139" y="980728"/>
            <a:ext cx="4513721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537620-C49A-4E1A-9CF5-69DAC2EB3145}"/>
              </a:ext>
            </a:extLst>
          </p:cNvPr>
          <p:cNvSpPr txBox="1"/>
          <p:nvPr/>
        </p:nvSpPr>
        <p:spPr>
          <a:xfrm>
            <a:off x="551384" y="5157192"/>
            <a:ext cx="116406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ফার্ম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খামারে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সুষ্ঠু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রক্ষণাবেক্ষণ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ফার্ম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মেশিনারি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ট্রেডের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প্রয়োগের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E49362-31EA-421E-9E63-286B7DE80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56" y="2382896"/>
            <a:ext cx="3131840" cy="2348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78E30B-6EED-4001-9730-BF22B7496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336750"/>
            <a:ext cx="3254896" cy="24411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B0AEFA-B218-4581-9F8A-8B31F10C7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2351111"/>
            <a:ext cx="3312368" cy="241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2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31A5F5-58D0-431D-A6D9-CC09532A6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0BA6-5D7F-4C5B-8C1F-2AA2654EF8C9}" type="datetime8">
              <a:rPr lang="bn-BD" smtClean="0"/>
              <a:t>22 অক্টোবর., 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A4F3D5-A5D4-4C1E-A835-E5F33B5E6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EDD5D-E058-4920-83B0-DCCBF1CC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FAAF95-25A9-46A1-89F6-A3822106B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528" y="820976"/>
            <a:ext cx="5736943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ক্ষেত্রসমূহ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41EBE8-F35C-45C7-A71E-F8C54D945F0B}"/>
              </a:ext>
            </a:extLst>
          </p:cNvPr>
          <p:cNvGrpSpPr/>
          <p:nvPr/>
        </p:nvGrpSpPr>
        <p:grpSpPr>
          <a:xfrm>
            <a:off x="1327720" y="3719165"/>
            <a:ext cx="1944216" cy="2436763"/>
            <a:chOff x="1991544" y="3573016"/>
            <a:chExt cx="1152128" cy="1728192"/>
          </a:xfrm>
          <a:solidFill>
            <a:srgbClr val="0066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D0B958-CD2D-421C-B377-00B1B95B7E07}"/>
                </a:ext>
              </a:extLst>
            </p:cNvPr>
            <p:cNvSpPr/>
            <p:nvPr/>
          </p:nvSpPr>
          <p:spPr>
            <a:xfrm>
              <a:off x="2351584" y="3573016"/>
              <a:ext cx="360040" cy="648072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C9FCB6A-709D-411B-97A2-BE8434118DC4}"/>
                </a:ext>
              </a:extLst>
            </p:cNvPr>
            <p:cNvSpPr/>
            <p:nvPr/>
          </p:nvSpPr>
          <p:spPr>
            <a:xfrm>
              <a:off x="1991544" y="4221088"/>
              <a:ext cx="1152128" cy="108012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খাদ্য</a:t>
              </a:r>
              <a:r>
                <a:rPr lang="en-US" sz="40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শস্য</a:t>
              </a:r>
              <a:r>
                <a:rPr lang="en-US" sz="40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উৎপাদন</a:t>
              </a:r>
              <a:endPara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DDF6048-63D3-4EFA-B540-3AB7835FB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913496"/>
            <a:ext cx="2624086" cy="18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6EF43072-B229-4C1C-8A7B-8D36C7AB4113}"/>
              </a:ext>
            </a:extLst>
          </p:cNvPr>
          <p:cNvGrpSpPr/>
          <p:nvPr/>
        </p:nvGrpSpPr>
        <p:grpSpPr>
          <a:xfrm>
            <a:off x="3437892" y="3713695"/>
            <a:ext cx="1944216" cy="2436763"/>
            <a:chOff x="1991544" y="3573016"/>
            <a:chExt cx="1152128" cy="1728192"/>
          </a:xfrm>
          <a:solidFill>
            <a:srgbClr val="0066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80307B4-47A0-409F-8362-5E3A46D1905A}"/>
                </a:ext>
              </a:extLst>
            </p:cNvPr>
            <p:cNvSpPr/>
            <p:nvPr/>
          </p:nvSpPr>
          <p:spPr>
            <a:xfrm>
              <a:off x="2351584" y="3573016"/>
              <a:ext cx="360040" cy="648072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C1E9F53-5F3A-415D-AA4A-655DC9D09294}"/>
                </a:ext>
              </a:extLst>
            </p:cNvPr>
            <p:cNvSpPr/>
            <p:nvPr/>
          </p:nvSpPr>
          <p:spPr>
            <a:xfrm>
              <a:off x="1991544" y="4221088"/>
              <a:ext cx="1152128" cy="108012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পোল্ট্রি</a:t>
              </a:r>
              <a:r>
                <a:rPr lang="en-US" sz="40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শিল্প</a:t>
              </a:r>
              <a:endPara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E482ABB-3BBB-48ED-BFDE-67318D025DFC}"/>
              </a:ext>
            </a:extLst>
          </p:cNvPr>
          <p:cNvGrpSpPr/>
          <p:nvPr/>
        </p:nvGrpSpPr>
        <p:grpSpPr>
          <a:xfrm>
            <a:off x="5548064" y="3715063"/>
            <a:ext cx="1944216" cy="2436763"/>
            <a:chOff x="1991544" y="3573016"/>
            <a:chExt cx="1152128" cy="1728192"/>
          </a:xfrm>
          <a:solidFill>
            <a:srgbClr val="0066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E1023BE-E521-4F28-BAF5-7D3D098A4EA0}"/>
                </a:ext>
              </a:extLst>
            </p:cNvPr>
            <p:cNvSpPr/>
            <p:nvPr/>
          </p:nvSpPr>
          <p:spPr>
            <a:xfrm>
              <a:off x="2351584" y="3573016"/>
              <a:ext cx="360040" cy="648072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D1227EC-B7E1-4EDB-B119-8C3910802206}"/>
                </a:ext>
              </a:extLst>
            </p:cNvPr>
            <p:cNvSpPr/>
            <p:nvPr/>
          </p:nvSpPr>
          <p:spPr>
            <a:xfrm>
              <a:off x="1991544" y="4221088"/>
              <a:ext cx="1152128" cy="108012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ডেইরী</a:t>
              </a:r>
              <a:r>
                <a:rPr lang="en-US" sz="40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শিল্প</a:t>
              </a:r>
              <a:endPara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B508EC6-B357-4D66-BFAC-6C0B945E31F6}"/>
              </a:ext>
            </a:extLst>
          </p:cNvPr>
          <p:cNvGrpSpPr/>
          <p:nvPr/>
        </p:nvGrpSpPr>
        <p:grpSpPr>
          <a:xfrm>
            <a:off x="7658236" y="3716431"/>
            <a:ext cx="1944216" cy="2436763"/>
            <a:chOff x="1991544" y="3573016"/>
            <a:chExt cx="1152128" cy="1728192"/>
          </a:xfrm>
          <a:solidFill>
            <a:srgbClr val="0066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D52072D-96BD-4488-869B-2A9D12B819E0}"/>
                </a:ext>
              </a:extLst>
            </p:cNvPr>
            <p:cNvSpPr/>
            <p:nvPr/>
          </p:nvSpPr>
          <p:spPr>
            <a:xfrm>
              <a:off x="2351584" y="3573016"/>
              <a:ext cx="360040" cy="648072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A049825-779E-4002-B814-8A8737A358CB}"/>
                </a:ext>
              </a:extLst>
            </p:cNvPr>
            <p:cNvSpPr/>
            <p:nvPr/>
          </p:nvSpPr>
          <p:spPr>
            <a:xfrm>
              <a:off x="1991544" y="4221088"/>
              <a:ext cx="1152128" cy="108012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মৎস</a:t>
              </a:r>
              <a:r>
                <a:rPr lang="en-US" sz="40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শিল্প</a:t>
              </a:r>
              <a:endPara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892C1EF-E35E-4047-9597-8681F461FB6C}"/>
              </a:ext>
            </a:extLst>
          </p:cNvPr>
          <p:cNvGrpSpPr/>
          <p:nvPr/>
        </p:nvGrpSpPr>
        <p:grpSpPr>
          <a:xfrm>
            <a:off x="9768408" y="3717799"/>
            <a:ext cx="1944216" cy="2436763"/>
            <a:chOff x="1991544" y="3573016"/>
            <a:chExt cx="1152128" cy="1728192"/>
          </a:xfrm>
          <a:solidFill>
            <a:srgbClr val="0066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4601BED-053E-4313-A27B-752F5AC48373}"/>
                </a:ext>
              </a:extLst>
            </p:cNvPr>
            <p:cNvSpPr/>
            <p:nvPr/>
          </p:nvSpPr>
          <p:spPr>
            <a:xfrm>
              <a:off x="2351584" y="3573016"/>
              <a:ext cx="360040" cy="648072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2DF2A55-FAD4-4316-9445-5AEC34F581EF}"/>
                </a:ext>
              </a:extLst>
            </p:cNvPr>
            <p:cNvSpPr/>
            <p:nvPr/>
          </p:nvSpPr>
          <p:spPr>
            <a:xfrm>
              <a:off x="1991544" y="4221088"/>
              <a:ext cx="1152128" cy="108012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পরিবহণ</a:t>
              </a:r>
              <a:endPara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C6E8C5F-0AA1-42FA-A08A-14A50F19F8EC}"/>
              </a:ext>
            </a:extLst>
          </p:cNvPr>
          <p:cNvSpPr/>
          <p:nvPr/>
        </p:nvSpPr>
        <p:spPr>
          <a:xfrm>
            <a:off x="0" y="3569680"/>
            <a:ext cx="12192000" cy="432048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3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06967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67 0.00023 L 0.22917 -0.010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-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17 -0.01019 L 0.38868 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868 0.00023 L 0.5599 0.000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99 0.00023 L 0.71342 -0.010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-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AnalogousFromLightSeed_2SEEDS">
      <a:dk1>
        <a:srgbClr val="000000"/>
      </a:dk1>
      <a:lt1>
        <a:srgbClr val="FFFFFF"/>
      </a:lt1>
      <a:dk2>
        <a:srgbClr val="3C3122"/>
      </a:dk2>
      <a:lt2>
        <a:srgbClr val="E2E5E8"/>
      </a:lt2>
      <a:accent1>
        <a:srgbClr val="CB9851"/>
      </a:accent1>
      <a:accent2>
        <a:srgbClr val="DA8C7C"/>
      </a:accent2>
      <a:accent3>
        <a:srgbClr val="A5A561"/>
      </a:accent3>
      <a:accent4>
        <a:srgbClr val="54AEAF"/>
      </a:accent4>
      <a:accent5>
        <a:srgbClr val="6BA7D5"/>
      </a:accent5>
      <a:accent6>
        <a:srgbClr val="6576D3"/>
      </a:accent6>
      <a:hlink>
        <a:srgbClr val="6582AC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9474C30-5CBF-4696-8E39-32CB5F13C0BB}" vid="{C3F3E4F6-E506-4675-BEAC-071968C578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396</TotalTime>
  <Words>312</Words>
  <Application>Microsoft Office PowerPoint</Application>
  <PresentationFormat>Widescreen</PresentationFormat>
  <Paragraphs>102</Paragraphs>
  <Slides>15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Neue Haas Grotesk Text Pro</vt:lpstr>
      <vt:lpstr>NikoshBAN</vt:lpstr>
      <vt:lpstr>Wingdings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Hewlett-Packard Company</dc:creator>
  <cp:lastModifiedBy>TSCM</cp:lastModifiedBy>
  <cp:revision>40</cp:revision>
  <dcterms:created xsi:type="dcterms:W3CDTF">2016-05-22T06:56:19Z</dcterms:created>
  <dcterms:modified xsi:type="dcterms:W3CDTF">2021-10-22T09:35:49Z</dcterms:modified>
</cp:coreProperties>
</file>