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8651" autoAdjust="0"/>
  </p:normalViewPr>
  <p:slideViewPr>
    <p:cSldViewPr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8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33400" y="609600"/>
            <a:ext cx="7696200" cy="2133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PH" sz="1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8839200" cy="4038600"/>
          </a:xfrm>
          <a:prstGeom prst="rect">
            <a:avLst/>
          </a:prstGeom>
        </p:spPr>
      </p:pic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534400" y="61722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4220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152400"/>
            <a:ext cx="6629400" cy="16764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PH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057400"/>
            <a:ext cx="78486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PH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1828800"/>
            <a:ext cx="762000" cy="990600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5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7696200" cy="167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PH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270263"/>
              </p:ext>
            </p:extLst>
          </p:nvPr>
        </p:nvGraphicFramePr>
        <p:xfrm>
          <a:off x="762000" y="2057400"/>
          <a:ext cx="6781800" cy="4627534"/>
        </p:xfrm>
        <a:graphic>
          <a:graphicData uri="http://schemas.openxmlformats.org/drawingml/2006/table">
            <a:tbl>
              <a:tblPr firstRow="1" bandRow="1"/>
              <a:tblGrid>
                <a:gridCol w="3352800"/>
                <a:gridCol w="3429000"/>
              </a:tblGrid>
              <a:tr h="7219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ব্যাপন</a:t>
                      </a:r>
                      <a:endParaRPr lang="en-PH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অভিস্রবন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63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১।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ব্যাপন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প্রক্রিয়ায়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দ্রব্যের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অণুগুলো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ঘনত্বযুক্ত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এলাকা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থেকে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ঘনত্বযুক্ত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ঘনত্বযুক্ত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এলাকার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দিকে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ছড়িয়ে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পড়ে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১।অভিস্রবন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দ্রাবক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অণুগুলো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কম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ঘনত্বযুক্ত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এলাকা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থেকে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বেশি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ঘনত্বযুক্ত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এলাকার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দিকে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ছড়িয়ে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পড়ে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901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২।এই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খনিজ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লবন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শোষিত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২এই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প্রক্রিয়ায়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শোষিত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7342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৩।অর্ধভেদ্য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পর্দা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৩অর্ধভেদ্য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পর্দা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546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৪।দ্রব ও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দ্রাবক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উভয়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–ই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প্রবেশ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৪।শুধুমাত্র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দ্রাবক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অণু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প্রবেশ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PH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ction Button: Home 3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5940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3700" y="76200"/>
            <a:ext cx="46482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PH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2362200"/>
            <a:ext cx="6858000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১।ইমবাইবিশন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২।ব্যাপন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        </a:t>
            </a:r>
          </a:p>
          <a:p>
            <a:pPr algn="ctr"/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৩।অভিস্রবন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PH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505200" y="1371600"/>
            <a:ext cx="1676400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Action Button: Home 5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4186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152401"/>
            <a:ext cx="5715000" cy="205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PH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971800"/>
            <a:ext cx="82296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১।উদ্ভিদ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ইমবাইবিশণ,ব্যাপন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PH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657600" y="2209801"/>
            <a:ext cx="1295400" cy="76199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204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990600" y="1752600"/>
            <a:ext cx="7239000" cy="3505200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PH" sz="1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Action Button: Home 2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87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2400"/>
            <a:ext cx="73914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PH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Action Button: Home 3">
            <a:hlinkClick r:id="" action="ppaction://noaction" highlightClick="1"/>
          </p:cNvPr>
          <p:cNvSpPr/>
          <p:nvPr/>
        </p:nvSpPr>
        <p:spPr>
          <a:xfrm>
            <a:off x="8686800" y="6248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xtBox 4"/>
          <p:cNvSpPr txBox="1"/>
          <p:nvPr/>
        </p:nvSpPr>
        <p:spPr>
          <a:xfrm>
            <a:off x="1295400" y="2819400"/>
            <a:ext cx="6172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আরিফুর রহমান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সহঃ শিক্ষক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আজিজপুর উচ্চ বিদযালয়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বালাগঞ্জ,সিলেট।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Email: arifur210189@gmail.com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860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0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447800" y="76200"/>
            <a:ext cx="6324600" cy="9906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PH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86200" y="1066800"/>
            <a:ext cx="1066800" cy="838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" name="Flowchart: Punched Tape 3"/>
          <p:cNvSpPr/>
          <p:nvPr/>
        </p:nvSpPr>
        <p:spPr>
          <a:xfrm>
            <a:off x="609600" y="1371600"/>
            <a:ext cx="8229600" cy="55626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শ্রেণিঃনবম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বিষয়ঃজীব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শিরোনামঃউদ্ভিদ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সংখ্যাঃ৫০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সময়ঃ৪৫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305800" y="64008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06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300"/>
            <a:ext cx="2757488" cy="3223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143" y="224216"/>
            <a:ext cx="2743200" cy="3052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3" y="3886200"/>
            <a:ext cx="3876929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9" y="3886200"/>
            <a:ext cx="2590801" cy="281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564" y="3886200"/>
            <a:ext cx="1872094" cy="2819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8997" y="680877"/>
            <a:ext cx="3105028" cy="3205323"/>
          </a:xfrm>
          <a:prstGeom prst="rect">
            <a:avLst/>
          </a:prstGeom>
        </p:spPr>
      </p:pic>
      <p:sp>
        <p:nvSpPr>
          <p:cNvPr id="8" name="Action Button: Home 7">
            <a:hlinkClick r:id="" action="ppaction://noaction" highlightClick="1"/>
          </p:cNvPr>
          <p:cNvSpPr/>
          <p:nvPr/>
        </p:nvSpPr>
        <p:spPr>
          <a:xfrm>
            <a:off x="8686800" y="63246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766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304800"/>
            <a:ext cx="5867400" cy="1447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PH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3581400"/>
            <a:ext cx="8915400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PH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733800" y="1752600"/>
            <a:ext cx="15240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458200" y="64008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5282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1628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PH" sz="7200" dirty="0"/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8305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১।উদ্ভিদের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প্রক্রিয়াগুলো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২।উদ্ভিদের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প্রক্রিয়াগুলো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৩।ব্যাপন ও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PH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ction Button: Home 4">
            <a:hlinkClick r:id="" action="ppaction://noaction" highlightClick="1"/>
          </p:cNvPr>
          <p:cNvSpPr/>
          <p:nvPr/>
        </p:nvSpPr>
        <p:spPr>
          <a:xfrm>
            <a:off x="8382000" y="58674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5252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957" y="3581400"/>
            <a:ext cx="3276600" cy="304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304800"/>
            <a:ext cx="4572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ইমবাইবিশ</a:t>
            </a:r>
            <a:r>
              <a:rPr lang="en-US" sz="7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PH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133600"/>
            <a:ext cx="48768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কলয়েড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শুকনা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শুকনা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তরল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ইমবাইবিশন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যেমনঃউদ্ভিদের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কোষপ্রাচীর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কলয়েডধর্মী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ইমাবাইবিশন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স্ফীত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PH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438400" y="15240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5513069" y="152400"/>
            <a:ext cx="3452487" cy="2895600"/>
          </a:xfrm>
          <a:prstGeom prst="rect">
            <a:avLst/>
          </a:prstGeom>
        </p:spPr>
      </p:pic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152400" y="63246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10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1189"/>
            <a:ext cx="4876800" cy="16352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b</a:t>
            </a:r>
            <a:r>
              <a:rPr lang="en-US" sz="9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endParaRPr lang="en-PH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11" y="-1"/>
            <a:ext cx="3657600" cy="30820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914" y="3200400"/>
            <a:ext cx="3657600" cy="304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4800" y="2362200"/>
            <a:ext cx="4876800" cy="426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পড়া।যে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অণু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যেমনঃপাতার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মেসোফিল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টিস্যুতে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ঘাটতি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ব্যাপন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কোষগুলো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PH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590800" y="1676400"/>
            <a:ext cx="381000" cy="6096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8382000" y="64008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385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1" y="533400"/>
            <a:ext cx="37338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</a:t>
            </a:r>
            <a:endParaRPr lang="en-PH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1" y="2286000"/>
            <a:ext cx="5246472" cy="411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দ্রবনকে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অর্ধভেদ্য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দ্রাবক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অণুগুলো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ঘনত্বের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প্রক্রিয়াকে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অভিস্রবন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যেমনঃউদ্ভিদ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কৈশিক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মূলরোমের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শোষণ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PH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68641"/>
            <a:ext cx="3657601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142500"/>
            <a:ext cx="3581400" cy="3563099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514600" y="1638300"/>
            <a:ext cx="533400" cy="5715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181600" y="6286500"/>
            <a:ext cx="381000" cy="381000"/>
          </a:xfrm>
          <a:prstGeom prst="actionButtonHo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0941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324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েমপদদত</dc:creator>
  <cp:lastModifiedBy>123</cp:lastModifiedBy>
  <cp:revision>171</cp:revision>
  <dcterms:created xsi:type="dcterms:W3CDTF">2006-08-16T00:00:00Z</dcterms:created>
  <dcterms:modified xsi:type="dcterms:W3CDTF">2021-10-22T09:32:11Z</dcterms:modified>
</cp:coreProperties>
</file>