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91" r:id="rId3"/>
    <p:sldId id="259" r:id="rId4"/>
    <p:sldId id="279" r:id="rId5"/>
    <p:sldId id="258" r:id="rId6"/>
    <p:sldId id="277" r:id="rId7"/>
    <p:sldId id="261" r:id="rId8"/>
    <p:sldId id="257" r:id="rId9"/>
    <p:sldId id="264" r:id="rId10"/>
    <p:sldId id="268" r:id="rId11"/>
    <p:sldId id="269" r:id="rId12"/>
    <p:sldId id="273" r:id="rId13"/>
    <p:sldId id="271" r:id="rId14"/>
    <p:sldId id="270" r:id="rId15"/>
    <p:sldId id="274" r:id="rId16"/>
    <p:sldId id="265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1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FC8C-051A-4D55-8E96-11D91048F31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1FC48-2292-4B8D-82D7-0B46396D3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C48-2292-4B8D-82D7-0B46396D3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C48-2292-4B8D-82D7-0B46396D3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1FC48-2292-4B8D-82D7-0B46396D3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1B13-0ADC-4436-9D55-EFE3EA34A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315D7-EF38-417A-A210-8D89B242F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A790-D82E-4308-8EAB-6D8C2FD9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953F6-1F75-4BDC-8495-4BAC7688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9817-890F-4595-88FB-9F32A520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BCDB-3F7F-48D8-87D5-C6E393A9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2EBF6-E41F-4B82-9C28-58799DBDA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AF6B-CB46-421C-90DD-8BE0A901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5986-DC49-4522-8BF9-F941A7F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0345-E48D-493A-AA3D-FD821FB6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05A2C-EC49-4283-89E0-5A68A3F06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C0BF5-916D-43E8-BFB8-23FB4FB2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35BF-FB0A-4B5D-BDEF-6AE915A2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EB8F-5FE5-465B-A1A7-4E7BC21E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4948-EF32-41CE-B007-95F7FAC7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13BB-6799-4795-A8B8-7E9D778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5F61-EBA9-4F88-A3FF-7C356158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C54C-14DC-46DC-A13B-F4D0F371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CE49-0122-43AA-86C9-5C8C073D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1541-310F-430B-B235-C80FBA55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3D6-52E1-4978-BDFC-BCF0129B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0E922-E272-483B-9D22-F0C499B3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6820B-B2BC-473E-8A15-642277FC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67E0D-95A0-40BA-8CDA-E59520A4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6EF7-725D-43DE-8212-5C47CBC9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4DFD-C18E-434F-B83F-9BD71998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5FF6-B648-4175-A880-2CDCC6A4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555C2-F80E-42BE-AAF0-83A5F47B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39AB0-FF56-4CB6-AED5-7A74B090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A6E0A-7640-4625-A785-AB738441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1E5BE-EAAD-4E87-B12B-113B0165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349C-A661-4CEA-9201-B48281ED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86BA-52A6-4B79-848A-1003B8DB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91F0A-A2C3-487C-B7B2-0746A542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5457B-679F-4C3D-A184-F938F330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BBFF7-8DA3-4F64-80E7-D451EE8EF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61594-3D67-4984-AFC5-E144BFBF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D1906-3A03-4334-B658-DFA8F8A0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62D35-28CA-4578-AE9A-074B6DE6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C791-A28A-4744-8208-A1670C92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C6117-C13E-446D-A427-D00F17E5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6078B-3AA3-488A-BD8F-E1FBD31A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EFC74-B3C2-4F5D-9AAB-AE9CDC2D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6A11B-CCDC-4910-8C21-7AA14198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4AC44-1EC2-42E0-8812-B5A3A679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28F9-5352-4093-8091-99C69052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7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1296-8B0E-48D0-91C6-A3499F78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6109-39DE-45F2-BD73-FCD6B9AA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B64A5-BD82-46BA-911B-60C8B4B04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2A42-944D-40E3-89F2-8A503BFE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CAFA0-EBED-4981-A4BA-58228A78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1A7A0-8389-449F-9F41-E7A0F8D8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913B-C11E-41F4-A283-35F5F2DA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598E1-9E3C-4EED-86E2-095A1AD6E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2799B-F06A-43A9-8633-861BA1137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EE29B-5393-44CE-AB78-2A4C438F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963AE-0892-4086-BE1A-CDDB5AC0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D383-384B-4AAB-A5F7-5C502720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98B31-6D22-4353-8D50-8DC89C97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69785-0580-4381-839F-46F242A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1453-5549-4874-91FA-AB732FCE3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1727-CF57-4326-9530-C860B444345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CD56-B4D3-49CD-94C8-1883C9D1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3EDE-1F71-4BA8-A057-C02FCD9A5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264B-C3A0-478E-9F1F-FBB33114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98798-2A06-4CB9-8BD6-FA43184D2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3"/>
          <a:stretch/>
        </p:blipFill>
        <p:spPr>
          <a:xfrm>
            <a:off x="239843" y="5996064"/>
            <a:ext cx="11707318" cy="736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2DF80-D07C-492B-8125-E9A56BBDD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2" y="1963711"/>
            <a:ext cx="6006662" cy="4032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E6BE1-723B-4D23-8BF0-14AE9AD8023C}"/>
              </a:ext>
            </a:extLst>
          </p:cNvPr>
          <p:cNvSpPr txBox="1"/>
          <p:nvPr/>
        </p:nvSpPr>
        <p:spPr>
          <a:xfrm>
            <a:off x="644577" y="861936"/>
            <a:ext cx="9488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82989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CE0B0-1954-45AD-B476-E74671ED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5" y="1944282"/>
            <a:ext cx="4077325" cy="369601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B4A7B375-7FE3-4EFF-A426-2CFC7F170D54}"/>
              </a:ext>
            </a:extLst>
          </p:cNvPr>
          <p:cNvSpPr/>
          <p:nvPr/>
        </p:nvSpPr>
        <p:spPr>
          <a:xfrm>
            <a:off x="1504014" y="689548"/>
            <a:ext cx="9183974" cy="1019331"/>
          </a:xfrm>
          <a:prstGeom prst="frame">
            <a:avLst>
              <a:gd name="adj1" fmla="val 36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প্রাপ্ত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সুবিধা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সমুহ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074" name="Picture 2" descr="যেভাবে এলো মোবাইল ফোন : অন্য দিগন্ত">
            <a:extLst>
              <a:ext uri="{FF2B5EF4-FFF2-40B4-BE49-F238E27FC236}">
                <a16:creationId xmlns:a16="http://schemas.microsoft.com/office/drawing/2014/main" id="{7F90479F-349D-4DD1-9FC7-9F65E625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1" y="1789568"/>
            <a:ext cx="3960633" cy="3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79235FA-0DD5-4152-805E-2D2C9A17E3D7}"/>
              </a:ext>
            </a:extLst>
          </p:cNvPr>
          <p:cNvSpPr/>
          <p:nvPr/>
        </p:nvSpPr>
        <p:spPr>
          <a:xfrm>
            <a:off x="2039815" y="5795889"/>
            <a:ext cx="7962314" cy="576776"/>
          </a:xfrm>
          <a:prstGeom prst="frame">
            <a:avLst>
              <a:gd name="adj1" fmla="val 51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আইসিটি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প্রয়োগ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প্রকাশ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0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C5480-1701-4EA1-AC2A-28AE75E5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1289050"/>
            <a:ext cx="4482059" cy="427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CA12C-A2B0-4987-9EB2-699634170ECB}"/>
              </a:ext>
            </a:extLst>
          </p:cNvPr>
          <p:cNvSpPr txBox="1"/>
          <p:nvPr/>
        </p:nvSpPr>
        <p:spPr>
          <a:xfrm>
            <a:off x="2113613" y="552563"/>
            <a:ext cx="7322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প্রাপ্ত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সুবিধা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সমুহ</a:t>
            </a:r>
            <a:endParaRPr lang="en-US" sz="28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0E856-C144-485F-87C8-9B5E9D9F094E}"/>
              </a:ext>
            </a:extLst>
          </p:cNvPr>
          <p:cNvSpPr txBox="1"/>
          <p:nvPr/>
        </p:nvSpPr>
        <p:spPr>
          <a:xfrm>
            <a:off x="542145" y="5876144"/>
            <a:ext cx="827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</a:t>
            </a:r>
            <a:r>
              <a:rPr lang="en-US" sz="3600" b="1" dirty="0" err="1"/>
              <a:t>দোরগোড়ায়</a:t>
            </a:r>
            <a:r>
              <a:rPr lang="en-US" sz="3600" b="1" dirty="0"/>
              <a:t> </a:t>
            </a:r>
            <a:r>
              <a:rPr lang="en-US" sz="3600" b="1" dirty="0" err="1"/>
              <a:t>সরকারী</a:t>
            </a:r>
            <a:r>
              <a:rPr lang="en-US" sz="3600" b="1" dirty="0"/>
              <a:t> </a:t>
            </a:r>
            <a:r>
              <a:rPr lang="en-US" sz="3600" b="1" dirty="0" err="1"/>
              <a:t>সেবা</a:t>
            </a:r>
            <a:endParaRPr lang="en-US" sz="3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71409F-A603-48AB-97C2-788841A59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8" y="1382978"/>
            <a:ext cx="4736892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89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37815-6E53-485E-BEB6-CB988349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539646"/>
            <a:ext cx="4931764" cy="5711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DDB07-3B46-4B59-B9FD-524B1A84C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17" y="1274165"/>
            <a:ext cx="4931763" cy="4212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3CF70-7A94-4C7A-B639-F23DB3351A79}"/>
              </a:ext>
            </a:extLst>
          </p:cNvPr>
          <p:cNvSpPr txBox="1"/>
          <p:nvPr/>
        </p:nvSpPr>
        <p:spPr>
          <a:xfrm>
            <a:off x="2380937" y="427220"/>
            <a:ext cx="6460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প্রাপ্ত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সুবিধা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সমুহ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10929-1B9B-49BF-AE9B-BF50746A0C44}"/>
              </a:ext>
            </a:extLst>
          </p:cNvPr>
          <p:cNvSpPr txBox="1"/>
          <p:nvPr/>
        </p:nvSpPr>
        <p:spPr>
          <a:xfrm>
            <a:off x="3537679" y="5771213"/>
            <a:ext cx="36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ই-</a:t>
            </a:r>
            <a:r>
              <a:rPr lang="en-US" sz="4000" b="1" dirty="0" err="1"/>
              <a:t>পুর্জি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178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12CF0-4736-4CBA-B3C7-A969B426C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1424066"/>
            <a:ext cx="4784576" cy="4272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894C1-7BC8-4741-8891-4A67410B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87" y="1424066"/>
            <a:ext cx="4784576" cy="4272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3BD67-14F2-45A3-9B66-ECCF439CD57F}"/>
              </a:ext>
            </a:extLst>
          </p:cNvPr>
          <p:cNvSpPr txBox="1"/>
          <p:nvPr/>
        </p:nvSpPr>
        <p:spPr>
          <a:xfrm>
            <a:off x="2833141" y="374754"/>
            <a:ext cx="631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প্রাপ্ত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সুবিধা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সমুহ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34BFF-2568-4398-A846-D50572007CF4}"/>
              </a:ext>
            </a:extLst>
          </p:cNvPr>
          <p:cNvSpPr txBox="1"/>
          <p:nvPr/>
        </p:nvSpPr>
        <p:spPr>
          <a:xfrm>
            <a:off x="779489" y="5921115"/>
            <a:ext cx="248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/>
              </a:rPr>
              <a:t>আউট</a:t>
            </a:r>
            <a:r>
              <a:rPr lang="en-US" b="1" dirty="0">
                <a:latin typeface="NikoshBAN" panose="02000000000000000000"/>
              </a:rPr>
              <a:t> </a:t>
            </a:r>
            <a:r>
              <a:rPr lang="en-US" b="1" dirty="0" err="1">
                <a:latin typeface="NikoshBAN" panose="02000000000000000000"/>
              </a:rPr>
              <a:t>সোর্সিং</a:t>
            </a:r>
            <a:r>
              <a:rPr lang="en-US" b="1" dirty="0">
                <a:latin typeface="NikoshBAN" panose="0200000000000000000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12CC5-B339-4648-9B4C-A7F8623990A2}"/>
              </a:ext>
            </a:extLst>
          </p:cNvPr>
          <p:cNvSpPr txBox="1"/>
          <p:nvPr/>
        </p:nvSpPr>
        <p:spPr>
          <a:xfrm>
            <a:off x="7212768" y="5954842"/>
            <a:ext cx="248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/>
              </a:rPr>
              <a:t>সরকারী</a:t>
            </a:r>
            <a:r>
              <a:rPr lang="en-US" b="1" dirty="0">
                <a:latin typeface="NikoshBAN" panose="02000000000000000000"/>
              </a:rPr>
              <a:t> </a:t>
            </a:r>
            <a:r>
              <a:rPr lang="en-US" b="1" dirty="0" err="1">
                <a:latin typeface="NikoshBAN" panose="02000000000000000000"/>
              </a:rPr>
              <a:t>সেবা</a:t>
            </a:r>
            <a:r>
              <a:rPr lang="en-US" b="1" dirty="0">
                <a:latin typeface="NikoshBAN" panose="0200000000000000000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97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A49DE-FC37-42CA-AA55-036F3456C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6" y="2083633"/>
            <a:ext cx="8274570" cy="4017363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581CD11-89A0-4341-BA14-1F9612F4926B}"/>
              </a:ext>
            </a:extLst>
          </p:cNvPr>
          <p:cNvSpPr/>
          <p:nvPr/>
        </p:nvSpPr>
        <p:spPr>
          <a:xfrm>
            <a:off x="1334125" y="479685"/>
            <a:ext cx="8574373" cy="1122388"/>
          </a:xfrm>
          <a:prstGeom prst="frame">
            <a:avLst>
              <a:gd name="adj1" fmla="val 71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মালটিমিডিয়ার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মাধ্যামে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শ্রেনী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কক্ষে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পাঠদান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09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অনলাইনে ফলাফল জানার উপায় - Somoy News">
            <a:extLst>
              <a:ext uri="{FF2B5EF4-FFF2-40B4-BE49-F238E27FC236}">
                <a16:creationId xmlns:a16="http://schemas.microsoft.com/office/drawing/2014/main" id="{9E1B76DB-9EB1-4D24-AE33-DF1412AE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18" y="1409075"/>
            <a:ext cx="8769246" cy="50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851F891-8048-4ADB-89F0-C987DE1D7B32}"/>
              </a:ext>
            </a:extLst>
          </p:cNvPr>
          <p:cNvSpPr/>
          <p:nvPr/>
        </p:nvSpPr>
        <p:spPr>
          <a:xfrm>
            <a:off x="1968708" y="599607"/>
            <a:ext cx="8254584" cy="674557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পাবলিক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পরিক্ষার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ফলাফল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প্রকাশ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752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00D9342-0128-440F-B760-B1431A8AE8F6}"/>
              </a:ext>
            </a:extLst>
          </p:cNvPr>
          <p:cNvSpPr/>
          <p:nvPr/>
        </p:nvSpPr>
        <p:spPr>
          <a:xfrm>
            <a:off x="3282846" y="464695"/>
            <a:ext cx="5201588" cy="854439"/>
          </a:xfrm>
          <a:prstGeom prst="frame">
            <a:avLst>
              <a:gd name="adj1" fmla="val 65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/>
              </a:rPr>
              <a:t>দলগত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2B6C-51F2-4EB5-AAD2-878961B0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5" y="1590828"/>
            <a:ext cx="3792510" cy="238166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20C651-ECEB-4612-85DF-09ECB4F54398}"/>
              </a:ext>
            </a:extLst>
          </p:cNvPr>
          <p:cNvSpPr/>
          <p:nvPr/>
        </p:nvSpPr>
        <p:spPr>
          <a:xfrm>
            <a:off x="652073" y="4442710"/>
            <a:ext cx="10463134" cy="1154242"/>
          </a:xfrm>
          <a:prstGeom prst="frame">
            <a:avLst>
              <a:gd name="adj1" fmla="val 3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গঠনেরউদ্দেশ্য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AD244-285D-4052-BD48-F9525D5DE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6220917"/>
            <a:ext cx="11707318" cy="5171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EE119-E0AA-44D8-B2EB-223A718A4879}"/>
              </a:ext>
            </a:extLst>
          </p:cNvPr>
          <p:cNvSpPr/>
          <p:nvPr/>
        </p:nvSpPr>
        <p:spPr>
          <a:xfrm>
            <a:off x="9728616" y="1114895"/>
            <a:ext cx="1771147" cy="674556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/>
              </a:rPr>
              <a:t>সময়</a:t>
            </a:r>
            <a:r>
              <a:rPr lang="en-US" b="1" dirty="0">
                <a:solidFill>
                  <a:schemeClr val="tx1"/>
                </a:solidFill>
                <a:latin typeface="NikoshBAN" panose="02000000000000000000"/>
              </a:rPr>
              <a:t>  ১০মিনিট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5887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A75424B-CF09-46B2-98C8-B5F975D3D98F}"/>
              </a:ext>
            </a:extLst>
          </p:cNvPr>
          <p:cNvSpPr/>
          <p:nvPr/>
        </p:nvSpPr>
        <p:spPr>
          <a:xfrm>
            <a:off x="3267858" y="434713"/>
            <a:ext cx="4941218" cy="629587"/>
          </a:xfrm>
          <a:prstGeom prst="frame">
            <a:avLst>
              <a:gd name="adj1" fmla="val 77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/>
              </a:rPr>
              <a:t>মুল্যায়ন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4812D-A0E0-4FC1-ACDE-BE309EF4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5826879"/>
            <a:ext cx="11707318" cy="911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2E0B51E-37B9-49CD-BA79-0C9CAD36A381}"/>
              </a:ext>
            </a:extLst>
          </p:cNvPr>
          <p:cNvSpPr/>
          <p:nvPr/>
        </p:nvSpPr>
        <p:spPr>
          <a:xfrm>
            <a:off x="1124263" y="1828801"/>
            <a:ext cx="9473784" cy="4279692"/>
          </a:xfrm>
          <a:prstGeom prst="frame">
            <a:avLst>
              <a:gd name="adj1" fmla="val 9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১।    ই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পুর্জি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২।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আউটসোর্সইং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বুঝ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৩।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কোন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Apps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ব্যবহার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আমরা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    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ফসল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ফলানোর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জানতে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পারি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006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97AAE-163E-478C-ACE9-BC2BB9DD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5826879"/>
            <a:ext cx="11707318" cy="9112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F9E6852-521E-40BA-8DFE-1E24B99AF14E}"/>
              </a:ext>
            </a:extLst>
          </p:cNvPr>
          <p:cNvSpPr/>
          <p:nvPr/>
        </p:nvSpPr>
        <p:spPr>
          <a:xfrm>
            <a:off x="4556234" y="457201"/>
            <a:ext cx="2727436" cy="911200"/>
          </a:xfrm>
          <a:prstGeom prst="frame">
            <a:avLst>
              <a:gd name="adj1" fmla="val 36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40309-013E-4C26-AE7A-131334625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488323"/>
            <a:ext cx="4220307" cy="2281819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D260243-C6F7-4622-9E26-FBFDCFA864CA}"/>
              </a:ext>
            </a:extLst>
          </p:cNvPr>
          <p:cNvSpPr/>
          <p:nvPr/>
        </p:nvSpPr>
        <p:spPr>
          <a:xfrm>
            <a:off x="1319135" y="4092315"/>
            <a:ext cx="9863528" cy="1614643"/>
          </a:xfrm>
          <a:prstGeom prst="frame">
            <a:avLst>
              <a:gd name="adj1" fmla="val 60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প্রাপ্ত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তুমি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আর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সুবিধা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পাও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তালিকা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133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6C5D6D-41AC-460E-8F5D-6C9D143C40B0}"/>
              </a:ext>
            </a:extLst>
          </p:cNvPr>
          <p:cNvSpPr/>
          <p:nvPr/>
        </p:nvSpPr>
        <p:spPr>
          <a:xfrm>
            <a:off x="3657600" y="393895"/>
            <a:ext cx="5064369" cy="1294228"/>
          </a:xfrm>
          <a:prstGeom prst="frame">
            <a:avLst>
              <a:gd name="adj1" fmla="val 54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/>
              </a:rPr>
              <a:t>ধন্যবাদ</a:t>
            </a:r>
            <a:endParaRPr lang="en-US" sz="54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82A99-1BF9-4BB6-A847-FCB88EB5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5826879"/>
            <a:ext cx="11707318" cy="9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039871-72D6-46E2-ADBD-304895C8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8" y="2619375"/>
            <a:ext cx="4398579" cy="27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7DF16-2F47-4221-A7D0-59D92DF6AA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33130"/>
            <a:chExt cx="12192000" cy="682487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B090089-A164-4026-B948-E274A25EF6C2}"/>
                </a:ext>
              </a:extLst>
            </p:cNvPr>
            <p:cNvSpPr/>
            <p:nvPr/>
          </p:nvSpPr>
          <p:spPr>
            <a:xfrm>
              <a:off x="0" y="33130"/>
              <a:ext cx="12192000" cy="6824870"/>
            </a:xfrm>
            <a:prstGeom prst="frame">
              <a:avLst>
                <a:gd name="adj1" fmla="val 655"/>
              </a:avLst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4270F2-FFD5-481A-9375-F3DC29CDD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16200000">
              <a:off x="10553114" y="77527"/>
              <a:ext cx="1524000" cy="15240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96BC4-1A72-437E-A803-EC34EBCF3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>
              <a:off x="10629900" y="5256470"/>
              <a:ext cx="1524000" cy="15240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9E9BF8-0F88-4644-9D97-39FBC20D7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5400000">
              <a:off x="108463" y="5300869"/>
              <a:ext cx="1524000" cy="15240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A043FD-6FA8-4C0F-AEF5-FCC63A36E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6406" b="8457"/>
            <a:stretch/>
          </p:blipFill>
          <p:spPr>
            <a:xfrm rot="5400000" flipH="1">
              <a:off x="127335" y="118982"/>
              <a:ext cx="1436134" cy="149992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8F72AA-D4E3-48B1-B4BE-DCE134EE5DF6}"/>
                </a:ext>
              </a:extLst>
            </p:cNvPr>
            <p:cNvSpPr/>
            <p:nvPr/>
          </p:nvSpPr>
          <p:spPr>
            <a:xfrm>
              <a:off x="4365215" y="284868"/>
              <a:ext cx="3284551" cy="7888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2"/>
                  </a:solidFill>
                  <a:latin typeface="NikoshBAN" panose="02000000000000000000"/>
                </a:rPr>
                <a:t>পরিচিতি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A3A08C67-9382-4EC9-BAE1-E88F7891D809}"/>
                </a:ext>
              </a:extLst>
            </p:cNvPr>
            <p:cNvSpPr/>
            <p:nvPr/>
          </p:nvSpPr>
          <p:spPr>
            <a:xfrm>
              <a:off x="546392" y="1325427"/>
              <a:ext cx="4827465" cy="4850244"/>
            </a:xfrm>
            <a:prstGeom prst="roundRect">
              <a:avLst>
                <a:gd name="adj" fmla="val 548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b="1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32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শাহানাজ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বেগম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সহকারি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হাজী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হেলাল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উদ্দিন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বালিকা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উচ্চ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বিদ্যালয়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তারাকান্দা,ময়মনসিংহ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।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E-mail:-sbegumict2015@gmail.com  </a:t>
              </a:r>
            </a:p>
            <a:p>
              <a:pPr algn="ctr"/>
              <a:endParaRPr lang="bn-IN" sz="2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b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 descr="C:\Users\Lotus\Pictures\ICT4E.jpg">
              <a:extLst>
                <a:ext uri="{FF2B5EF4-FFF2-40B4-BE49-F238E27FC236}">
                  <a16:creationId xmlns:a16="http://schemas.microsoft.com/office/drawing/2014/main" id="{C245686D-0C41-4D85-A2EA-5459DE885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38586" y="1465234"/>
              <a:ext cx="1499929" cy="1590679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D2E2A54-B50A-41DE-8861-40B4F63481FD}"/>
                </a:ext>
              </a:extLst>
            </p:cNvPr>
            <p:cNvSpPr/>
            <p:nvPr/>
          </p:nvSpPr>
          <p:spPr>
            <a:xfrm>
              <a:off x="6818144" y="1325427"/>
              <a:ext cx="4864331" cy="4500487"/>
            </a:xfrm>
            <a:prstGeom prst="roundRect">
              <a:avLst>
                <a:gd name="adj" fmla="val 672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শ্রেণীঃ-নবম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বিষয়ঃ-তথ্য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যোগাযোগ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প্রযুক্তি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অধ্যায়ঃ-১ম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সময়ঃ-৫০মিনিট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তারিখঃ-১৬/১০/২০২১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C2353-AE25-466C-92BC-B4C4568E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826" y="1601529"/>
              <a:ext cx="1233425" cy="152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53FA4A-14EB-4D73-A1D6-83FCC872E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/>
            <a:stretch/>
          </p:blipFill>
          <p:spPr>
            <a:xfrm>
              <a:off x="5682037" y="1117356"/>
              <a:ext cx="925246" cy="521121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97BBBC-8386-4CF9-8201-33DE92648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5820904"/>
            <a:ext cx="11707318" cy="9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1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B286C-7EA4-40CC-9B93-8FEAE423E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5820904"/>
            <a:ext cx="11707318" cy="9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01C64-25FD-4F36-8B4B-AF1E34FC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44394"/>
            <a:ext cx="4711908" cy="4266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0930C-62E1-40DD-A266-87DBD07C2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0" y="1738859"/>
            <a:ext cx="4437087" cy="427219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4601F26-BC56-4211-BEA4-383691FD939F}"/>
              </a:ext>
            </a:extLst>
          </p:cNvPr>
          <p:cNvSpPr/>
          <p:nvPr/>
        </p:nvSpPr>
        <p:spPr>
          <a:xfrm>
            <a:off x="2953062" y="554636"/>
            <a:ext cx="6925456" cy="911200"/>
          </a:xfrm>
          <a:prstGeom prst="frame">
            <a:avLst>
              <a:gd name="adj1" fmla="val 756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ছবিতে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দেখতে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পাচ্ছ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549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39057-F329-415A-868C-7EDB3B551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6" y="1343587"/>
            <a:ext cx="4864222" cy="448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8D717-C578-44B3-B0E4-94F546BF5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75" y="1343588"/>
            <a:ext cx="4704500" cy="448758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1438542-4461-4F4C-A2FB-E29284CBF277}"/>
              </a:ext>
            </a:extLst>
          </p:cNvPr>
          <p:cNvSpPr/>
          <p:nvPr/>
        </p:nvSpPr>
        <p:spPr>
          <a:xfrm>
            <a:off x="0" y="0"/>
            <a:ext cx="12381875" cy="7031421"/>
          </a:xfrm>
          <a:prstGeom prst="frame">
            <a:avLst>
              <a:gd name="adj1" fmla="val 13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86CF4-D4E7-4E26-B29F-6BC7B29F4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6085490"/>
            <a:ext cx="11952158" cy="77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BCDA5-BD63-4758-AB4D-4421D0EB17A7}"/>
              </a:ext>
            </a:extLst>
          </p:cNvPr>
          <p:cNvSpPr txBox="1"/>
          <p:nvPr/>
        </p:nvSpPr>
        <p:spPr>
          <a:xfrm>
            <a:off x="3327816" y="504497"/>
            <a:ext cx="5531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নিচের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ছবি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দেখে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বল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82B97-8537-46FC-9A44-997F72A532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23849" y="89909"/>
            <a:ext cx="1443105" cy="149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12833-7786-425D-A288-00339ACCC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432380" y="-45797"/>
            <a:ext cx="1595505" cy="19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AED93-FCD6-4DDC-98A2-9E19BC54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5820904"/>
            <a:ext cx="11707318" cy="911200"/>
          </a:xfrm>
          <a:prstGeom prst="rect">
            <a:avLst/>
          </a:prstGeom>
        </p:spPr>
      </p:pic>
      <p:pic>
        <p:nvPicPr>
          <p:cNvPr id="1026" name="Picture 2" descr="ডিজিটাল সেন্টার: জনগণের দোরগোড়ায় সেবা - Digi Bangla">
            <a:extLst>
              <a:ext uri="{FF2B5EF4-FFF2-40B4-BE49-F238E27FC236}">
                <a16:creationId xmlns:a16="http://schemas.microsoft.com/office/drawing/2014/main" id="{D86C246D-3689-4CFA-AAC0-BB11D0BB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12" y="2649464"/>
            <a:ext cx="5936779" cy="31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8C5EE-A664-4A16-B9D8-83FD795DB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5826879"/>
            <a:ext cx="11707318" cy="9112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66BA14C-5FB4-496B-A8FD-04084942DD20}"/>
              </a:ext>
            </a:extLst>
          </p:cNvPr>
          <p:cNvSpPr/>
          <p:nvPr/>
        </p:nvSpPr>
        <p:spPr>
          <a:xfrm>
            <a:off x="2592510" y="587180"/>
            <a:ext cx="7006979" cy="1811246"/>
          </a:xfrm>
          <a:prstGeom prst="frame">
            <a:avLst>
              <a:gd name="adj1" fmla="val 45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-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ডিজিটাল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377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pPr algn="ctr"/>
            <a:r>
              <a:rPr lang="bn-IN" sz="4400" b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2344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84405" y="98474"/>
            <a:ext cx="12048979" cy="6654019"/>
          </a:xfrm>
          <a:prstGeom prst="frame">
            <a:avLst>
              <a:gd name="adj1" fmla="val 10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4CFAB-B712-46E2-8A95-482C0615045A}"/>
              </a:ext>
            </a:extLst>
          </p:cNvPr>
          <p:cNvSpPr txBox="1"/>
          <p:nvPr/>
        </p:nvSpPr>
        <p:spPr>
          <a:xfrm>
            <a:off x="1491175" y="1973810"/>
            <a:ext cx="6541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F07C11-4DB9-4979-AFF2-BEB6197E5424}"/>
              </a:ext>
            </a:extLst>
          </p:cNvPr>
          <p:cNvSpPr/>
          <p:nvPr/>
        </p:nvSpPr>
        <p:spPr>
          <a:xfrm>
            <a:off x="1758461" y="3027818"/>
            <a:ext cx="9256541" cy="623777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en-US" sz="24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C05D75-3675-46EF-88E1-223C2A0DC456}"/>
              </a:ext>
            </a:extLst>
          </p:cNvPr>
          <p:cNvSpPr/>
          <p:nvPr/>
        </p:nvSpPr>
        <p:spPr>
          <a:xfrm>
            <a:off x="1739091" y="4110949"/>
            <a:ext cx="9275912" cy="623776"/>
          </a:xfrm>
          <a:prstGeom prst="roundRect">
            <a:avLst>
              <a:gd name="adj" fmla="val 43730"/>
            </a:avLst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400" b="1" dirty="0">
              <a:latin typeface="NikoshBAN" panose="0200000000000000000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D630C1-EBFC-4E22-A7DC-2AAE72AECB2A}"/>
              </a:ext>
            </a:extLst>
          </p:cNvPr>
          <p:cNvSpPr/>
          <p:nvPr/>
        </p:nvSpPr>
        <p:spPr>
          <a:xfrm>
            <a:off x="1688119" y="5128951"/>
            <a:ext cx="9425357" cy="62377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E17382-CB98-4228-98AB-330731DB46D9}"/>
              </a:ext>
            </a:extLst>
          </p:cNvPr>
          <p:cNvSpPr/>
          <p:nvPr/>
        </p:nvSpPr>
        <p:spPr>
          <a:xfrm>
            <a:off x="1758460" y="3028524"/>
            <a:ext cx="534574" cy="6237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১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3BE35-DE2A-4B84-B492-1BF4D345EB2C}"/>
              </a:ext>
            </a:extLst>
          </p:cNvPr>
          <p:cNvSpPr/>
          <p:nvPr/>
        </p:nvSpPr>
        <p:spPr>
          <a:xfrm>
            <a:off x="1758460" y="4120828"/>
            <a:ext cx="534574" cy="61389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২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3D968-DE20-4A2B-B806-D23A07676036}"/>
              </a:ext>
            </a:extLst>
          </p:cNvPr>
          <p:cNvSpPr/>
          <p:nvPr/>
        </p:nvSpPr>
        <p:spPr>
          <a:xfrm rot="10800000" flipV="1">
            <a:off x="1688119" y="5155810"/>
            <a:ext cx="534574" cy="5911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67C6A-630B-4105-BA28-4A2B29B7F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" y="6027343"/>
            <a:ext cx="11892735" cy="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igital Bangladesh Composition — Steemit">
            <a:extLst>
              <a:ext uri="{FF2B5EF4-FFF2-40B4-BE49-F238E27FC236}">
                <a16:creationId xmlns:a16="http://schemas.microsoft.com/office/drawing/2014/main" id="{71714824-C38B-4D66-A7A6-873F7C2C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1639613"/>
            <a:ext cx="4083222" cy="42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66A0DB6-C844-47BE-BDAB-4578C0C05ECF}"/>
              </a:ext>
            </a:extLst>
          </p:cNvPr>
          <p:cNvSpPr/>
          <p:nvPr/>
        </p:nvSpPr>
        <p:spPr>
          <a:xfrm>
            <a:off x="4547016" y="1639614"/>
            <a:ext cx="7135319" cy="4221540"/>
          </a:xfrm>
          <a:prstGeom prst="frame">
            <a:avLst>
              <a:gd name="adj1" fmla="val 5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ডিজিট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শব্দের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অর্থ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অংক,কম্পিউটারে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জন্য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কিছুকেই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অংকে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রূপান্তর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বলেই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ডিজিটাল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শব্দটি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আসলে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উপযোগী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কিছু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বুঝানোর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জন্য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হয়।ডিজিটাল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বাংলাদেশ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বলতে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তথ্য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প্রযুক্তি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গড়ে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তুলা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আধুনিক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বাংলাদেশকে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বুঝায়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55624-6273-45D7-B28D-2F61D18A3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9"/>
          <a:stretch/>
        </p:blipFill>
        <p:spPr>
          <a:xfrm>
            <a:off x="239843" y="6100996"/>
            <a:ext cx="11707318" cy="63110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20287D9-E3DD-4DD8-9B46-4A83DA12ACC3}"/>
              </a:ext>
            </a:extLst>
          </p:cNvPr>
          <p:cNvSpPr/>
          <p:nvPr/>
        </p:nvSpPr>
        <p:spPr>
          <a:xfrm>
            <a:off x="3184634" y="329784"/>
            <a:ext cx="5596759" cy="963475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বাংলাদেশ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কি</a:t>
            </a:r>
            <a:r>
              <a:rPr lang="en-US" sz="2800" b="1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1930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5447EF2-15C3-41CA-8CF1-1AAF350FE78C}"/>
              </a:ext>
            </a:extLst>
          </p:cNvPr>
          <p:cNvSpPr/>
          <p:nvPr/>
        </p:nvSpPr>
        <p:spPr>
          <a:xfrm>
            <a:off x="-149903" y="0"/>
            <a:ext cx="12341901" cy="6985416"/>
          </a:xfrm>
          <a:prstGeom prst="frame">
            <a:avLst>
              <a:gd name="adj1" fmla="val 17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830114-F560-4EF1-9481-670EDE2E9C57}"/>
              </a:ext>
            </a:extLst>
          </p:cNvPr>
          <p:cNvSpPr/>
          <p:nvPr/>
        </p:nvSpPr>
        <p:spPr>
          <a:xfrm>
            <a:off x="0" y="149902"/>
            <a:ext cx="12072729" cy="6708098"/>
          </a:xfrm>
          <a:prstGeom prst="frame">
            <a:avLst>
              <a:gd name="adj1" fmla="val 13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95D7-A6F8-4ADB-B215-693F3A8AA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820904"/>
            <a:ext cx="11827891" cy="91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0A97F-D7C7-43EA-9481-3B692175D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2" y="779489"/>
            <a:ext cx="3457730" cy="454201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2E93A96-4940-4302-9819-0BCA2CB6CB65}"/>
              </a:ext>
            </a:extLst>
          </p:cNvPr>
          <p:cNvSpPr/>
          <p:nvPr/>
        </p:nvSpPr>
        <p:spPr>
          <a:xfrm>
            <a:off x="3956752" y="708285"/>
            <a:ext cx="7824864" cy="5411161"/>
          </a:xfrm>
          <a:prstGeom prst="frame">
            <a:avLst>
              <a:gd name="adj1" fmla="val 166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তালমিলিয়ে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130EB2-011D-4958-9EBF-D74185DB88E9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3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54AC79-53BA-49FB-843A-279B8057E4FF}"/>
              </a:ext>
            </a:extLst>
          </p:cNvPr>
          <p:cNvSpPr/>
          <p:nvPr/>
        </p:nvSpPr>
        <p:spPr>
          <a:xfrm>
            <a:off x="104931" y="119921"/>
            <a:ext cx="11962151" cy="6738079"/>
          </a:xfrm>
          <a:prstGeom prst="frame">
            <a:avLst>
              <a:gd name="adj1" fmla="val 13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8BF7EA5-C7F8-40FE-BDC0-882B7870A880}"/>
              </a:ext>
            </a:extLst>
          </p:cNvPr>
          <p:cNvSpPr/>
          <p:nvPr/>
        </p:nvSpPr>
        <p:spPr>
          <a:xfrm>
            <a:off x="2086131" y="2623279"/>
            <a:ext cx="8019737" cy="2413415"/>
          </a:xfrm>
          <a:prstGeom prst="frame">
            <a:avLst>
              <a:gd name="adj1" fmla="val 27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</a:rPr>
              <a:t>ডিজিটাল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বাংলাদেশ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কি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C1FF2B-C6B5-4C96-811D-65E2D87B1B0F}"/>
              </a:ext>
            </a:extLst>
          </p:cNvPr>
          <p:cNvSpPr/>
          <p:nvPr/>
        </p:nvSpPr>
        <p:spPr>
          <a:xfrm>
            <a:off x="3987384" y="404734"/>
            <a:ext cx="3837482" cy="14990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/>
              </a:rPr>
              <a:t>একক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/>
              </a:rPr>
              <a:t>কাজ</a:t>
            </a:r>
            <a:endParaRPr lang="en-US" sz="36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6432C-DB99-4941-8A20-1C61D259E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5826879"/>
            <a:ext cx="11707318" cy="911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0E593-6F09-4F1F-ABDC-189498BB6CD8}"/>
              </a:ext>
            </a:extLst>
          </p:cNvPr>
          <p:cNvSpPr/>
          <p:nvPr/>
        </p:nvSpPr>
        <p:spPr>
          <a:xfrm>
            <a:off x="8109679" y="839449"/>
            <a:ext cx="3162925" cy="91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/>
              </a:rPr>
              <a:t>সময়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/>
              </a:rPr>
              <a:t>- ৫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87421746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285</Words>
  <Application>Microsoft Office PowerPoint</Application>
  <PresentationFormat>Widescreen</PresentationFormat>
  <Paragraphs>71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87</cp:revision>
  <dcterms:created xsi:type="dcterms:W3CDTF">2021-09-13T17:43:38Z</dcterms:created>
  <dcterms:modified xsi:type="dcterms:W3CDTF">2021-10-22T15:27:08Z</dcterms:modified>
</cp:coreProperties>
</file>