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8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5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6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FDAF-120A-497A-AE67-C66AA5AEEA38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213ED-DF94-47EF-B8D2-629C37A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4" y="0"/>
            <a:ext cx="60278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3294" cy="6858000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871352" y="2763775"/>
            <a:ext cx="4420590" cy="1261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6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053" y="5223164"/>
            <a:ext cx="912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77" y="691457"/>
            <a:ext cx="7483433" cy="41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8053" y="5223164"/>
            <a:ext cx="912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5" y="740722"/>
            <a:ext cx="7232072" cy="36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7011" y="62023"/>
            <a:ext cx="3520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893020"/>
            <a:ext cx="7659584" cy="43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8053" y="5223164"/>
            <a:ext cx="912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7011" y="62023"/>
            <a:ext cx="3520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9" y="893020"/>
            <a:ext cx="7103422" cy="39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341" y="496785"/>
            <a:ext cx="313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6162" y="5185397"/>
            <a:ext cx="1055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0" y="1266226"/>
            <a:ext cx="6635009" cy="37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750" y="182962"/>
            <a:ext cx="2355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5697" y="1758423"/>
            <a:ext cx="355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মুশরিক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697" y="2733719"/>
            <a:ext cx="557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তাওহীদের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,,,,,,,,,,,,,,,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0291" y="3622848"/>
            <a:ext cx="912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6375" y="1764087"/>
            <a:ext cx="5687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মুশরিক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2481" y="2733719"/>
            <a:ext cx="127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2366" y="4269179"/>
            <a:ext cx="2327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আশ্-শুরা</a:t>
            </a:r>
            <a:endParaRPr lang="en-US" sz="32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2366" y="1106292"/>
            <a:ext cx="254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293" y="457199"/>
            <a:ext cx="2327893" cy="7694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3" y="5229101"/>
            <a:ext cx="10485911" cy="7694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শিরকের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5" y="1351331"/>
            <a:ext cx="6578930" cy="37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0" y="0"/>
            <a:ext cx="11466286" cy="650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29" y="1436914"/>
            <a:ext cx="584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94" y="166841"/>
            <a:ext cx="3223161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948" y="1436914"/>
            <a:ext cx="5455722" cy="4530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ইব্রাহীম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নলধা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বহুমূখী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ফকিরহাট,বাগেরহাট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মোবাইল-০১৭১৬-৯৫৩৩৬০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ই-মেইল-ebrahim1981at@gmail.com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447" y="2918155"/>
            <a:ext cx="3755571" cy="2378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১ম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47" y="1238128"/>
            <a:ext cx="2053124" cy="1871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47" y="2855679"/>
            <a:ext cx="1566553" cy="26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2434442" y="151204"/>
            <a:ext cx="3755571" cy="5969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4" y="949406"/>
            <a:ext cx="5354684" cy="3895725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2434442" y="6132017"/>
            <a:ext cx="6721433" cy="2378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44437" y="5786045"/>
            <a:ext cx="3218213" cy="691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মাজারে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সিজদা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13" y="949407"/>
            <a:ext cx="5519058" cy="38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941" y="271153"/>
            <a:ext cx="224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1902" y="1838695"/>
            <a:ext cx="31251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endParaRPr lang="en-US" sz="115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2291940" y="191240"/>
            <a:ext cx="2683822" cy="4306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020784" y="857219"/>
            <a:ext cx="4868881" cy="4306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1341912" y="795646"/>
            <a:ext cx="665018" cy="391886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791196" y="1657020"/>
            <a:ext cx="5939640" cy="430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828800" y="2341851"/>
            <a:ext cx="5759532" cy="430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828800" y="3175082"/>
            <a:ext cx="5759532" cy="4306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4979">
            <a:off x="928884" y="1478111"/>
            <a:ext cx="1252896" cy="1252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4979">
            <a:off x="881383" y="2146090"/>
            <a:ext cx="1252896" cy="1252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4979">
            <a:off x="915030" y="2979322"/>
            <a:ext cx="1252896" cy="12528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1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5410095_222485674859383_3004130521753059328_n(2)_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88229" y="2850079"/>
            <a:ext cx="3693226" cy="1738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7538" y="605641"/>
            <a:ext cx="425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193" y="5508171"/>
            <a:ext cx="425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আডিওতে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4922940"/>
            <a:ext cx="786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অংশী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সাব্যস্ত,একাধিক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স্রষ্ট্রা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উপাস্যে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87" y="1084049"/>
            <a:ext cx="4667003" cy="3377226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353787" y="256275"/>
            <a:ext cx="3755571" cy="5969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93" y="1084049"/>
            <a:ext cx="5005112" cy="3377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285" y="5716607"/>
            <a:ext cx="786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শরিক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সমতুল্য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মুশরিক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2" y="930481"/>
            <a:ext cx="6096000" cy="361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193" y="5508171"/>
            <a:ext cx="707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193" y="5508171"/>
            <a:ext cx="704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তায়ালার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গুণাবলিতে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50" y="617518"/>
            <a:ext cx="5807034" cy="36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245</Words>
  <Application>Microsoft Office PowerPoint</Application>
  <PresentationFormat>Widescreen</PresentationFormat>
  <Paragraphs>50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EBRAHIM</dc:creator>
  <cp:lastModifiedBy>EBRAHIM</cp:lastModifiedBy>
  <cp:revision>127</cp:revision>
  <dcterms:created xsi:type="dcterms:W3CDTF">2021-10-17T11:13:16Z</dcterms:created>
  <dcterms:modified xsi:type="dcterms:W3CDTF">2021-10-22T14:23:30Z</dcterms:modified>
</cp:coreProperties>
</file>