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1" r:id="rId4"/>
    <p:sldId id="282" r:id="rId5"/>
    <p:sldId id="260" r:id="rId6"/>
    <p:sldId id="261" r:id="rId7"/>
    <p:sldId id="259" r:id="rId8"/>
    <p:sldId id="262" r:id="rId9"/>
    <p:sldId id="280" r:id="rId10"/>
    <p:sldId id="263" r:id="rId11"/>
    <p:sldId id="269" r:id="rId12"/>
    <p:sldId id="271" r:id="rId13"/>
    <p:sldId id="272" r:id="rId14"/>
    <p:sldId id="273" r:id="rId15"/>
    <p:sldId id="276" r:id="rId16"/>
    <p:sldId id="274" r:id="rId17"/>
    <p:sldId id="275" r:id="rId18"/>
    <p:sldId id="277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V985AorngUYz17X0PQ3qQ==" hashData="SGaNi/TeoGaS+dtyCMa2d991c8SXWOtEn5nuIy3THJs4Ywj757YFsPO/yqqHbhrt+WTQKI+pIULiZNXqKlSzJ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1597-7FC1-41FC-AF6F-1C7536647CE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7364-9991-423D-842E-68D63142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পাঠশিরোনাম ঘোষ</a:t>
            </a:r>
            <a:r>
              <a:rPr lang="bn-IN" baseline="0" dirty="0" smtClean="0"/>
              <a:t>ণা</a:t>
            </a:r>
            <a:r>
              <a:rPr lang="bn-BD" baseline="0" dirty="0" smtClean="0"/>
              <a:t> করবে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দুইটি ছবি নাম সহ দেখাবেন । পরে ছবিগুলো দেখিয়ে কালের  নাম জানতে চাইবেন।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বাটনগুলো অফ অন সিষ্টেমে কাজ করবে। বাটনে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একবার ক্লিক করলে ছবি ও লিখা আসবে আবার ক্লিক করলে ছবি ও লিখা চলে যাবে। এর পরে পরবর্তী বাটনে ক্লিক করতে হবে।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IN" baseline="0" dirty="0" smtClean="0"/>
              <a:t>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</a:t>
            </a:r>
            <a:r>
              <a:rPr lang="bn-IN" baseline="0" dirty="0" smtClean="0"/>
              <a:t> 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IN" baseline="0" dirty="0" smtClean="0"/>
              <a:t>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3B5B-BB23-40E7-9065-83A6E315BE6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B1B-80D6-4D47-9315-193DDE47A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SsKgbNOWl5E/SxC9ZKc39YI/AAAAAAAAADE/B87Yi5XIz7I/s1600/4.+Nishit+Sadia+Sorna+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6" y="1414867"/>
            <a:ext cx="7159488" cy="4295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900225" y="3683736"/>
            <a:ext cx="5432612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8" y="214335"/>
            <a:ext cx="8701310" cy="635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68945" y="1268505"/>
            <a:ext cx="2138079" cy="4884319"/>
          </a:xfrm>
          <a:prstGeom prst="frame">
            <a:avLst>
              <a:gd name="adj1" fmla="val 916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119187" y="1250628"/>
            <a:ext cx="5380849" cy="3705351"/>
          </a:xfrm>
          <a:prstGeom prst="frame">
            <a:avLst>
              <a:gd name="adj1" fmla="val 905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785072" y="5051360"/>
            <a:ext cx="6064624" cy="1116163"/>
          </a:xfrm>
          <a:prstGeom prst="frame">
            <a:avLst>
              <a:gd name="adj1" fmla="val 1775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6" name="Group 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3022800" y="192904"/>
            <a:ext cx="3451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ঋতুর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70" y="1574086"/>
            <a:ext cx="1494144" cy="59717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69" y="2290981"/>
            <a:ext cx="1476530" cy="5971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881" y="3021083"/>
            <a:ext cx="1494144" cy="59717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80" y="3737978"/>
            <a:ext cx="1476530" cy="5971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434" y="4489137"/>
            <a:ext cx="1494144" cy="59717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433" y="5232926"/>
            <a:ext cx="1476530" cy="5971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6" descr="http://www.dainikdestiny.com/admin/news_images/751/thumbnails/image_751_1152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7" y="1676801"/>
            <a:ext cx="4475195" cy="28530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25595" y="5255499"/>
            <a:ext cx="5583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 ও জৈাষ্ঠ মাস নিয়ে গ্রীষ্ম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7918" y="6252882"/>
            <a:ext cx="8848164" cy="2689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12388" y="5305817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 ও শ্রাবণ মাস নিয়ে বর্ষা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" descr="http://1.bp.blogspot.com/-5jTljYGc2Mg/TsOJ8GK6WoI/AAAAAAAAACo/VJJfbUb-uIg/s640/Rain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42" y="1697846"/>
            <a:ext cx="4380242" cy="278402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057634" y="5326981"/>
            <a:ext cx="5500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ভাদ্র ও আশ্বিন মাস নিয়ে শরৎ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http://paimages.prothom-alo.com/contents/cache/images/800x500x1/uploads/media/2013/08/28/521dead74c777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50" y="1676497"/>
            <a:ext cx="4385589" cy="274012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14987" y="5357378"/>
            <a:ext cx="5694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ও অগ্রহায়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 নিয়ে হেমন্ত ঋতু</a:t>
            </a:r>
            <a:endParaRPr lang="en-US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4" descr="http://4.bp.blogspot.com/-l73cwaxHUkQ/TkN2gPtyDII/AAAAAAAAAes/3ogAQpB9Ggc/s1600/Amar+bangladesh+%252817%25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7" y="1697846"/>
            <a:ext cx="4214796" cy="273325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022800" y="5315627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 ও মাঘ মাস নিয়ে শীত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http://archive.prothom-alo.com/resize/maxDim/340x1000/img/uploads/media/2012/12/28/2012-12-28-19-13-28-50ddef58eb265-untitled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90" y="1758097"/>
            <a:ext cx="4141693" cy="28382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88576" y="5277652"/>
            <a:ext cx="5384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 মাস নিয়ে বসন্ত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4" descr="http://www.bd-pratidin.com/assets/images/news_images/2014/02/13/4_432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2" y="1822076"/>
            <a:ext cx="4204593" cy="270481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578" y="6316750"/>
            <a:ext cx="21134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নামে ক্লিক করুন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5" grpId="0"/>
      <p:bldP spid="25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4" name="Group 1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7" name="Flowchart: Predefined Process 1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Predefined Process 1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lowchart: Predefined Process 1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অধিকাংশ মানুষ সহজ সরল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http://prothom-aloblog.com/img/uploads/7993754e81a4fad36068376aebc72ed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7" y="2082417"/>
            <a:ext cx="4063269" cy="272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testbdnews.com/wp-content/uploads/2013/10/dsc_0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02" y="2059981"/>
            <a:ext cx="4304508" cy="286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n.globalvoicesonline.org/wp-content/uploads/2012/08/1255595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2168432"/>
            <a:ext cx="4035624" cy="268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6" name="Picture 6" descr="http://www.risingbd.com/nEwiMAGessakdlfjdsj/2014August/JUIT20140826112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5" y="2168432"/>
            <a:ext cx="4568451" cy="268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4327" y="6022784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পরিশ্রমী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dn24x7.com/wp-content/uploads/2013/03/Lal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" y="1647120"/>
            <a:ext cx="4140377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ailyjugerkatha.com/wp-content/uploads/2012/11/DSC06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1" y="1647120"/>
            <a:ext cx="4574690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6" name="Group 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" name="Flowchart: Predefined Process 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edefined Process 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গানবাজনা ও কাব্যকথা প্রিয়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281" y="290317"/>
            <a:ext cx="8700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চীনের বৌদ্ধভিক্ষু হিউয়েন সাঙ এর দৃষ্টিতে বাংলার রুপবৈচিত্র্য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www.kamat.com/kalranga/edu/ed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" y="1432338"/>
            <a:ext cx="4471744" cy="4188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2937" y="5961274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হিউয়েন সাঙ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9404" y="2204551"/>
            <a:ext cx="4415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এখানে সর্বত্র প্রচুর শস্য আর ফলমূল জন্মায় । আবহাওয়া নাতিশীতোষ্ণ আর লোকদের স্বভাব ভদ্র। এখানকার মানুষ পরিশ্রম ও বিদ্যানুরাগী।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3471360" y="241172"/>
            <a:ext cx="2214733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945" y="4465749"/>
            <a:ext cx="844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ক-দলঃ- গ্রাম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দৃশ্যাবলী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 বর্ণনা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0522" y="5313724"/>
            <a:ext cx="844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খ-দলঃ-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মানুষের জীবন যাপন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কেমন-ব্যাখ্যা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24" y="1460087"/>
            <a:ext cx="2482756" cy="193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268944" y="1281666"/>
            <a:ext cx="8619563" cy="232951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43" y="1460087"/>
            <a:ext cx="2569164" cy="188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84403" y="3679330"/>
            <a:ext cx="39877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ছবি দেখে প্রশ্নগুলোর উত্তর দাও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6" y="1389796"/>
            <a:ext cx="2507135" cy="195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5" y="1124664"/>
            <a:ext cx="709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এদেশে বছরে কয়টি ঋতু রয়েছে?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087" y="2934116"/>
            <a:ext cx="744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কবিরা গ্রামগুলোকে কী বলেছেন?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109" y="3489595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ছবির মতো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8109" y="4206598"/>
            <a:ext cx="3062907" cy="5418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মতো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98161" y="3489595"/>
            <a:ext cx="30690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নগরের মতো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98161" y="4206598"/>
            <a:ext cx="30946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দ্বীপের মতো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109" y="1734264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চারটি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9109" y="1734264"/>
            <a:ext cx="310810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পাঁচটি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109" y="2430244"/>
            <a:ext cx="306290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ছয়টি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8161" y="2428156"/>
            <a:ext cx="30690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087" y="4743568"/>
            <a:ext cx="73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বৌদ্ধ ভিক্ষু ইউয়েন সাঙ কোন দেশ থেকে এসেছিলেন?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109" y="5299047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নেপাল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109" y="6016050"/>
            <a:ext cx="3062907" cy="5418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98161" y="5299047"/>
            <a:ext cx="30690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মিয়ানমার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98161" y="6016050"/>
            <a:ext cx="30946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জাপান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" name="Group 50"/>
          <p:cNvGrpSpPr/>
          <p:nvPr/>
        </p:nvGrpSpPr>
        <p:grpSpPr>
          <a:xfrm>
            <a:off x="7292421" y="224038"/>
            <a:ext cx="1521275" cy="1240540"/>
            <a:chOff x="4717473" y="948667"/>
            <a:chExt cx="3023434" cy="3004591"/>
          </a:xfrm>
        </p:grpSpPr>
        <p:sp>
          <p:nvSpPr>
            <p:cNvPr id="52" name="Oval 5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76212" y="201114"/>
            <a:ext cx="1521275" cy="1240839"/>
            <a:chOff x="8225056" y="941740"/>
            <a:chExt cx="3023434" cy="3005316"/>
          </a:xfrm>
        </p:grpSpPr>
        <p:sp>
          <p:nvSpPr>
            <p:cNvPr id="55" name="Oval 54"/>
            <p:cNvSpPr/>
            <p:nvPr/>
          </p:nvSpPr>
          <p:spPr>
            <a:xfrm>
              <a:off x="8225056" y="941740"/>
              <a:ext cx="3023434" cy="286096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63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68945" y="1313348"/>
            <a:ext cx="6911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বাংলাদেশ যে ধরনের দেশ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গ্রামভিত্তিক 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কৃষিভিত্তিক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নদীমাতৃক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089" y="3396665"/>
            <a:ext cx="15496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65634" y="3399758"/>
            <a:ext cx="154969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749619" y="3399758"/>
            <a:ext cx="15496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517580" y="3397669"/>
            <a:ext cx="191772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944" y="3916792"/>
            <a:ext cx="79068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এদেশ বিভিন্ন সময় নানা দেশ থেকে জ্ঞানচর্চার জন্য অনেকে এসেছেন। এর যথার্থ কারণ হলো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 সমৃদ্ধিশালী ছিল  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শিক্ষার বিকাশ হয়েছিল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এখানে জ্ঞানচর্চার প্রতিষ্ঠান ছিল না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232" y="6037357"/>
            <a:ext cx="15496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099777" y="6040450"/>
            <a:ext cx="154969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883762" y="6040450"/>
            <a:ext cx="15496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651723" y="6038361"/>
            <a:ext cx="189207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292421" y="224038"/>
            <a:ext cx="1521275" cy="1240540"/>
            <a:chOff x="4717473" y="948667"/>
            <a:chExt cx="3023434" cy="3004591"/>
          </a:xfrm>
        </p:grpSpPr>
        <p:sp>
          <p:nvSpPr>
            <p:cNvPr id="56" name="Oval 5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76212" y="220307"/>
            <a:ext cx="1521275" cy="1240839"/>
            <a:chOff x="8225056" y="941740"/>
            <a:chExt cx="3023434" cy="3005316"/>
          </a:xfrm>
        </p:grpSpPr>
        <p:sp>
          <p:nvSpPr>
            <p:cNvPr id="59" name="Oval 5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404" y="157902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0" name="Group 19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3" name="Flowchart: Predefined Process 2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defined Process 2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Predefined Process 2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Predefined Process 2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6" name="Group 2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1534976" y="1243305"/>
            <a:ext cx="2554942" cy="1874521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86002" y="3867612"/>
            <a:ext cx="844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ঋতুচক্রের প্রভাব বিশ্লেষ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439465" y="4306198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as-IN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400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4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8776" y="2232509"/>
            <a:ext cx="5701651" cy="830997"/>
          </a:xfrm>
          <a:prstGeom prst="rect">
            <a:avLst/>
          </a:prstGeom>
          <a:blipFill dpi="0" rotWithShape="1">
            <a:blip r:embed="rId4"/>
            <a:srcRect/>
            <a:stretch>
              <a:fillRect r="100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দেশ আমাদের স্বর্গ’  </a:t>
            </a:r>
            <a:endParaRPr lang="en-US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3482199" y="19274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17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33" name="Group 3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lowchart: Predefined Process 3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redefined Process 3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5400000">
            <a:off x="2413562" y="3323741"/>
            <a:ext cx="4303600" cy="236560"/>
            <a:chOff x="186002" y="5771382"/>
            <a:chExt cx="4303600" cy="236560"/>
          </a:xfrm>
        </p:grpSpPr>
        <p:sp>
          <p:nvSpPr>
            <p:cNvPr id="35" name="Flowchart: Predefined Process 34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edefined Process 35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ontent Placeholder 10"/>
          <p:cNvSpPr txBox="1">
            <a:spLocks/>
          </p:cNvSpPr>
          <p:nvPr/>
        </p:nvSpPr>
        <p:spPr>
          <a:xfrm>
            <a:off x="712109" y="1447800"/>
            <a:ext cx="3227882" cy="3997644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792" y="3722296"/>
            <a:ext cx="39346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alt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zh-CN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alt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alt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IN" alt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Content Placeholder 12"/>
          <p:cNvSpPr txBox="1">
            <a:spLocks/>
          </p:cNvSpPr>
          <p:nvPr/>
        </p:nvSpPr>
        <p:spPr>
          <a:xfrm>
            <a:off x="5351693" y="1455813"/>
            <a:ext cx="3070552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noProof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29" y="3494827"/>
            <a:ext cx="1674760" cy="21089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074" y="2204740"/>
            <a:ext cx="1094096" cy="143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817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1270515"/>
            <a:ext cx="2752975" cy="183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57" y="1211863"/>
            <a:ext cx="316583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4" y="1211863"/>
            <a:ext cx="305186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" y="3219370"/>
            <a:ext cx="2984630" cy="198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03074" y="5301047"/>
            <a:ext cx="8745504" cy="239976"/>
            <a:chOff x="186002" y="5767966"/>
            <a:chExt cx="8745504" cy="239976"/>
          </a:xfrm>
        </p:grpSpPr>
        <p:grpSp>
          <p:nvGrpSpPr>
            <p:cNvPr id="12" name="Group 1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5" name="Flowchart: Predefined Process 14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defined Process 15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Predefined Process 12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5536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চিন্তা করে বলো চিত্রের মাধ্যমে বাংলাদেশের কী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তুলে ধরা হয়েছে?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0" y="3247884"/>
            <a:ext cx="3078759" cy="198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3273573"/>
            <a:ext cx="2788123" cy="198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20" name="Group 1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2836739" y="246533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384" y="67235"/>
            <a:ext cx="5371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301" y="5701553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সাধারণ পরিচয়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489433"/>
            <a:ext cx="4110856" cy="431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86002" y="4668843"/>
            <a:ext cx="8745504" cy="239976"/>
            <a:chOff x="186002" y="5767966"/>
            <a:chExt cx="8745504" cy="239976"/>
          </a:xfrm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1002" y="2356709"/>
            <a:ext cx="8077200" cy="2608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 গ্রাম বাংলার প্রাকৃতিক রুপ বর্ণনা করতে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◊ছয়টি ঋতুর সম্পর্কে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◊গ্রাম বাংলার জীবন চিত্র বর্ণনা করতে পারবে।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652" y="1525284"/>
            <a:ext cx="4916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http://upload.wikimedia.org/wikipedia/commons/4/46/Rose-ringed_Parakeet_%28Psittacula_krameri%29_feeding_on_Indian_Coral_Tree_at_Kolkata_I_IMG_3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9" y="4908819"/>
            <a:ext cx="2471264" cy="1815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11" y="4959703"/>
            <a:ext cx="2475782" cy="1776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32" y="4948053"/>
            <a:ext cx="2227776" cy="179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341545" y="78184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0" name="Group 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1127.photobucket.com/albums/l631/ratulcc/Boat/b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28" y="1873343"/>
            <a:ext cx="4488427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7" name="Group 2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0" name="Flowchart: Predefined Process 2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গ্রাম বাংলার নদী ও খাল-বিল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6" y="1873343"/>
            <a:ext cx="4342958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5" name="Group 4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ravelersdiarybd.files.wordpress.com/2013/05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0" y="1939588"/>
            <a:ext cx="4099756" cy="307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5" name="Group 1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8" name="Flowchart: Predefined Process 1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Predefined Process 1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lowchart: Predefined Process 1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edefined Process 1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http://s3.amazonaws.com/somewherein/pictures/shimarangdhanu/07-2014/shimarangdhanu_17484495253d020b18e7cd5.80488181_x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7" y="2057400"/>
            <a:ext cx="4286250" cy="295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0246" y="5927260"/>
            <a:ext cx="5178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গ্রাম বাংলার পাহাড়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ratoa.com.bd/admin-kt/news_images/1275/image_1275_158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9" y="1962480"/>
            <a:ext cx="4211714" cy="301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ello.bdnews24.com/incoming/2013/09/04/1.photo-nilphamari-03.09.20.jpg1/ALTERNATES/w620/1.Photo-Nilphamari-03.09.20.jpg?1410048011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1962480"/>
            <a:ext cx="4428407" cy="296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দিগন্ত বিস্তৃত ধানক্ষেত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 rot="5400000">
            <a:off x="5725391" y="3261741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20855" y="323422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8565345">
            <a:off x="3210282" y="2369978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504174">
            <a:off x="5271655" y="2337803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7690691">
            <a:off x="5311782" y="410097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3215640">
            <a:off x="3251179" y="415003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276600" y="2544962"/>
            <a:ext cx="2362200" cy="1967345"/>
            <a:chOff x="3276600" y="2544962"/>
            <a:chExt cx="2362200" cy="1967345"/>
          </a:xfrm>
        </p:grpSpPr>
        <p:sp>
          <p:nvSpPr>
            <p:cNvPr id="14" name="Sun 13"/>
            <p:cNvSpPr/>
            <p:nvPr/>
          </p:nvSpPr>
          <p:spPr>
            <a:xfrm>
              <a:off x="3276600" y="2544962"/>
              <a:ext cx="2362200" cy="1967345"/>
            </a:xfrm>
            <a:prstGeom prst="sun">
              <a:avLst>
                <a:gd name="adj" fmla="val 125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19" name="Picture 2" descr="http://4.bp.blogspot.com/-jS76wBw7UPQ/UzAcwUXjjMI/AAAAAAAABIc/JlnsnIvG3tk/s1600/Map-Banglades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5" y="2653489"/>
              <a:ext cx="1653052" cy="17370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6685" y="-37489"/>
            <a:ext cx="1690979" cy="2233685"/>
            <a:chOff x="1576685" y="-37489"/>
            <a:chExt cx="1690979" cy="22336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85" y="-37489"/>
              <a:ext cx="1690979" cy="19179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>
              <a:off x="1838437" y="1611421"/>
              <a:ext cx="1217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8169" y="0"/>
            <a:ext cx="1758692" cy="2358062"/>
            <a:chOff x="5398169" y="0"/>
            <a:chExt cx="1758692" cy="235806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169" y="0"/>
              <a:ext cx="1758692" cy="20281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620599" y="1773287"/>
              <a:ext cx="12041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" y="2311368"/>
            <a:ext cx="1620898" cy="1975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854407" y="4286966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67" y="4427127"/>
            <a:ext cx="1690979" cy="19549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1485772" y="6127144"/>
            <a:ext cx="1412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9" y="4510026"/>
            <a:ext cx="1777840" cy="19915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6110818" y="6209161"/>
            <a:ext cx="130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8" y="2333626"/>
            <a:ext cx="1656024" cy="1923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6769010" y="4226126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bc8fbacb9a4b59e176d101b28291ebccb4f7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643</Words>
  <Application>Microsoft Office PowerPoint</Application>
  <PresentationFormat>On-screen Show (4:3)</PresentationFormat>
  <Paragraphs>132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Saiful Islam</cp:lastModifiedBy>
  <cp:revision>211</cp:revision>
  <dcterms:created xsi:type="dcterms:W3CDTF">2014-09-17T02:36:14Z</dcterms:created>
  <dcterms:modified xsi:type="dcterms:W3CDTF">2020-10-21T01:23:31Z</dcterms:modified>
</cp:coreProperties>
</file>