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96" r:id="rId2"/>
    <p:sldId id="285" r:id="rId3"/>
    <p:sldId id="305" r:id="rId4"/>
    <p:sldId id="328" r:id="rId5"/>
    <p:sldId id="261" r:id="rId6"/>
    <p:sldId id="325" r:id="rId7"/>
    <p:sldId id="314" r:id="rId8"/>
    <p:sldId id="315" r:id="rId9"/>
    <p:sldId id="323" r:id="rId10"/>
    <p:sldId id="327" r:id="rId11"/>
    <p:sldId id="320" r:id="rId12"/>
    <p:sldId id="326" r:id="rId13"/>
    <p:sldId id="313" r:id="rId14"/>
    <p:sldId id="319" r:id="rId15"/>
    <p:sldId id="302" r:id="rId16"/>
    <p:sldId id="316" r:id="rId17"/>
    <p:sldId id="317" r:id="rId18"/>
    <p:sldId id="318" r:id="rId19"/>
    <p:sldId id="308" r:id="rId20"/>
    <p:sldId id="301" r:id="rId21"/>
    <p:sldId id="298" r:id="rId22"/>
    <p:sldId id="299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B4FFD2-24B3-4AED-9632-FCDFAA3730AD}" type="datetimeFigureOut">
              <a:rPr lang="en-US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0927B-615A-4C71-942F-06DF6027D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B42C1-8B42-4D95-8ABC-216CA3F745FE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014D9-163E-48BA-8B16-EF7460246A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B90C3-AF7F-4938-B7A9-A343140A2DD4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9CD31-FEF2-41FE-805D-F6286A77BA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05798-0868-4D13-B6D3-6A6FD2AB0487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E5E2D-BF36-4511-9F95-5159A5555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17FDB-5FAA-4281-8729-574A20091A22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B34D4-B902-4C7A-B0B0-9949F5B953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F7EAC-152B-46E1-B65F-264ABA648E3E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732FF-4F75-433B-ACE4-4652FDCC93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0E740-129E-474A-B93C-28289085D1F5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96E27-8716-4F75-B8FE-06FDFF0468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376B5-D310-4C53-BA93-5AA646B23C53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8007B-15E9-4D55-B7A9-5B5062A551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5A1DD-E4C8-47EF-81AB-75448B263474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4CB6-01CF-4A93-987B-4542C272A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B2C54-7927-4BC3-A9C4-4129511254AC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6DB2B-23F1-4862-8ED0-7165B3CB27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60A61-F30F-4979-8EE3-E66F82AB3F10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2D281-9B96-46D1-A902-AC2FA5FB7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C3163-8549-427C-8A93-3024BC75EBB9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BBE18-BA12-4D29-9E44-816060939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16938C-3616-46D3-AC02-DA3E8C9C0133}" type="datetime1">
              <a:rPr lang="en-US" smtClean="0"/>
              <a:pPr>
                <a:defRPr/>
              </a:pPr>
              <a:t>23-Oct-21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A53F33-3029-45A9-8009-94E9D3B4E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5.gif"/><Relationship Id="rId2" Type="http://schemas.microsoft.com/office/2007/relationships/media" Target="../media/media1.mp3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5.jpeg"/><Relationship Id="rId5" Type="http://schemas.openxmlformats.org/officeDocument/2006/relationships/image" Target="../media/image12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219052" y="5797993"/>
            <a:ext cx="76278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5997558" y="2286112"/>
            <a:ext cx="92084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3005740" y="2250831"/>
            <a:ext cx="92084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672177" y="6141774"/>
            <a:ext cx="2329543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1572985" y="787400"/>
            <a:ext cx="576943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287040" y="1705878"/>
            <a:ext cx="772886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7190015" y="787400"/>
            <a:ext cx="576943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6942170" y="1796368"/>
            <a:ext cx="772886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164772" y="1219201"/>
            <a:ext cx="7043057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1975417" y="6072660"/>
            <a:ext cx="5311615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3018382" y="1238738"/>
            <a:ext cx="131885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6010201" y="1274019"/>
            <a:ext cx="131885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1801585" y="5888830"/>
            <a:ext cx="784833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7097401" y="5547891"/>
            <a:ext cx="654113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1572985" y="5509653"/>
            <a:ext cx="654113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987744" y="5296801"/>
            <a:ext cx="976393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1872151" y="5529083"/>
            <a:ext cx="519503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6357565" y="5428404"/>
            <a:ext cx="2329543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1515545" y="1489571"/>
            <a:ext cx="554868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1692112" y="1390079"/>
            <a:ext cx="158685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7187263" y="1531292"/>
            <a:ext cx="497438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7363652" y="1447238"/>
            <a:ext cx="158685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2579915" y="1933131"/>
            <a:ext cx="4016828" cy="3350069"/>
            <a:chOff x="3439886" y="1933130"/>
            <a:chExt cx="5355771" cy="3350069"/>
          </a:xfrm>
          <a:solidFill>
            <a:srgbClr val="00B0F0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9886" y="2481942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grp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grp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grp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grp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grp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grp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grp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grp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grp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grp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grp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grp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784783" y="2977736"/>
              <a:ext cx="4526076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4000" b="1" dirty="0" err="1">
                  <a:ln w="50800"/>
                  <a:solidFill>
                    <a:srgbClr val="002060"/>
                  </a:soli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স্বাগতম</a:t>
              </a:r>
              <a:r>
                <a:rPr lang="en-US" sz="4000" b="1" dirty="0">
                  <a:ln w="50800"/>
                  <a:solidFill>
                    <a:srgbClr val="002060"/>
                  </a:soli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 </a:t>
              </a:r>
              <a:r>
                <a:rPr lang="en-US" sz="4000" b="1" dirty="0" err="1">
                  <a:ln w="50800"/>
                  <a:solidFill>
                    <a:srgbClr val="002060"/>
                  </a:soli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মাল্টিমিডিয়া</a:t>
              </a:r>
              <a:r>
                <a:rPr lang="en-US" sz="4000" b="1" dirty="0">
                  <a:ln w="50800"/>
                  <a:solidFill>
                    <a:srgbClr val="002060"/>
                  </a:soli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 </a:t>
              </a:r>
              <a:r>
                <a:rPr lang="en-US" sz="4000" b="1" dirty="0" err="1">
                  <a:ln w="50800"/>
                  <a:solidFill>
                    <a:srgbClr val="002060"/>
                  </a:soli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ক্লাসে</a:t>
              </a:r>
              <a:endParaRPr lang="en-US" sz="4000" b="1" dirty="0">
                <a:ln w="50800"/>
                <a:solidFill>
                  <a:srgbClr val="002060"/>
                </a:solidFill>
                <a:latin typeface="NikoshBAN" pitchFamily="2" charset="0"/>
                <a:ea typeface="Hand Of Sean" panose="02000500000000000000" pitchFamily="2" charset="-128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1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438400" y="457200"/>
            <a:ext cx="3733800" cy="1371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6000" b="1" dirty="0" err="1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সার্ভিস</a:t>
            </a:r>
            <a:endParaRPr lang="en-US" sz="6000" b="1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81000" y="2743200"/>
            <a:ext cx="8382000" cy="2554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অর্থ-সেবা</a:t>
            </a:r>
            <a:r>
              <a:rPr lang="bn-BD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bn-BD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ব্যাপারটিকে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20278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1" descr="C:\Users\User\Desktop\e gov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251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C:\Users\User\Desktop\eGo-Banglades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366869"/>
            <a:ext cx="655320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 descr="C:\Users\User\Desktop\e gov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97565"/>
            <a:ext cx="6019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2182812" y="2828028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ই -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গর্ভনেন্স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দেৌড়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গোড়ায়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2781300" y="3542956"/>
            <a:ext cx="320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গর্ভনেন্স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6729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1143000" y="2514600"/>
            <a:ext cx="7239000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ইলেট্রনিক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প্রয়োগই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গর্ভনেন্স।দেশের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যুগোপযোগি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সচ্ছতা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জবাব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দিহিতা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গর্ভনেন্স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2514600" y="793174"/>
            <a:ext cx="4191000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গর্ভনেন্স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9566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209800" y="152400"/>
            <a:ext cx="4953000" cy="1143000"/>
          </a:xfrm>
          <a:prstGeom prst="wedgeEllipseCallout">
            <a:avLst>
              <a:gd name="adj1" fmla="val -34517"/>
              <a:gd name="adj2" fmla="val 8708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কমার্স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304800" y="1828800"/>
            <a:ext cx="8534400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ইলেট্রনিক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প্রতিষ্ঠানটি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অনলাইনের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পণ্যটি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বেচা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05"/>
    </mc:Choice>
    <mc:Fallback xmlns="">
      <p:transition spd="slow" advTm="37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e servic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429000" y="2286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সার্ভিস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1"/>
    </mc:Choice>
    <mc:Fallback xmlns="">
      <p:transition spd="slow" advTm="6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71700" y="1066800"/>
            <a:ext cx="4800600" cy="936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BD" sz="4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33400" y="3429000"/>
            <a:ext cx="838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36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32"/>
    </mc:Choice>
    <mc:Fallback xmlns="">
      <p:transition spd="slow" advTm="22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4BA0C9-1DB8-4A21-A027-D4A7847360E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4581" name="Picture 10" descr="Slide Pict-1 (1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852" y="720076"/>
            <a:ext cx="43861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9350" y="682649"/>
            <a:ext cx="3624148" cy="255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2"/>
          <p:cNvSpPr/>
          <p:nvPr/>
        </p:nvSpPr>
        <p:spPr>
          <a:xfrm>
            <a:off x="4860674" y="3389406"/>
            <a:ext cx="3624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</a:t>
            </a: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8764" y="3805227"/>
            <a:ext cx="3914563" cy="2916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90600" y="3235336"/>
            <a:ext cx="2484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ফেইসবুক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24583" name="Picture 12" descr="Slide Pict-1 (26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935817"/>
            <a:ext cx="4201498" cy="28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6"/>
          <p:cNvSpPr txBox="1">
            <a:spLocks noChangeArrowheads="1"/>
          </p:cNvSpPr>
          <p:nvPr/>
        </p:nvSpPr>
        <p:spPr bwMode="auto">
          <a:xfrm>
            <a:off x="1676400" y="136525"/>
            <a:ext cx="5628422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সামাজিক যোগাযোগ ও আইসিটি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34678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996E06-07A0-45A3-8EB0-F11F409E6CC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603" y="1412600"/>
            <a:ext cx="3823170" cy="2397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00603" y="4176712"/>
            <a:ext cx="382317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1347" y="1412601"/>
            <a:ext cx="3992051" cy="254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1" name="Picture 8" descr="Slide Pict-1 (20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347" y="4264298"/>
            <a:ext cx="399205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1438275" y="0"/>
            <a:ext cx="6097588" cy="7014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কর্মক্ষেত্র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98453"/>
            <a:ext cx="7772400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একুশ শতক এবং তথ্য ও যোগাযোগ প্রযুক্তির গুরুত্ব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4"/>
    </mc:Choice>
    <mc:Fallback xmlns="">
      <p:transition spd="slow" advTm="1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892" y="788086"/>
            <a:ext cx="3868858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60892" y="3394489"/>
            <a:ext cx="36544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 তথ্য ও যোগাযোগ প্রযুক্তির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সংযোজন হয়েছে</a:t>
            </a: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4252" y="650247"/>
            <a:ext cx="4078936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229750" y="3255941"/>
            <a:ext cx="49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 কম্পিউটার সায়েন্স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পড়ানো হচ্ছে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60893" y="4495800"/>
            <a:ext cx="3592142" cy="1679575"/>
            <a:chOff x="209579" y="1454933"/>
            <a:chExt cx="3261194" cy="140578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9579" y="1788492"/>
              <a:ext cx="2190721" cy="65721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77383" y="1454933"/>
              <a:ext cx="1093390" cy="140578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4" name="Rectangle 6"/>
          <p:cNvSpPr/>
          <p:nvPr/>
        </p:nvSpPr>
        <p:spPr>
          <a:xfrm>
            <a:off x="347640" y="6271428"/>
            <a:ext cx="3219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 পরীক্ষার রেজিস্ট্রেশন</a:t>
            </a: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724400" y="4086937"/>
            <a:ext cx="3858897" cy="21208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796576" y="6348112"/>
            <a:ext cx="3772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জানা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25615" name="Text Box 11"/>
          <p:cNvSpPr txBox="1">
            <a:spLocks noChangeArrowheads="1"/>
          </p:cNvSpPr>
          <p:nvPr/>
        </p:nvSpPr>
        <p:spPr bwMode="auto">
          <a:xfrm>
            <a:off x="1854782" y="8159"/>
            <a:ext cx="509893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বাংলাদেশের শিক্ষাক্ষেত্রে আইসিটি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26006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/>
          <a:srcRect l="10266" t="15869" r="13860" b="31155"/>
          <a:stretch>
            <a:fillRect/>
          </a:stretch>
        </p:blipFill>
        <p:spPr bwMode="auto">
          <a:xfrm>
            <a:off x="2895600" y="158337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 l="5107" t="13950" r="7172" b="34456"/>
          <a:stretch>
            <a:fillRect/>
          </a:stretch>
        </p:blipFill>
        <p:spPr bwMode="auto">
          <a:xfrm>
            <a:off x="1690687" y="1150351"/>
            <a:ext cx="39560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9904" y="1893142"/>
            <a:ext cx="8229600" cy="2535487"/>
            <a:chOff x="1066800" y="1272210"/>
            <a:chExt cx="7162800" cy="4671390"/>
          </a:xfrm>
        </p:grpSpPr>
        <p:pic>
          <p:nvPicPr>
            <p:cNvPr id="35851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1272210"/>
              <a:ext cx="7162800" cy="4671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9"/>
            <p:cNvSpPr>
              <a:spLocks noChangeArrowheads="1"/>
            </p:cNvSpPr>
            <p:nvPr/>
          </p:nvSpPr>
          <p:spPr bwMode="auto">
            <a:xfrm>
              <a:off x="2335212" y="1583636"/>
              <a:ext cx="2437820" cy="1295755"/>
            </a:xfrm>
            <a:prstGeom prst="roundRect">
              <a:avLst>
                <a:gd name="adj" fmla="val 16667"/>
              </a:avLst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95300" y="5945462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ডিজিটাল বাংলাদেশ সম্পর্কে ৫টি বাক্য লিখ 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964858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৩টি করে শিক্ষা, কর্ম ও যোগাযোগের ক্ষেত্রে আইসিটির ব্যবহার লিখ </a:t>
            </a:r>
            <a:endParaRPr lang="en-US" sz="2400" dirty="0"/>
          </a:p>
        </p:txBody>
      </p:sp>
    </p:spTree>
  </p:cSld>
  <p:clrMapOvr>
    <a:masterClrMapping/>
  </p:clrMapOvr>
  <p:transition advTm="40612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00B05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010" y="362580"/>
            <a:ext cx="340618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5056" y="3931413"/>
            <a:ext cx="366489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>
              <a:ln w="5080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 দশম </a:t>
            </a:r>
          </a:p>
          <a:p>
            <a:pPr algn="ctr"/>
            <a:r>
              <a:rPr lang="bn-BD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প্রথমঃ</a:t>
            </a:r>
            <a:endParaRPr lang="en-US" sz="2000" b="1" dirty="0">
              <a:ln w="5080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bn-BD" sz="2000" b="1" dirty="0">
              <a:ln w="5080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0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2000" b="1" dirty="0">
              <a:ln w="5080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90" y="996775"/>
            <a:ext cx="1862242" cy="2454499"/>
          </a:xfrm>
          <a:prstGeom prst="roundRect">
            <a:avLst>
              <a:gd name="adj" fmla="val 223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674">
            <a:off x="2045241" y="3337233"/>
            <a:ext cx="4965877" cy="13682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52400" y="2"/>
            <a:ext cx="9296400" cy="6837217"/>
            <a:chOff x="-152400" y="0"/>
            <a:chExt cx="9296400" cy="683721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26" name="Frame 2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59DABCB-04DC-4FF2-9F79-BF1D2703C1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45" y="1496088"/>
            <a:ext cx="2210226" cy="2269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1C9E5C-9F80-450E-9FD7-0C11796C53B3}"/>
              </a:ext>
            </a:extLst>
          </p:cNvPr>
          <p:cNvSpPr/>
          <p:nvPr/>
        </p:nvSpPr>
        <p:spPr>
          <a:xfrm>
            <a:off x="326411" y="4063294"/>
            <a:ext cx="363874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োস্তাফিজার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্দিকীয়া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০১৭১৬২৮১৫৬০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4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645610"/>
            <a:ext cx="5473700" cy="1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609600" y="2291304"/>
            <a:ext cx="7848600" cy="1671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sz="3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দল-ক</a:t>
            </a:r>
            <a:r>
              <a:rPr lang="en-US" sz="3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 মান বৃদ্ধিতে ই-লার্নিং কী ভুমিকা রাখতে পারে আলোচনা করে উপস্থাপন কর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838200" y="4800600"/>
            <a:ext cx="7696200" cy="1261884"/>
          </a:xfrm>
          <a:prstGeom prst="rect">
            <a:avLst/>
          </a:prstGeom>
          <a:solidFill>
            <a:srgbClr val="00B050"/>
          </a:solidFill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(দল-খ)</a:t>
            </a:r>
          </a:p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গুরুত্ব ব্যাখ্যা কর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2"/>
    </mc:Choice>
    <mc:Fallback xmlns="">
      <p:transition spd="slow" advTm="2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62625" y="452381"/>
            <a:ext cx="38100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450527" y="1902155"/>
            <a:ext cx="714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## 	</a:t>
            </a:r>
            <a:r>
              <a:rPr lang="bn-BD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রূপকার কে</a:t>
            </a:r>
            <a:r>
              <a:rPr lang="bn-BD" sz="40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450527" y="3059734"/>
            <a:ext cx="78341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##	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ডিজিটাল বাংলাদেশ বেকার সমস্যা দুর করতে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কী কী সম্ভাবনা সৃষ্টি করছে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694" y="4648200"/>
            <a:ext cx="8336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##	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ডিজিটাল বাংলাদেশ গড়ে তুলতে করনীয় কি কি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</p:spTree>
  </p:cSld>
  <p:clrMapOvr>
    <a:masterClrMapping/>
  </p:clrMapOvr>
  <p:transition advTm="47762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38920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002" y="381000"/>
            <a:ext cx="4260574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944" name="Rectangle 12"/>
          <p:cNvSpPr>
            <a:spLocks noChangeArrowheads="1"/>
          </p:cNvSpPr>
          <p:nvPr/>
        </p:nvSpPr>
        <p:spPr bwMode="auto">
          <a:xfrm>
            <a:off x="4503289" y="1720840"/>
            <a:ext cx="4260574" cy="483209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বেকার সমস্যা দুর করতে তথ্য ও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 প্রযুক্তি কী কী সম্ভাবনা সৃষ্টি করছে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বনর্না কর ।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386B4-AD62-4747-90B8-3F8191084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4" y="1720840"/>
            <a:ext cx="3847306" cy="48320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628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52400" y="2"/>
            <a:ext cx="9296400" cy="6837217"/>
            <a:chOff x="-152400" y="0"/>
            <a:chExt cx="92964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5511488"/>
              <a:ext cx="9296400" cy="1194110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Eki Auporup Rupe Ma Tomay- Khairul Anam Shakil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6023" y="6048896"/>
            <a:ext cx="609600" cy="8128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162843" y="269154"/>
            <a:ext cx="3199312" cy="10287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6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4399" y="5186889"/>
            <a:ext cx="76962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A15E06-A476-4D8C-8567-5D9E98B36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6969370" cy="38558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94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68375"/>
            <a:ext cx="6400800" cy="124158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14400" y="32766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বিষয় :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algn="ctr">
              <a:spcBef>
                <a:spcPct val="20000"/>
              </a:spcBef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৯ম ও ১০ম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>
              <a:spcBef>
                <a:spcPct val="20000"/>
              </a:spcBef>
            </a:pP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897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Apurba Biology 53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6DB2B-23F1-4862-8ED0-7165B3CB27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2" y="985630"/>
            <a:ext cx="3733797" cy="265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" y="4003812"/>
            <a:ext cx="3581400" cy="2682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0147" y="988943"/>
            <a:ext cx="3581400" cy="265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47-300x18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2" y="3881229"/>
            <a:ext cx="3783494" cy="284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471941-BFE5-4A19-8933-C13D15809062}"/>
              </a:ext>
            </a:extLst>
          </p:cNvPr>
          <p:cNvSpPr/>
          <p:nvPr/>
        </p:nvSpPr>
        <p:spPr>
          <a:xfrm>
            <a:off x="2057400" y="199576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চিত্রে কী দেখতে পাচ্ছি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61"/>
    </mc:Choice>
    <mc:Fallback xmlns="">
      <p:transition spd="slow" advTm="35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303" y="457200"/>
            <a:ext cx="7239794" cy="2017574"/>
          </a:xfrm>
          <a:prstGeom prst="wav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9E29C-517B-4DFF-96AB-724D4ADF50B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371600" y="2743200"/>
            <a:ext cx="6553200" cy="2726591"/>
          </a:xfrm>
          <a:prstGeom prst="roundRect">
            <a:avLst>
              <a:gd name="adj" fmla="val 50000"/>
            </a:avLst>
          </a:prstGeom>
          <a:solidFill>
            <a:srgbClr val="FF99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এবং </a:t>
            </a:r>
          </a:p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আমাদের বাংলাদেশ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0"/>
    </mc:Choice>
    <mc:Fallback xmlns="">
      <p:transition spd="slow" advTm="9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914400" y="609600"/>
            <a:ext cx="7315200" cy="8382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1828800"/>
            <a:ext cx="8382000" cy="45720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ঃ-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ডিজিটাল বাংলাদেশ বলতে কি বুঝ ? ডিজিটাল বাংলাদেশের রূপকার কে ? </a:t>
            </a:r>
          </a:p>
          <a:p>
            <a:pPr marL="533400" indent="-533400">
              <a:lnSpc>
                <a:spcPct val="80000"/>
              </a:lnSpc>
              <a:buFont typeface="Arial" charset="0"/>
              <a:buNone/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33400" indent="-533400">
              <a:lnSpc>
                <a:spcPct val="80000"/>
              </a:lnSpc>
              <a:buFont typeface="Arial" charset="0"/>
              <a:buNone/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33400" indent="-533400">
              <a:lnSpc>
                <a:spcPct val="80000"/>
              </a:lnSpc>
              <a:buFont typeface="Arial" charset="0"/>
              <a:buNone/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ডিজিটাল বাংলাদেশের কর্মক্ষেত্র কি কি ।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কর্মক্ষেত্রে তথ্য ও যোগাযোগ প্রযুক্তির সম্ভাবনা বিশ্লেষন করতে পারব।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66"/>
    </mc:Choice>
    <mc:Fallback xmlns="">
      <p:transition spd="slow" advTm="44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64FD7F-9570-4A7F-BED3-D73F9E582EA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040" y="950661"/>
            <a:ext cx="3925959" cy="2270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5400" y="915508"/>
            <a:ext cx="3429002" cy="2270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6040" y="3468756"/>
            <a:ext cx="3925959" cy="3410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34000" y="3402496"/>
            <a:ext cx="3352800" cy="3292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84030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ডিজিটাল বাংলাদেশের </a:t>
            </a:r>
            <a:r>
              <a:rPr lang="en-US" sz="3200" dirty="0" err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রূপকার</a:t>
            </a:r>
            <a:r>
              <a:rPr lang="en-US" sz="40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229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72130C-8AE1-4F88-AEC5-412A05AD7DA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4" name="Picture 10" descr="Pictu-3 (2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4624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images 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0236" y="174624"/>
            <a:ext cx="27733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facebook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6675" y="174624"/>
            <a:ext cx="2270125" cy="258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images N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692" y="3179761"/>
            <a:ext cx="251510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x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094" y="3153257"/>
            <a:ext cx="251510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scrnshot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1" y="3048793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Text Box 3"/>
          <p:cNvSpPr txBox="1">
            <a:spLocks noChangeArrowheads="1"/>
          </p:cNvSpPr>
          <p:nvPr/>
        </p:nvSpPr>
        <p:spPr bwMode="auto">
          <a:xfrm>
            <a:off x="479883" y="5815910"/>
            <a:ext cx="8444948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ও যোগাযোগ প্রযুক্তির বিকাশে উল্লেখযোগ্য ব্যক্তিত্ব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6946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974866"/>
            <a:ext cx="3971417" cy="26616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top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6269" y="974866"/>
            <a:ext cx="3701253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47-300x18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82" y="3810000"/>
            <a:ext cx="4123818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03_08_07_20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368" y="3843131"/>
            <a:ext cx="3590154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143250" y="-2482"/>
            <a:ext cx="2539561" cy="10668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800" dirty="0">
                <a:solidFill>
                  <a:srgbClr val="0D0D0D"/>
                </a:solidFill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4800" dirty="0" err="1">
                <a:solidFill>
                  <a:srgbClr val="0D0D0D"/>
                </a:solidFill>
                <a:latin typeface="NikoshLightBAN" pitchFamily="2" charset="0"/>
                <a:cs typeface="NikoshLightBAN" pitchFamily="2" charset="0"/>
              </a:rPr>
              <a:t>সার্ভিস</a:t>
            </a:r>
            <a:endParaRPr lang="en-US" sz="4800" dirty="0">
              <a:solidFill>
                <a:srgbClr val="0D0D0D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28294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7.3|1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7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1|1.2|7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|1.9|0.7|1|1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9|1.2|1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510</Words>
  <Application>Microsoft Office PowerPoint</Application>
  <PresentationFormat>On-screen Show (4:3)</PresentationFormat>
  <Paragraphs>81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Hand Of Sean</vt:lpstr>
      <vt:lpstr>NikoshBAN</vt:lpstr>
      <vt:lpstr>NikoshLightBAN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471</cp:revision>
  <dcterms:created xsi:type="dcterms:W3CDTF">2006-08-16T00:00:00Z</dcterms:created>
  <dcterms:modified xsi:type="dcterms:W3CDTF">2021-10-23T00:58:22Z</dcterms:modified>
</cp:coreProperties>
</file>