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6" r:id="rId2"/>
    <p:sldMasterId id="2147483918" r:id="rId3"/>
    <p:sldMasterId id="2147483932" r:id="rId4"/>
    <p:sldMasterId id="2147483944" r:id="rId5"/>
  </p:sldMasterIdLst>
  <p:notesMasterIdLst>
    <p:notesMasterId r:id="rId21"/>
  </p:notesMasterIdLst>
  <p:sldIdLst>
    <p:sldId id="295" r:id="rId6"/>
    <p:sldId id="257" r:id="rId7"/>
    <p:sldId id="302" r:id="rId8"/>
    <p:sldId id="259" r:id="rId9"/>
    <p:sldId id="263" r:id="rId10"/>
    <p:sldId id="306" r:id="rId11"/>
    <p:sldId id="267" r:id="rId12"/>
    <p:sldId id="262" r:id="rId13"/>
    <p:sldId id="303" r:id="rId14"/>
    <p:sldId id="304" r:id="rId15"/>
    <p:sldId id="305" r:id="rId16"/>
    <p:sldId id="286" r:id="rId17"/>
    <p:sldId id="294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8F0FB-6C0A-445A-832F-223D7A683E4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C9C7-7620-4130-A2FF-116B1FB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FBAA-88A2-41E1-B7A7-14337620DCB1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171E-995F-4DF0-B4BE-5D84FF7D5A0A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218F-80A8-4FFB-8BA7-F95B2C430168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4D72-6FF5-4619-A0DD-CCC33DDA8782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7082-70D8-4ABA-ADEE-D7A2303AEF86}" type="datetime1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7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E75-7969-41E3-AC27-C8173C63452D}" type="datetime1">
              <a:rPr lang="en-US" smtClean="0"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63AB-FE4E-4EBF-8EDA-D901FD206B10}" type="datetime1">
              <a:rPr lang="en-US" smtClean="0"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17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D9DB-B509-4FE2-A3F4-2521F82B656F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6CC5-816C-4BEE-8A0E-32108A9F2F53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F4BB-1EA3-46A0-801F-9BD0D72A17EE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B0D-FA1A-4A05-9801-D9C3E90D17B3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3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1CDB1F5-8AAA-45A2-AF79-C25E2F74FD92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9F61-D1B4-49D5-95D0-29985C9BEE76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7C921-0D87-4504-B5D7-E0FDAA6C0BB7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09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36D-7AC3-4AA8-9D7E-71CFC01E4332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BB7C-603D-425C-BF68-FC2C89193F5B}" type="datetime1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8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FDD0-7BCC-4992-A2DE-2A3903E7EB15}" type="datetime1">
              <a:rPr lang="en-US" smtClean="0"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F45-88DC-4401-AAB4-B28E697C5082}" type="datetime1">
              <a:rPr lang="en-US" smtClean="0"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5334D20-5209-4C17-97E3-F804036EEBDE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FD9A119-E57D-4720-854D-4749A752D601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83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547-10A9-406D-8EC7-1AA198219698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2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2387224-CEA2-4DE9-A770-5E6D61517669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50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67900" y="1866400"/>
            <a:ext cx="765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Char char="✘"/>
              <a:defRPr sz="4000"/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1434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128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5504200" y="734200"/>
            <a:ext cx="1183615" cy="1132213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730200" y="6443967"/>
            <a:ext cx="7316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2100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8033" y="1290633"/>
            <a:ext cx="12208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2084533"/>
            <a:ext cx="10972800" cy="3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✘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5730200" y="6443967"/>
            <a:ext cx="7316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206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629E-1DE7-4A6D-B4B7-70D09C7D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5007-7C37-457E-BA85-772A99D85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BF4B-4DD3-4E70-ACF8-2B2CF690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8464-ECCF-4BEB-958A-95472557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C8BD-4029-46D7-8691-7BECA436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2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B82-5FC8-464F-9564-93FC7ED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2935-0C01-4CB1-97D0-1743C329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9CB4-419A-4151-8159-712E373B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C13B-D92D-4CC6-A0D3-FDFE2C22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FEE2-6190-4F83-B2DF-2D8F40DE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2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8D08-BE0F-421F-B751-39C27851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71D1E-792E-4588-808C-DFCF9072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45C88-4AB6-49B7-B3DB-0E9175C0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7408-3032-45C4-A387-3576CE3E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BB093-FAEC-49A7-92E2-56818C26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5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0820-91DA-4F61-8331-973A08F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EBBC-5993-4DA8-B597-D8A15F8D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D285D-3DF8-4589-A33F-55349AD79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1D99-F36A-4606-A038-B0379676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2C65B-C62E-4C6E-9DC3-4100352E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258CF-DDF3-42C9-BFF1-61CBD51A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D5C7-6AE6-4A0D-8227-8925C117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1A0E-2502-4902-B68F-C3D11D6E9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8A6BB-7F28-46B9-BD24-25100879B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DB492-EF63-4E9B-B1C5-8ECA86BE1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10DED-9413-49BB-932A-E6396611A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E453F-0C4F-4D81-BD70-CE930224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1731A-9A80-4440-AE15-35DC3632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A8E41-2EF0-49AD-9875-6EF44374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0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0B04-DDE4-42DE-9C0A-00A6F828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55F94-3DE5-4AC0-8149-A0D986A8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78688-863D-44A8-B5B9-84F725C9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9CE6-A66D-474D-BC27-8CD4169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7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4DAC6-E1FF-42CE-A7F7-B9E60EBF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BA4B6-C117-4359-A66B-98A31DB2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93E8C-2928-4297-AA01-E435BAA6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5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2682-3ECE-452A-9762-9F8832F7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66E4-E12C-4EDA-A961-1527665B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F7043-3177-408F-B273-7EB9C92E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4D524-257D-4A31-9087-A5B10034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7081-442F-4335-8E56-E312C048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C8DC-8034-4321-BE94-9A43CD5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6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7B60-16E9-49C4-A40F-CBB05946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2203D-812E-4B55-AFE6-19B984152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87B6-FDB6-41ED-8256-5F47F361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0AAE-EC1B-464E-B922-8C0BCDE3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F2E3-5C2B-4409-921C-C30598D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DCDE1-557B-46C0-9A42-CEFCE057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5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57F4-8121-43A1-8855-18B9894F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17C7-0BD4-4644-9F12-88207134C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B3791-B57F-4292-83BF-A9E769A2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2F56-3161-47B5-8D7C-88B53CA1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93A0-AD4D-4A1C-8323-687011D7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3C544-7F15-4347-9B29-566331E31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7CF5-53B9-43BC-A8A7-D5F0BCAB5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EDC-FA02-436A-9AF6-CD0BDA1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8CD6-CB7B-4259-98DD-E85EC076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99B0-58F6-4BEE-9D62-D4196FB0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5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E1AE-AD05-4D1A-AFD1-2DF607E28046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37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C25A-15C5-45F4-966B-6830BA46EC81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1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811-52E0-439E-B633-620BA3C38812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A9-B2CF-427A-B17D-041C83B7F6AE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2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F07-F23E-44C9-971B-DD6438CB29BA}" type="datetime1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5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375F-93FF-4D19-B9B4-28A719D5CCDC}" type="datetime1">
              <a:rPr lang="en-US" smtClean="0"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3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631F-33D7-4547-A06E-98107460DFF6}" type="datetime1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A9E823-D081-47C4-8108-E387E60F4B38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2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40B5-37A6-4AEA-AB55-F0A97244E36B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8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D10-C9D5-4C57-B478-7E984E82BAD4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4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F633-F300-4BB9-9EA4-0E96074C3274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06E04E-2F27-4262-A24B-3F2C8D2D8CAA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25DCA-1AEA-4FFA-8303-A3AC7A51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D231-D543-4AE7-B1D4-67F9524F42C2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8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CE78212-50E1-4257-BF2E-378C45EDFC46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sldNum="0" hd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627FE-9CC1-47F2-9DE8-029A4CCE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5DCBC-E2CC-46E3-8E97-0878C6A9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9BA55-BD24-416A-8201-63AEC830B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E04E-2F27-4262-A24B-3F2C8D2D8CAA}" type="datetimeFigureOut">
              <a:rPr lang="en-US" smtClean="0"/>
              <a:pPr/>
              <a:t>2021-10-23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3225-CB61-40B8-8487-763D450FD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27FB-32AC-46E7-9A26-D2A819328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5DCA-1AEA-4FFA-8303-A3AC7A51F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2E9711-479E-4C5C-9C29-6E06B66EED83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D583CA-F46B-4C96-91DA-89E81977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00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105A0-2456-421A-BAD7-D4E7DD21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03383"/>
            <a:ext cx="12009119" cy="65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52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687E7-1A6F-4149-8534-493D03A7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6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0D5B8-A576-4D2A-BFB4-9B6454664E53}"/>
              </a:ext>
            </a:extLst>
          </p:cNvPr>
          <p:cNvSpPr txBox="1"/>
          <p:nvPr/>
        </p:nvSpPr>
        <p:spPr>
          <a:xfrm>
            <a:off x="4407108" y="359303"/>
            <a:ext cx="219064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70788-C753-40F5-B2FE-3BE84922E9E1}"/>
              </a:ext>
            </a:extLst>
          </p:cNvPr>
          <p:cNvSpPr txBox="1"/>
          <p:nvPr/>
        </p:nvSpPr>
        <p:spPr>
          <a:xfrm>
            <a:off x="471488" y="3769326"/>
            <a:ext cx="10499833" cy="24929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সাওম অর্থ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সাওম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69B63-7965-4F73-AED8-558C172CF19C}"/>
              </a:ext>
            </a:extLst>
          </p:cNvPr>
          <p:cNvSpPr txBox="1"/>
          <p:nvPr/>
        </p:nvSpPr>
        <p:spPr>
          <a:xfrm>
            <a:off x="726573" y="1515456"/>
            <a:ext cx="736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দাওঃ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9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894C0-E924-4506-B684-1DAFC535DC56}"/>
              </a:ext>
            </a:extLst>
          </p:cNvPr>
          <p:cNvSpPr txBox="1"/>
          <p:nvPr/>
        </p:nvSpPr>
        <p:spPr>
          <a:xfrm>
            <a:off x="1100138" y="784874"/>
            <a:ext cx="33528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2F74C-2DA5-4693-888E-EA48C78912AB}"/>
              </a:ext>
            </a:extLst>
          </p:cNvPr>
          <p:cNvSpPr txBox="1"/>
          <p:nvPr/>
        </p:nvSpPr>
        <p:spPr>
          <a:xfrm>
            <a:off x="1296404" y="1993692"/>
            <a:ext cx="67497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BE66C9-3D5D-4EED-90B7-074DD03AB332}"/>
              </a:ext>
            </a:extLst>
          </p:cNvPr>
          <p:cNvSpPr txBox="1"/>
          <p:nvPr/>
        </p:nvSpPr>
        <p:spPr>
          <a:xfrm>
            <a:off x="1511052" y="1576823"/>
            <a:ext cx="5189451" cy="923330"/>
          </a:xfrm>
          <a:prstGeom prst="rect">
            <a:avLst/>
          </a:prstGeom>
          <a:gradFill>
            <a:gsLst>
              <a:gs pos="61000">
                <a:srgbClr val="FFFF00"/>
              </a:gs>
              <a:gs pos="4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285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285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CCDC1-51E7-48B1-BBC0-8683E49E01BB}"/>
              </a:ext>
            </a:extLst>
          </p:cNvPr>
          <p:cNvSpPr txBox="1"/>
          <p:nvPr/>
        </p:nvSpPr>
        <p:spPr>
          <a:xfrm>
            <a:off x="990767" y="3210662"/>
            <a:ext cx="7848325" cy="1446550"/>
          </a:xfrm>
          <a:prstGeom prst="rect">
            <a:avLst/>
          </a:prstGeom>
          <a:gradFill>
            <a:gsLst>
              <a:gs pos="76000">
                <a:srgbClr val="DFF077"/>
              </a:gs>
              <a:gs pos="20000">
                <a:srgbClr val="FFFF00"/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B32EB-4E19-44EF-A96E-32E552B7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68" y="168937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24362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458C3-AB1A-4912-91F5-26CC754D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991"/>
            <a:ext cx="12191999" cy="6654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C3631A-3693-4F4D-9B5B-3C188C122094}"/>
              </a:ext>
            </a:extLst>
          </p:cNvPr>
          <p:cNvSpPr txBox="1"/>
          <p:nvPr/>
        </p:nvSpPr>
        <p:spPr>
          <a:xfrm>
            <a:off x="2902856" y="3215822"/>
            <a:ext cx="77034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BH" sz="16600" dirty="0">
                <a:solidFill>
                  <a:srgbClr val="FFFF00"/>
                </a:solidFill>
                <a:latin typeface="Garamond" panose="02020404030301010803"/>
              </a:rPr>
              <a:t>شكرا لكم</a:t>
            </a:r>
            <a:endParaRPr lang="en-US" sz="16600" dirty="0">
              <a:solidFill>
                <a:srgbClr val="FFFF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1811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9DBEC-BBDB-457A-9F6C-DDEC6D81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9A644-8AD0-47D5-8B8C-118961612282}"/>
              </a:ext>
            </a:extLst>
          </p:cNvPr>
          <p:cNvSpPr txBox="1"/>
          <p:nvPr/>
        </p:nvSpPr>
        <p:spPr>
          <a:xfrm>
            <a:off x="1685932" y="1433135"/>
            <a:ext cx="1409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স্বা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6B1CA-48DE-427C-B21C-466426FAF5DE}"/>
              </a:ext>
            </a:extLst>
          </p:cNvPr>
          <p:cNvSpPr txBox="1"/>
          <p:nvPr/>
        </p:nvSpPr>
        <p:spPr>
          <a:xfrm>
            <a:off x="4000496" y="1433135"/>
            <a:ext cx="1409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গ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8922B-1007-4AB4-BAD4-18C89B5B79E9}"/>
              </a:ext>
            </a:extLst>
          </p:cNvPr>
          <p:cNvSpPr txBox="1"/>
          <p:nvPr/>
        </p:nvSpPr>
        <p:spPr>
          <a:xfrm>
            <a:off x="6705610" y="1433135"/>
            <a:ext cx="1409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ত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D2762-D1AB-43DD-B41B-8E8AFC9D6F83}"/>
              </a:ext>
            </a:extLst>
          </p:cNvPr>
          <p:cNvSpPr txBox="1"/>
          <p:nvPr/>
        </p:nvSpPr>
        <p:spPr>
          <a:xfrm>
            <a:off x="9239255" y="1433135"/>
            <a:ext cx="1409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ম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AF9EDF9-64B9-4774-9C54-3FE1F649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1855E-96CE-47FA-BFEC-99AA0DD0F4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2E78BE-78B1-4610-8D61-94D10F31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মোঃ আবুল হাসান                                                        মোবাঃ 01745571436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7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D2F5-074C-43CE-86DA-4B064F71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1" y="196260"/>
            <a:ext cx="3829049" cy="803255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b="1" dirty="0"/>
          </a:p>
        </p:txBody>
      </p:sp>
      <p:pic>
        <p:nvPicPr>
          <p:cNvPr id="5" name="Picture 4" descr="DSC00290">
            <a:extLst>
              <a:ext uri="{FF2B5EF4-FFF2-40B4-BE49-F238E27FC236}">
                <a16:creationId xmlns:a16="http://schemas.microsoft.com/office/drawing/2014/main" id="{F9B38B55-F992-4703-AFCD-E92ACDEB2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646122"/>
            <a:ext cx="1563695" cy="1625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F2B286-9EC2-4E98-B49A-6EC8E15C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6071-8AE8-448D-8897-128818D22D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708D80-DA3C-4F22-B4E2-7291786C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>
                <a:ln>
                  <a:noFill/>
                </a:ln>
                <a:solidFill>
                  <a:srgbClr val="121316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Vrinda" panose="020B0502040204020203" pitchFamily="34" charset="0"/>
              </a:rPr>
              <a:t>মোঃ আবুল হাসান                                                        মোবাঃ 01745571436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21316">
                  <a:lumMod val="75000"/>
                  <a:lumOff val="2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352D-F68D-483D-ACA0-F30413B4C5CE}"/>
              </a:ext>
            </a:extLst>
          </p:cNvPr>
          <p:cNvSpPr txBox="1"/>
          <p:nvPr/>
        </p:nvSpPr>
        <p:spPr>
          <a:xfrm>
            <a:off x="1857829" y="2467428"/>
            <a:ext cx="7373257" cy="3416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মোঃ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আবুল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হাসান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মৌলভী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ছালেহাবাদ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এম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এস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দাখিল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মাদ্রাসা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মাধবপুর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হবিগঞ্জ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hassan88only@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.com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num: 01745571436</a:t>
            </a:r>
          </a:p>
        </p:txBody>
      </p:sp>
    </p:spTree>
    <p:extLst>
      <p:ext uri="{BB962C8B-B14F-4D97-AF65-F5344CB8AC3E}">
        <p14:creationId xmlns:p14="http://schemas.microsoft.com/office/powerpoint/2010/main" val="156569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60FE4-558B-4A18-A0F5-AA5ECC4D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66850"/>
            <a:ext cx="3981450" cy="4658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42DA97-B66A-4CD2-B699-751B5625CEE3}"/>
              </a:ext>
            </a:extLst>
          </p:cNvPr>
          <p:cNvSpPr txBox="1"/>
          <p:nvPr/>
        </p:nvSpPr>
        <p:spPr>
          <a:xfrm>
            <a:off x="971550" y="1676400"/>
            <a:ext cx="600075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৫ম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অধ্যয়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/>
                <a:solidFill>
                  <a:srgbClr val="FFC000"/>
                </a:solidFill>
                <a:latin typeface="Calibri" panose="020F0502020204030204"/>
              </a:rPr>
              <a:t>সাওম</a:t>
            </a:r>
            <a:r>
              <a:rPr lang="en-US" sz="6600" b="1" dirty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/>
                <a:solidFill>
                  <a:srgbClr val="FFC000"/>
                </a:solidFill>
                <a:latin typeface="Calibri" panose="020F0502020204030204"/>
              </a:rPr>
              <a:t>এর</a:t>
            </a:r>
            <a:r>
              <a:rPr lang="en-US" sz="6600" b="1" dirty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ln/>
                <a:solidFill>
                  <a:srgbClr val="FFC000"/>
                </a:solidFill>
                <a:latin typeface="Calibri" panose="020F0502020204030204"/>
              </a:rPr>
              <a:t>পরিচয়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98D61-67E6-428C-AACD-2863DE1A5CC8}"/>
              </a:ext>
            </a:extLst>
          </p:cNvPr>
          <p:cNvSpPr txBox="1"/>
          <p:nvPr/>
        </p:nvSpPr>
        <p:spPr>
          <a:xfrm>
            <a:off x="2476500" y="178858"/>
            <a:ext cx="600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পাঠ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পরিচিত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4087C-9945-435D-8C08-91C3E210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737E9-B80B-4790-9198-D99348106B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381D6-35F6-44BF-A610-2BC0D0B8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মোঃ আবুল হাসান                                                        মোবাঃ 01745571436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97E957-5F7D-4651-AE60-A57C78804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" y="1913206"/>
            <a:ext cx="5739619" cy="4415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B366B-27EC-4DF6-8AEE-65E6E16EBF6F}"/>
              </a:ext>
            </a:extLst>
          </p:cNvPr>
          <p:cNvSpPr txBox="1"/>
          <p:nvPr/>
        </p:nvSpPr>
        <p:spPr>
          <a:xfrm>
            <a:off x="3615397" y="309489"/>
            <a:ext cx="407963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তোমরা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দেখতে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পারছ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DE338-EB2E-4F97-9648-C0BDE839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68" y="1913206"/>
            <a:ext cx="5119878" cy="44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89F23-CE46-4642-B132-D8DD29A9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35683"/>
            <a:ext cx="6710289" cy="5586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8200B-2D97-4F88-B7BD-AD2D8685C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801858"/>
            <a:ext cx="5059680" cy="48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294EF3-D4ED-4085-B471-9B033CBFF2D5}"/>
              </a:ext>
            </a:extLst>
          </p:cNvPr>
          <p:cNvSpPr txBox="1"/>
          <p:nvPr/>
        </p:nvSpPr>
        <p:spPr>
          <a:xfrm>
            <a:off x="2688535" y="1779603"/>
            <a:ext cx="5273780" cy="4801314"/>
          </a:xfrm>
          <a:prstGeom prst="rect">
            <a:avLst/>
          </a:prstGeom>
          <a:gradFill>
            <a:gsLst>
              <a:gs pos="94708">
                <a:srgbClr val="682721"/>
              </a:gs>
              <a:gs pos="84000">
                <a:schemeClr val="bg1">
                  <a:lumMod val="95000"/>
                </a:schemeClr>
              </a:gs>
              <a:gs pos="90354">
                <a:srgbClr val="B49311"/>
              </a:gs>
              <a:gs pos="54000">
                <a:srgbClr val="FFFF00"/>
              </a:gs>
              <a:gs pos="73000">
                <a:schemeClr val="accent4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</a:gradFill>
          <a:effectLst>
            <a:reflection stA="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54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en-US" sz="2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D80F9-DDA9-45AA-93D3-FEAA18D9B842}"/>
              </a:ext>
            </a:extLst>
          </p:cNvPr>
          <p:cNvSpPr txBox="1"/>
          <p:nvPr/>
        </p:nvSpPr>
        <p:spPr>
          <a:xfrm>
            <a:off x="2998713" y="277083"/>
            <a:ext cx="4414961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2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60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00704-7170-41F3-9500-855EA74F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44" y="146920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306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4977-6BFD-4A42-99DE-3A89300BAA80}"/>
              </a:ext>
            </a:extLst>
          </p:cNvPr>
          <p:cNvSpPr txBox="1"/>
          <p:nvPr/>
        </p:nvSpPr>
        <p:spPr>
          <a:xfrm>
            <a:off x="809625" y="1021976"/>
            <a:ext cx="10572750" cy="3416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শিখনফল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শেষে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শিক্ষার্থীরা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BH" sz="5400" dirty="0">
                <a:solidFill>
                  <a:prstClr val="black"/>
                </a:solidFill>
                <a:latin typeface="Calibri" panose="020F0502020204030204"/>
              </a:rPr>
              <a:t>صوم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অর্থ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ও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পরিচয়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বলতে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পারবে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সাওম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প্রকারভেদ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গুলো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বলতে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পারবে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03AC-16D2-40B7-B4AE-F16F43AF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D11B2-2CA3-4F70-AE0E-9C2C5CB6B5A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C433-C44B-4D7B-B23E-2B7DEEBC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মোঃ আবুল হাসান সহকারী মেীলভী 01745571436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5E238-03E6-4943-82A4-D07F013B9FBF}"/>
              </a:ext>
            </a:extLst>
          </p:cNvPr>
          <p:cNvSpPr txBox="1"/>
          <p:nvPr/>
        </p:nvSpPr>
        <p:spPr>
          <a:xfrm>
            <a:off x="4121834" y="182879"/>
            <a:ext cx="3066756" cy="76944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স্বরব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পাঠ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6905F-D1FC-4736-AC66-C2961AD8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8" y="1222131"/>
            <a:ext cx="11220304" cy="5452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038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144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Century Schoolbook</vt:lpstr>
      <vt:lpstr>Corbel</vt:lpstr>
      <vt:lpstr>Garamond</vt:lpstr>
      <vt:lpstr>Lucida Sans</vt:lpstr>
      <vt:lpstr>NikoshBAN</vt:lpstr>
      <vt:lpstr>Walter Turncoat</vt:lpstr>
      <vt:lpstr>Wingdings</vt:lpstr>
      <vt:lpstr>Wingdings 2</vt:lpstr>
      <vt:lpstr>Wingdings 3</vt:lpstr>
      <vt:lpstr>Apex</vt:lpstr>
      <vt:lpstr>Office Theme</vt:lpstr>
      <vt:lpstr>Feathered</vt:lpstr>
      <vt:lpstr>1_Office Theme</vt:lpstr>
      <vt:lpstr>1_Retrospect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DOEL</cp:lastModifiedBy>
  <cp:revision>117</cp:revision>
  <dcterms:created xsi:type="dcterms:W3CDTF">2020-04-19T11:24:10Z</dcterms:created>
  <dcterms:modified xsi:type="dcterms:W3CDTF">2021-10-23T13:21:42Z</dcterms:modified>
</cp:coreProperties>
</file>