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6"/>
  </p:notesMasterIdLst>
  <p:sldIdLst>
    <p:sldId id="309" r:id="rId2"/>
    <p:sldId id="308" r:id="rId3"/>
    <p:sldId id="311" r:id="rId4"/>
    <p:sldId id="260" r:id="rId5"/>
    <p:sldId id="262" r:id="rId6"/>
    <p:sldId id="285" r:id="rId7"/>
    <p:sldId id="286" r:id="rId8"/>
    <p:sldId id="288" r:id="rId9"/>
    <p:sldId id="306" r:id="rId10"/>
    <p:sldId id="279" r:id="rId11"/>
    <p:sldId id="276" r:id="rId12"/>
    <p:sldId id="313" r:id="rId13"/>
    <p:sldId id="277" r:id="rId14"/>
    <p:sldId id="30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5D03"/>
    <a:srgbClr val="2A920E"/>
    <a:srgbClr val="24E7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3" autoAdjust="0"/>
    <p:restoredTop sz="94660"/>
  </p:normalViewPr>
  <p:slideViewPr>
    <p:cSldViewPr>
      <p:cViewPr>
        <p:scale>
          <a:sx n="60" d="100"/>
          <a:sy n="60" d="100"/>
        </p:scale>
        <p:origin x="-162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DE86E0-CD1E-4D1C-9315-F89D9AECEC8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80A32A-4D67-4C20-BF8B-2B2CFF27D9AC}">
      <dgm:prSet phldrT="[Text]" custT="1"/>
      <dgm:spPr>
        <a:solidFill>
          <a:srgbClr val="92D050"/>
        </a:solidFill>
      </dgm:spPr>
      <dgm:t>
        <a:bodyPr/>
        <a:lstStyle/>
        <a:p>
          <a:r>
            <a: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লেনদেন শনাক্ত করণ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CC220A-E72E-47EE-8A59-49D88CFEFC80}" type="parTrans" cxnId="{281EE392-8DC8-4409-A7D2-ED858E2BFB01}">
      <dgm:prSet/>
      <dgm:spPr/>
      <dgm:t>
        <a:bodyPr/>
        <a:lstStyle/>
        <a:p>
          <a:endParaRPr lang="en-US"/>
        </a:p>
      </dgm:t>
    </dgm:pt>
    <dgm:pt modelId="{0E1AFCDD-D03C-4BF4-AD59-2BD4DC16A229}" type="sibTrans" cxnId="{281EE392-8DC8-4409-A7D2-ED858E2BFB01}">
      <dgm:prSet/>
      <dgm:spPr>
        <a:solidFill>
          <a:srgbClr val="92D050"/>
        </a:solidFill>
      </dgm:spPr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E2AC2A2B-0F01-4DFA-BAA9-95ACA2D1639F}">
      <dgm:prSet phldrT="[Text]" custT="1"/>
      <dgm:spPr>
        <a:solidFill>
          <a:srgbClr val="92D050"/>
        </a:solidFill>
      </dgm:spPr>
      <dgm:t>
        <a:bodyPr/>
        <a:lstStyle/>
        <a:p>
          <a:r>
            <a: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লেনদেন বিশ্লেষন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36855B8-2159-4C64-A6C1-A4A84153AAC4}" type="parTrans" cxnId="{9ED19E71-A530-42E8-A2B5-AD27208CDF6F}">
      <dgm:prSet/>
      <dgm:spPr/>
      <dgm:t>
        <a:bodyPr/>
        <a:lstStyle/>
        <a:p>
          <a:endParaRPr lang="en-US"/>
        </a:p>
      </dgm:t>
    </dgm:pt>
    <dgm:pt modelId="{B1EFF72D-EB65-4301-B565-C6CA11EF7A23}" type="sibTrans" cxnId="{9ED19E71-A530-42E8-A2B5-AD27208CDF6F}">
      <dgm:prSet/>
      <dgm:spPr>
        <a:solidFill>
          <a:srgbClr val="92D050"/>
        </a:solidFill>
      </dgm:spPr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EB6B1747-BF13-4D55-938C-5DF90BF7E150}">
      <dgm:prSet phldrT="[Text]" custT="1"/>
      <dgm:spPr>
        <a:solidFill>
          <a:srgbClr val="92D050"/>
        </a:solidFill>
      </dgm:spPr>
      <dgm:t>
        <a:bodyPr/>
        <a:lstStyle/>
        <a:p>
          <a:r>
            <a: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কার্য পত্র </a:t>
          </a:r>
        </a:p>
        <a:p>
          <a:r>
            <a: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প্রস্তুত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614C84-E0BA-4A64-8D94-16D0A657609E}" type="parTrans" cxnId="{48D53396-2957-40DE-AA0E-56B79315F2A0}">
      <dgm:prSet/>
      <dgm:spPr/>
      <dgm:t>
        <a:bodyPr/>
        <a:lstStyle/>
        <a:p>
          <a:endParaRPr lang="en-US"/>
        </a:p>
      </dgm:t>
    </dgm:pt>
    <dgm:pt modelId="{2F2F3BE1-DB3F-4563-BB5E-5F68E5AB3357}" type="sibTrans" cxnId="{48D53396-2957-40DE-AA0E-56B79315F2A0}">
      <dgm:prSet/>
      <dgm:spPr>
        <a:solidFill>
          <a:srgbClr val="92D050"/>
        </a:solidFill>
      </dgm:spPr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8AA49DE-E7A9-4D78-AC33-6D7CFA0CCF42}">
      <dgm:prSet phldrT="[Text]" custT="1"/>
      <dgm:spPr>
        <a:solidFill>
          <a:srgbClr val="92D050"/>
        </a:solidFill>
      </dgm:spPr>
      <dgm:t>
        <a:bodyPr/>
        <a:lstStyle/>
        <a:p>
          <a:r>
            <a: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 আর্থিক</a:t>
          </a:r>
        </a:p>
        <a:p>
          <a:r>
            <a: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বিবরণী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BCE0B2-FCA0-4FC3-AB2F-39E2708B0A12}" type="parTrans" cxnId="{0582384E-40AE-4260-AC0E-3AA5C1AB3749}">
      <dgm:prSet/>
      <dgm:spPr/>
      <dgm:t>
        <a:bodyPr/>
        <a:lstStyle/>
        <a:p>
          <a:endParaRPr lang="en-US"/>
        </a:p>
      </dgm:t>
    </dgm:pt>
    <dgm:pt modelId="{6288CA63-ED1D-4321-87CC-580F08614CDE}" type="sibTrans" cxnId="{0582384E-40AE-4260-AC0E-3AA5C1AB3749}">
      <dgm:prSet/>
      <dgm:spPr>
        <a:solidFill>
          <a:srgbClr val="92D050"/>
        </a:solidFill>
      </dgm:spPr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DEE33DE6-3B3A-4054-A68B-0266ABA26967}">
      <dgm:prSet phldrT="[Text]" custT="1"/>
      <dgm:spPr>
        <a:solidFill>
          <a:srgbClr val="92D050"/>
        </a:solidFill>
      </dgm:spPr>
      <dgm:t>
        <a:bodyPr/>
        <a:lstStyle/>
        <a:p>
          <a:r>
            <a: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১০। হিসাব পরবর্তী</a:t>
          </a:r>
        </a:p>
        <a:p>
          <a:r>
            <a: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রেওয়ামিল</a:t>
          </a:r>
        </a:p>
      </dgm:t>
    </dgm:pt>
    <dgm:pt modelId="{11D78D15-CBCB-4194-827E-122820CFD7E4}" type="parTrans" cxnId="{7D151EB8-673D-46A1-812C-7B35547890D4}">
      <dgm:prSet/>
      <dgm:spPr/>
      <dgm:t>
        <a:bodyPr/>
        <a:lstStyle/>
        <a:p>
          <a:endParaRPr lang="en-US"/>
        </a:p>
      </dgm:t>
    </dgm:pt>
    <dgm:pt modelId="{F7B08A90-2FE8-41C5-A385-FDECF28735F5}" type="sibTrans" cxnId="{7D151EB8-673D-46A1-812C-7B35547890D4}">
      <dgm:prSet/>
      <dgm:spPr>
        <a:solidFill>
          <a:srgbClr val="92D050"/>
        </a:solidFill>
      </dgm:spPr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5A93EB6-8BE2-4FC0-A195-68BF9838A371}">
      <dgm:prSet custT="1"/>
      <dgm:spPr>
        <a:solidFill>
          <a:srgbClr val="92D050"/>
        </a:solidFill>
      </dgm:spPr>
      <dgm:t>
        <a:bodyPr/>
        <a:lstStyle/>
        <a:p>
          <a:r>
            <a: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সমন্বয়</a:t>
          </a:r>
        </a:p>
        <a:p>
          <a:r>
            <a: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DDB7E9-44D9-41A1-BE28-C4D1D56AF2FF}" type="parTrans" cxnId="{B52D73EB-FE83-479D-90CF-2AAA32DFCA61}">
      <dgm:prSet/>
      <dgm:spPr/>
      <dgm:t>
        <a:bodyPr/>
        <a:lstStyle/>
        <a:p>
          <a:endParaRPr lang="en-US"/>
        </a:p>
      </dgm:t>
    </dgm:pt>
    <dgm:pt modelId="{55AE200D-2465-40BB-A4DE-09C193BE5F9E}" type="sibTrans" cxnId="{B52D73EB-FE83-479D-90CF-2AAA32DFCA61}">
      <dgm:prSet/>
      <dgm:spPr>
        <a:solidFill>
          <a:srgbClr val="92D050"/>
        </a:solidFill>
      </dgm:spPr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00B7A50-D7ED-4523-BB78-D087F8AB990E}">
      <dgm:prSet custT="1"/>
      <dgm:spPr>
        <a:solidFill>
          <a:srgbClr val="92D050"/>
        </a:solidFill>
      </dgm:spPr>
      <dgm:t>
        <a:bodyPr/>
        <a:lstStyle/>
        <a:p>
          <a:r>
            <a: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রেওয়ামিল</a:t>
          </a:r>
        </a:p>
        <a:p>
          <a:r>
            <a: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প্রস্তুতকরান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A84C0DD-FF1D-4220-8BDE-FEEFE5D48103}" type="parTrans" cxnId="{8DB96C86-7421-4EFE-9311-C0E3FB5D7668}">
      <dgm:prSet/>
      <dgm:spPr/>
      <dgm:t>
        <a:bodyPr/>
        <a:lstStyle/>
        <a:p>
          <a:endParaRPr lang="en-US"/>
        </a:p>
      </dgm:t>
    </dgm:pt>
    <dgm:pt modelId="{89ED823B-2418-42DB-BC62-09EC6E4EDA38}" type="sibTrans" cxnId="{8DB96C86-7421-4EFE-9311-C0E3FB5D7668}">
      <dgm:prSet/>
      <dgm:spPr>
        <a:solidFill>
          <a:srgbClr val="92D050"/>
        </a:solidFill>
      </dgm:spPr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6B4316B-5E84-4DD8-AC39-9516825224FE}">
      <dgm:prSet custT="1"/>
      <dgm:spPr>
        <a:solidFill>
          <a:srgbClr val="92D050"/>
        </a:solidFill>
      </dgm:spPr>
      <dgm:t>
        <a:bodyPr/>
        <a:lstStyle/>
        <a:p>
          <a:r>
            <a: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খতিয়ানে</a:t>
          </a:r>
        </a:p>
        <a:p>
          <a:r>
            <a: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স্থানান্তর</a:t>
          </a:r>
        </a:p>
      </dgm:t>
    </dgm:pt>
    <dgm:pt modelId="{8AC84AD1-3ED0-4120-AD49-EDA382299331}" type="parTrans" cxnId="{193E4437-5BC5-42AA-AC38-52470CBBFB61}">
      <dgm:prSet/>
      <dgm:spPr/>
      <dgm:t>
        <a:bodyPr/>
        <a:lstStyle/>
        <a:p>
          <a:endParaRPr lang="en-US"/>
        </a:p>
      </dgm:t>
    </dgm:pt>
    <dgm:pt modelId="{3A4C81B2-43EC-4B86-876C-75193FB9F4EB}" type="sibTrans" cxnId="{193E4437-5BC5-42AA-AC38-52470CBBFB61}">
      <dgm:prSet/>
      <dgm:spPr>
        <a:solidFill>
          <a:srgbClr val="92D050"/>
        </a:solidFill>
      </dgm:spPr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D13EC04-B473-4B83-9992-32450A7D7FA2}">
      <dgm:prSet custT="1"/>
      <dgm:spPr>
        <a:solidFill>
          <a:srgbClr val="92D050"/>
        </a:solidFill>
      </dgm:spPr>
      <dgm:t>
        <a:bodyPr/>
        <a:lstStyle/>
        <a:p>
          <a:r>
            <a: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জাবেদা</a:t>
          </a:r>
        </a:p>
        <a:p>
          <a:r>
            <a: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ভুক্তকরন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10D74B-56EB-459A-B463-9A9E70FA7252}" type="parTrans" cxnId="{68E25FFD-F38E-4A34-B8B1-871B6B59A9AA}">
      <dgm:prSet/>
      <dgm:spPr/>
      <dgm:t>
        <a:bodyPr/>
        <a:lstStyle/>
        <a:p>
          <a:endParaRPr lang="en-US"/>
        </a:p>
      </dgm:t>
    </dgm:pt>
    <dgm:pt modelId="{10E25E5F-FCC1-44E5-B036-35A0D5CD2759}" type="sibTrans" cxnId="{68E25FFD-F38E-4A34-B8B1-871B6B59A9AA}">
      <dgm:prSet/>
      <dgm:spPr>
        <a:solidFill>
          <a:srgbClr val="92D050"/>
        </a:solidFill>
      </dgm:spPr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14A687A-0644-49CC-8DCE-6EA02EA419A1}">
      <dgm:prSet phldrT="[Text]" custT="1"/>
      <dgm:spPr>
        <a:solidFill>
          <a:srgbClr val="92D050"/>
        </a:solidFill>
      </dgm:spPr>
      <dgm:t>
        <a:bodyPr/>
        <a:lstStyle/>
        <a:p>
          <a:r>
            <a: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 সমাপনী</a:t>
          </a:r>
        </a:p>
        <a:p>
          <a:r>
            <a: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67C95B-18B4-4004-B928-04F0C6AC2204}" type="parTrans" cxnId="{991C1D80-7861-41F8-A998-E677B37EA3B8}">
      <dgm:prSet/>
      <dgm:spPr/>
      <dgm:t>
        <a:bodyPr/>
        <a:lstStyle/>
        <a:p>
          <a:endParaRPr lang="en-US"/>
        </a:p>
      </dgm:t>
    </dgm:pt>
    <dgm:pt modelId="{F89B523C-30D4-4129-9729-90444D876B4C}" type="sibTrans" cxnId="{991C1D80-7861-41F8-A998-E677B37EA3B8}">
      <dgm:prSet/>
      <dgm:spPr>
        <a:solidFill>
          <a:srgbClr val="92D050"/>
        </a:solidFill>
      </dgm:spPr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0090A55A-2665-4C6C-ADD0-9D97FFA183D9}" type="pres">
      <dgm:prSet presAssocID="{E4DE86E0-CD1E-4D1C-9315-F89D9AECEC8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4F8866-8BDF-4A79-B352-A18151C7BD44}" type="pres">
      <dgm:prSet presAssocID="{4680A32A-4D67-4C20-BF8B-2B2CFF27D9AC}" presName="node" presStyleLbl="node1" presStyleIdx="0" presStyleCnt="10" custScaleX="143682" custScaleY="137610" custRadScaleRad="87205" custRadScaleInc="-298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8A8DB-95BC-4931-BA27-A8FE2251432B}" type="pres">
      <dgm:prSet presAssocID="{4680A32A-4D67-4C20-BF8B-2B2CFF27D9AC}" presName="spNode" presStyleCnt="0"/>
      <dgm:spPr/>
    </dgm:pt>
    <dgm:pt modelId="{F4BE7ED8-69B4-46CE-881B-8CC17BB1808C}" type="pres">
      <dgm:prSet presAssocID="{0E1AFCDD-D03C-4BF4-AD59-2BD4DC16A229}" presName="sibTrans" presStyleLbl="sibTrans1D1" presStyleIdx="0" presStyleCnt="10"/>
      <dgm:spPr/>
      <dgm:t>
        <a:bodyPr/>
        <a:lstStyle/>
        <a:p>
          <a:endParaRPr lang="en-US"/>
        </a:p>
      </dgm:t>
    </dgm:pt>
    <dgm:pt modelId="{575EA9F0-A1F8-4D69-A881-65BDECE9349F}" type="pres">
      <dgm:prSet presAssocID="{E2AC2A2B-0F01-4DFA-BAA9-95ACA2D1639F}" presName="node" presStyleLbl="node1" presStyleIdx="1" presStyleCnt="10" custScaleX="181916" custScaleY="122553" custRadScaleRad="98598" custRadScaleInc="858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F352E1-D008-42C0-BEC4-6340C1FA8C55}" type="pres">
      <dgm:prSet presAssocID="{E2AC2A2B-0F01-4DFA-BAA9-95ACA2D1639F}" presName="spNode" presStyleCnt="0"/>
      <dgm:spPr/>
    </dgm:pt>
    <dgm:pt modelId="{D1E27BD0-8AFC-44C1-AB05-E24873E7B706}" type="pres">
      <dgm:prSet presAssocID="{B1EFF72D-EB65-4301-B565-C6CA11EF7A23}" presName="sibTrans" presStyleLbl="sibTrans1D1" presStyleIdx="1" presStyleCnt="10"/>
      <dgm:spPr/>
      <dgm:t>
        <a:bodyPr/>
        <a:lstStyle/>
        <a:p>
          <a:endParaRPr lang="en-US"/>
        </a:p>
      </dgm:t>
    </dgm:pt>
    <dgm:pt modelId="{66D270EB-E2F2-4F8A-A6C4-D918243FF154}" type="pres">
      <dgm:prSet presAssocID="{9D13EC04-B473-4B83-9992-32450A7D7FA2}" presName="node" presStyleLbl="node1" presStyleIdx="2" presStyleCnt="10" custScaleX="147413" custScaleY="112264" custRadScaleRad="94406" custRadScaleInc="-2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A278A-9A13-47B3-AB7A-EFBD6EB2E5FD}" type="pres">
      <dgm:prSet presAssocID="{9D13EC04-B473-4B83-9992-32450A7D7FA2}" presName="spNode" presStyleCnt="0"/>
      <dgm:spPr/>
    </dgm:pt>
    <dgm:pt modelId="{C8DFAD7B-A0FC-475C-902E-BC7156D409E5}" type="pres">
      <dgm:prSet presAssocID="{10E25E5F-FCC1-44E5-B036-35A0D5CD2759}" presName="sibTrans" presStyleLbl="sibTrans1D1" presStyleIdx="2" presStyleCnt="10"/>
      <dgm:spPr/>
      <dgm:t>
        <a:bodyPr/>
        <a:lstStyle/>
        <a:p>
          <a:endParaRPr lang="en-US"/>
        </a:p>
      </dgm:t>
    </dgm:pt>
    <dgm:pt modelId="{896E2818-862E-447C-A231-8594008675C0}" type="pres">
      <dgm:prSet presAssocID="{96B4316B-5E84-4DD8-AC39-9516825224FE}" presName="node" presStyleLbl="node1" presStyleIdx="3" presStyleCnt="10" custScaleX="152629" custScaleY="121051" custRadScaleRad="97362" custRadScaleInc="-340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C10AF5-D0E3-4E25-B4F3-57DD78AEC1D7}" type="pres">
      <dgm:prSet presAssocID="{96B4316B-5E84-4DD8-AC39-9516825224FE}" presName="spNode" presStyleCnt="0"/>
      <dgm:spPr/>
    </dgm:pt>
    <dgm:pt modelId="{FAE25109-585B-4ABC-B08C-A1B2A5347ACA}" type="pres">
      <dgm:prSet presAssocID="{3A4C81B2-43EC-4B86-876C-75193FB9F4EB}" presName="sibTrans" presStyleLbl="sibTrans1D1" presStyleIdx="3" presStyleCnt="10"/>
      <dgm:spPr/>
      <dgm:t>
        <a:bodyPr/>
        <a:lstStyle/>
        <a:p>
          <a:endParaRPr lang="en-US"/>
        </a:p>
      </dgm:t>
    </dgm:pt>
    <dgm:pt modelId="{F714EBD1-48E6-4299-87E4-EF4E0569BF76}" type="pres">
      <dgm:prSet presAssocID="{700B7A50-D7ED-4523-BB78-D087F8AB990E}" presName="node" presStyleLbl="node1" presStyleIdx="4" presStyleCnt="10" custScaleX="170586" custScaleY="122553" custRadScaleRad="102733" custRadScaleInc="-60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6E8E20-067D-43B8-BCEA-70EC3391CE2E}" type="pres">
      <dgm:prSet presAssocID="{700B7A50-D7ED-4523-BB78-D087F8AB990E}" presName="spNode" presStyleCnt="0"/>
      <dgm:spPr/>
    </dgm:pt>
    <dgm:pt modelId="{8544B427-556D-4F44-9EF7-FBFA2908ADC6}" type="pres">
      <dgm:prSet presAssocID="{89ED823B-2418-42DB-BC62-09EC6E4EDA38}" presName="sibTrans" presStyleLbl="sibTrans1D1" presStyleIdx="4" presStyleCnt="10"/>
      <dgm:spPr/>
      <dgm:t>
        <a:bodyPr/>
        <a:lstStyle/>
        <a:p>
          <a:endParaRPr lang="en-US"/>
        </a:p>
      </dgm:t>
    </dgm:pt>
    <dgm:pt modelId="{EEF96D69-CB7D-4DEE-885C-FFA51275A975}" type="pres">
      <dgm:prSet presAssocID="{85A93EB6-8BE2-4FC0-A195-68BF9838A371}" presName="node" presStyleLbl="node1" presStyleIdx="5" presStyleCnt="10" custScaleX="127719" custScaleY="134693" custRadScaleRad="99980" custRadScaleInc="207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DBE713-8746-4CE7-B716-EF0EE56D2132}" type="pres">
      <dgm:prSet presAssocID="{85A93EB6-8BE2-4FC0-A195-68BF9838A371}" presName="spNode" presStyleCnt="0"/>
      <dgm:spPr/>
    </dgm:pt>
    <dgm:pt modelId="{1BC63A67-3CD4-4F1D-B0A6-82B2DB256595}" type="pres">
      <dgm:prSet presAssocID="{55AE200D-2465-40BB-A4DE-09C193BE5F9E}" presName="sibTrans" presStyleLbl="sibTrans1D1" presStyleIdx="5" presStyleCnt="10"/>
      <dgm:spPr/>
      <dgm:t>
        <a:bodyPr/>
        <a:lstStyle/>
        <a:p>
          <a:endParaRPr lang="en-US"/>
        </a:p>
      </dgm:t>
    </dgm:pt>
    <dgm:pt modelId="{CE63F9FA-BA7F-4401-8C13-50F516CC1AAD}" type="pres">
      <dgm:prSet presAssocID="{EB6B1747-BF13-4D55-938C-5DF90BF7E150}" presName="node" presStyleLbl="node1" presStyleIdx="6" presStyleCnt="10" custScaleX="180702" custScaleY="122553" custRadScaleRad="109685" custRadScaleInc="700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F289A-67AA-4AE2-9B94-38670EDD2681}" type="pres">
      <dgm:prSet presAssocID="{EB6B1747-BF13-4D55-938C-5DF90BF7E150}" presName="spNode" presStyleCnt="0"/>
      <dgm:spPr/>
    </dgm:pt>
    <dgm:pt modelId="{95090A86-F775-4496-A3C5-2FFE51737C8E}" type="pres">
      <dgm:prSet presAssocID="{2F2F3BE1-DB3F-4563-BB5E-5F68E5AB3357}" presName="sibTrans" presStyleLbl="sibTrans1D1" presStyleIdx="6" presStyleCnt="10"/>
      <dgm:spPr/>
      <dgm:t>
        <a:bodyPr/>
        <a:lstStyle/>
        <a:p>
          <a:endParaRPr lang="en-US"/>
        </a:p>
      </dgm:t>
    </dgm:pt>
    <dgm:pt modelId="{051ED3BB-9145-40C8-A6FB-BD472EA9F970}" type="pres">
      <dgm:prSet presAssocID="{58AA49DE-E7A9-4D78-AC33-6D7CFA0CCF42}" presName="node" presStyleLbl="node1" presStyleIdx="7" presStyleCnt="10" custScaleX="147474" custScaleY="128497" custRadScaleRad="105567" custRadScaleInc="-132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AED99C-2BDF-49B4-8C48-9A1624359C43}" type="pres">
      <dgm:prSet presAssocID="{58AA49DE-E7A9-4D78-AC33-6D7CFA0CCF42}" presName="spNode" presStyleCnt="0"/>
      <dgm:spPr/>
    </dgm:pt>
    <dgm:pt modelId="{8F62BEE7-BB82-4054-8868-AFB404D405AE}" type="pres">
      <dgm:prSet presAssocID="{6288CA63-ED1D-4321-87CC-580F08614CDE}" presName="sibTrans" presStyleLbl="sibTrans1D1" presStyleIdx="7" presStyleCnt="10"/>
      <dgm:spPr/>
      <dgm:t>
        <a:bodyPr/>
        <a:lstStyle/>
        <a:p>
          <a:endParaRPr lang="en-US"/>
        </a:p>
      </dgm:t>
    </dgm:pt>
    <dgm:pt modelId="{70A28E5E-1A88-4667-9CC3-974C1E11D1CD}" type="pres">
      <dgm:prSet presAssocID="{914A687A-0644-49CC-8DCE-6EA02EA419A1}" presName="node" presStyleLbl="node1" presStyleIdx="8" presStyleCnt="10" custScaleX="168593" custScaleY="120033" custRadScaleRad="99239" custRadScaleInc="-985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36DA73-5C9A-400D-AD8D-052862AE78A3}" type="pres">
      <dgm:prSet presAssocID="{914A687A-0644-49CC-8DCE-6EA02EA419A1}" presName="spNode" presStyleCnt="0"/>
      <dgm:spPr/>
    </dgm:pt>
    <dgm:pt modelId="{3BFF6179-F1B0-4DCE-81CF-AD29D3C98540}" type="pres">
      <dgm:prSet presAssocID="{F89B523C-30D4-4129-9729-90444D876B4C}" presName="sibTrans" presStyleLbl="sibTrans1D1" presStyleIdx="8" presStyleCnt="10"/>
      <dgm:spPr/>
      <dgm:t>
        <a:bodyPr/>
        <a:lstStyle/>
        <a:p>
          <a:endParaRPr lang="en-US"/>
        </a:p>
      </dgm:t>
    </dgm:pt>
    <dgm:pt modelId="{8CBE9654-8EBD-4C6B-AE20-7B7DF8507FA9}" type="pres">
      <dgm:prSet presAssocID="{DEE33DE6-3B3A-4054-A68B-0266ABA26967}" presName="node" presStyleLbl="node1" presStyleIdx="9" presStyleCnt="10" custScaleX="161026" custScaleY="173877" custRadScaleRad="95986" custRadScaleInc="-1340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580F6-425E-4669-B15B-7E115BA89873}" type="pres">
      <dgm:prSet presAssocID="{DEE33DE6-3B3A-4054-A68B-0266ABA26967}" presName="spNode" presStyleCnt="0"/>
      <dgm:spPr/>
    </dgm:pt>
    <dgm:pt modelId="{DEF7437F-7AA8-4B6D-9475-F7ACA3B28FB4}" type="pres">
      <dgm:prSet presAssocID="{F7B08A90-2FE8-41C5-A385-FDECF28735F5}" presName="sibTrans" presStyleLbl="sibTrans1D1" presStyleIdx="9" presStyleCnt="10"/>
      <dgm:spPr/>
      <dgm:t>
        <a:bodyPr/>
        <a:lstStyle/>
        <a:p>
          <a:endParaRPr lang="en-US"/>
        </a:p>
      </dgm:t>
    </dgm:pt>
  </dgm:ptLst>
  <dgm:cxnLst>
    <dgm:cxn modelId="{193E4437-5BC5-42AA-AC38-52470CBBFB61}" srcId="{E4DE86E0-CD1E-4D1C-9315-F89D9AECEC88}" destId="{96B4316B-5E84-4DD8-AC39-9516825224FE}" srcOrd="3" destOrd="0" parTransId="{8AC84AD1-3ED0-4120-AD49-EDA382299331}" sibTransId="{3A4C81B2-43EC-4B86-876C-75193FB9F4EB}"/>
    <dgm:cxn modelId="{A3DEF6B1-9A5B-4B77-92C3-F7985475B21F}" type="presOf" srcId="{58AA49DE-E7A9-4D78-AC33-6D7CFA0CCF42}" destId="{051ED3BB-9145-40C8-A6FB-BD472EA9F970}" srcOrd="0" destOrd="0" presId="urn:microsoft.com/office/officeart/2005/8/layout/cycle5"/>
    <dgm:cxn modelId="{819F7122-B1C7-4E1E-8011-D1C176EF44C5}" type="presOf" srcId="{3A4C81B2-43EC-4B86-876C-75193FB9F4EB}" destId="{FAE25109-585B-4ABC-B08C-A1B2A5347ACA}" srcOrd="0" destOrd="0" presId="urn:microsoft.com/office/officeart/2005/8/layout/cycle5"/>
    <dgm:cxn modelId="{039A1DFA-03A1-41DD-AE27-F81B07121A39}" type="presOf" srcId="{6288CA63-ED1D-4321-87CC-580F08614CDE}" destId="{8F62BEE7-BB82-4054-8868-AFB404D405AE}" srcOrd="0" destOrd="0" presId="urn:microsoft.com/office/officeart/2005/8/layout/cycle5"/>
    <dgm:cxn modelId="{81BC8935-2936-4AE1-BA24-46D4E4626761}" type="presOf" srcId="{700B7A50-D7ED-4523-BB78-D087F8AB990E}" destId="{F714EBD1-48E6-4299-87E4-EF4E0569BF76}" srcOrd="0" destOrd="0" presId="urn:microsoft.com/office/officeart/2005/8/layout/cycle5"/>
    <dgm:cxn modelId="{877100D4-A9A2-46B1-8604-BA52C0F90E98}" type="presOf" srcId="{914A687A-0644-49CC-8DCE-6EA02EA419A1}" destId="{70A28E5E-1A88-4667-9CC3-974C1E11D1CD}" srcOrd="0" destOrd="0" presId="urn:microsoft.com/office/officeart/2005/8/layout/cycle5"/>
    <dgm:cxn modelId="{7511C6CD-39B1-4F3D-8AFC-296F8D6CE7D1}" type="presOf" srcId="{0E1AFCDD-D03C-4BF4-AD59-2BD4DC16A229}" destId="{F4BE7ED8-69B4-46CE-881B-8CC17BB1808C}" srcOrd="0" destOrd="0" presId="urn:microsoft.com/office/officeart/2005/8/layout/cycle5"/>
    <dgm:cxn modelId="{AF9646F4-4EF5-464E-A119-DCABEFB5E1DB}" type="presOf" srcId="{55AE200D-2465-40BB-A4DE-09C193BE5F9E}" destId="{1BC63A67-3CD4-4F1D-B0A6-82B2DB256595}" srcOrd="0" destOrd="0" presId="urn:microsoft.com/office/officeart/2005/8/layout/cycle5"/>
    <dgm:cxn modelId="{A4BCDE80-E801-4D93-A916-EFA8D61045EC}" type="presOf" srcId="{F89B523C-30D4-4129-9729-90444D876B4C}" destId="{3BFF6179-F1B0-4DCE-81CF-AD29D3C98540}" srcOrd="0" destOrd="0" presId="urn:microsoft.com/office/officeart/2005/8/layout/cycle5"/>
    <dgm:cxn modelId="{9ED19E71-A530-42E8-A2B5-AD27208CDF6F}" srcId="{E4DE86E0-CD1E-4D1C-9315-F89D9AECEC88}" destId="{E2AC2A2B-0F01-4DFA-BAA9-95ACA2D1639F}" srcOrd="1" destOrd="0" parTransId="{136855B8-2159-4C64-A6C1-A4A84153AAC4}" sibTransId="{B1EFF72D-EB65-4301-B565-C6CA11EF7A23}"/>
    <dgm:cxn modelId="{8DB96C86-7421-4EFE-9311-C0E3FB5D7668}" srcId="{E4DE86E0-CD1E-4D1C-9315-F89D9AECEC88}" destId="{700B7A50-D7ED-4523-BB78-D087F8AB990E}" srcOrd="4" destOrd="0" parTransId="{6A84C0DD-FF1D-4220-8BDE-FEEFE5D48103}" sibTransId="{89ED823B-2418-42DB-BC62-09EC6E4EDA38}"/>
    <dgm:cxn modelId="{3283131E-C124-4CDF-89AD-1493E75B50AD}" type="presOf" srcId="{96B4316B-5E84-4DD8-AC39-9516825224FE}" destId="{896E2818-862E-447C-A231-8594008675C0}" srcOrd="0" destOrd="0" presId="urn:microsoft.com/office/officeart/2005/8/layout/cycle5"/>
    <dgm:cxn modelId="{F208D93F-CE91-4F0B-AF5D-6E7A916A7A00}" type="presOf" srcId="{DEE33DE6-3B3A-4054-A68B-0266ABA26967}" destId="{8CBE9654-8EBD-4C6B-AE20-7B7DF8507FA9}" srcOrd="0" destOrd="0" presId="urn:microsoft.com/office/officeart/2005/8/layout/cycle5"/>
    <dgm:cxn modelId="{6456AA9C-2A73-4E50-B5D6-21364A2B8879}" type="presOf" srcId="{E4DE86E0-CD1E-4D1C-9315-F89D9AECEC88}" destId="{0090A55A-2665-4C6C-ADD0-9D97FFA183D9}" srcOrd="0" destOrd="0" presId="urn:microsoft.com/office/officeart/2005/8/layout/cycle5"/>
    <dgm:cxn modelId="{281EE392-8DC8-4409-A7D2-ED858E2BFB01}" srcId="{E4DE86E0-CD1E-4D1C-9315-F89D9AECEC88}" destId="{4680A32A-4D67-4C20-BF8B-2B2CFF27D9AC}" srcOrd="0" destOrd="0" parTransId="{4ACC220A-E72E-47EE-8A59-49D88CFEFC80}" sibTransId="{0E1AFCDD-D03C-4BF4-AD59-2BD4DC16A229}"/>
    <dgm:cxn modelId="{991C1D80-7861-41F8-A998-E677B37EA3B8}" srcId="{E4DE86E0-CD1E-4D1C-9315-F89D9AECEC88}" destId="{914A687A-0644-49CC-8DCE-6EA02EA419A1}" srcOrd="8" destOrd="0" parTransId="{7D67C95B-18B4-4004-B928-04F0C6AC2204}" sibTransId="{F89B523C-30D4-4129-9729-90444D876B4C}"/>
    <dgm:cxn modelId="{1ECFC42A-49B9-4D43-BAB7-D7B65EB01C2B}" type="presOf" srcId="{E2AC2A2B-0F01-4DFA-BAA9-95ACA2D1639F}" destId="{575EA9F0-A1F8-4D69-A881-65BDECE9349F}" srcOrd="0" destOrd="0" presId="urn:microsoft.com/office/officeart/2005/8/layout/cycle5"/>
    <dgm:cxn modelId="{0582384E-40AE-4260-AC0E-3AA5C1AB3749}" srcId="{E4DE86E0-CD1E-4D1C-9315-F89D9AECEC88}" destId="{58AA49DE-E7A9-4D78-AC33-6D7CFA0CCF42}" srcOrd="7" destOrd="0" parTransId="{4ABCE0B2-FCA0-4FC3-AB2F-39E2708B0A12}" sibTransId="{6288CA63-ED1D-4321-87CC-580F08614CDE}"/>
    <dgm:cxn modelId="{602955D2-7624-4A2D-B375-34C35F484B39}" type="presOf" srcId="{F7B08A90-2FE8-41C5-A385-FDECF28735F5}" destId="{DEF7437F-7AA8-4B6D-9475-F7ACA3B28FB4}" srcOrd="0" destOrd="0" presId="urn:microsoft.com/office/officeart/2005/8/layout/cycle5"/>
    <dgm:cxn modelId="{68E25FFD-F38E-4A34-B8B1-871B6B59A9AA}" srcId="{E4DE86E0-CD1E-4D1C-9315-F89D9AECEC88}" destId="{9D13EC04-B473-4B83-9992-32450A7D7FA2}" srcOrd="2" destOrd="0" parTransId="{3A10D74B-56EB-459A-B463-9A9E70FA7252}" sibTransId="{10E25E5F-FCC1-44E5-B036-35A0D5CD2759}"/>
    <dgm:cxn modelId="{E32AE95F-6099-4A9A-8C5E-D56410531506}" type="presOf" srcId="{EB6B1747-BF13-4D55-938C-5DF90BF7E150}" destId="{CE63F9FA-BA7F-4401-8C13-50F516CC1AAD}" srcOrd="0" destOrd="0" presId="urn:microsoft.com/office/officeart/2005/8/layout/cycle5"/>
    <dgm:cxn modelId="{005557AB-C9CB-4438-A65C-9718DD0F6FFF}" type="presOf" srcId="{2F2F3BE1-DB3F-4563-BB5E-5F68E5AB3357}" destId="{95090A86-F775-4496-A3C5-2FFE51737C8E}" srcOrd="0" destOrd="0" presId="urn:microsoft.com/office/officeart/2005/8/layout/cycle5"/>
    <dgm:cxn modelId="{B52D73EB-FE83-479D-90CF-2AAA32DFCA61}" srcId="{E4DE86E0-CD1E-4D1C-9315-F89D9AECEC88}" destId="{85A93EB6-8BE2-4FC0-A195-68BF9838A371}" srcOrd="5" destOrd="0" parTransId="{2FDDB7E9-44D9-41A1-BE28-C4D1D56AF2FF}" sibTransId="{55AE200D-2465-40BB-A4DE-09C193BE5F9E}"/>
    <dgm:cxn modelId="{7D151EB8-673D-46A1-812C-7B35547890D4}" srcId="{E4DE86E0-CD1E-4D1C-9315-F89D9AECEC88}" destId="{DEE33DE6-3B3A-4054-A68B-0266ABA26967}" srcOrd="9" destOrd="0" parTransId="{11D78D15-CBCB-4194-827E-122820CFD7E4}" sibTransId="{F7B08A90-2FE8-41C5-A385-FDECF28735F5}"/>
    <dgm:cxn modelId="{C3378953-F3B3-4CCE-B572-493E8FC2E557}" type="presOf" srcId="{9D13EC04-B473-4B83-9992-32450A7D7FA2}" destId="{66D270EB-E2F2-4F8A-A6C4-D918243FF154}" srcOrd="0" destOrd="0" presId="urn:microsoft.com/office/officeart/2005/8/layout/cycle5"/>
    <dgm:cxn modelId="{793617C3-7534-44FC-90D9-98DAF8A241EB}" type="presOf" srcId="{89ED823B-2418-42DB-BC62-09EC6E4EDA38}" destId="{8544B427-556D-4F44-9EF7-FBFA2908ADC6}" srcOrd="0" destOrd="0" presId="urn:microsoft.com/office/officeart/2005/8/layout/cycle5"/>
    <dgm:cxn modelId="{48D53396-2957-40DE-AA0E-56B79315F2A0}" srcId="{E4DE86E0-CD1E-4D1C-9315-F89D9AECEC88}" destId="{EB6B1747-BF13-4D55-938C-5DF90BF7E150}" srcOrd="6" destOrd="0" parTransId="{87614C84-E0BA-4A64-8D94-16D0A657609E}" sibTransId="{2F2F3BE1-DB3F-4563-BB5E-5F68E5AB3357}"/>
    <dgm:cxn modelId="{30CA1064-1D33-4199-98DD-F1CB20737DCD}" type="presOf" srcId="{85A93EB6-8BE2-4FC0-A195-68BF9838A371}" destId="{EEF96D69-CB7D-4DEE-885C-FFA51275A975}" srcOrd="0" destOrd="0" presId="urn:microsoft.com/office/officeart/2005/8/layout/cycle5"/>
    <dgm:cxn modelId="{AC22F450-261A-403B-A08A-19E3234305AD}" type="presOf" srcId="{B1EFF72D-EB65-4301-B565-C6CA11EF7A23}" destId="{D1E27BD0-8AFC-44C1-AB05-E24873E7B706}" srcOrd="0" destOrd="0" presId="urn:microsoft.com/office/officeart/2005/8/layout/cycle5"/>
    <dgm:cxn modelId="{0B201CBD-5C2D-4103-8864-A19F9B2253DC}" type="presOf" srcId="{4680A32A-4D67-4C20-BF8B-2B2CFF27D9AC}" destId="{554F8866-8BDF-4A79-B352-A18151C7BD44}" srcOrd="0" destOrd="0" presId="urn:microsoft.com/office/officeart/2005/8/layout/cycle5"/>
    <dgm:cxn modelId="{5B5EFC49-D1AF-4564-9AD0-49FED101DC35}" type="presOf" srcId="{10E25E5F-FCC1-44E5-B036-35A0D5CD2759}" destId="{C8DFAD7B-A0FC-475C-902E-BC7156D409E5}" srcOrd="0" destOrd="0" presId="urn:microsoft.com/office/officeart/2005/8/layout/cycle5"/>
    <dgm:cxn modelId="{87E38928-D8C1-4ABB-AB4B-A2AA91A7E39B}" type="presParOf" srcId="{0090A55A-2665-4C6C-ADD0-9D97FFA183D9}" destId="{554F8866-8BDF-4A79-B352-A18151C7BD44}" srcOrd="0" destOrd="0" presId="urn:microsoft.com/office/officeart/2005/8/layout/cycle5"/>
    <dgm:cxn modelId="{65C6FE5E-9B52-4B03-9B19-202A01905743}" type="presParOf" srcId="{0090A55A-2665-4C6C-ADD0-9D97FFA183D9}" destId="{6838A8DB-95BC-4931-BA27-A8FE2251432B}" srcOrd="1" destOrd="0" presId="urn:microsoft.com/office/officeart/2005/8/layout/cycle5"/>
    <dgm:cxn modelId="{A0F3EB68-37EB-4848-9043-89CF01D46821}" type="presParOf" srcId="{0090A55A-2665-4C6C-ADD0-9D97FFA183D9}" destId="{F4BE7ED8-69B4-46CE-881B-8CC17BB1808C}" srcOrd="2" destOrd="0" presId="urn:microsoft.com/office/officeart/2005/8/layout/cycle5"/>
    <dgm:cxn modelId="{96D77448-057D-4A9B-95DE-E1B0EEEA416D}" type="presParOf" srcId="{0090A55A-2665-4C6C-ADD0-9D97FFA183D9}" destId="{575EA9F0-A1F8-4D69-A881-65BDECE9349F}" srcOrd="3" destOrd="0" presId="urn:microsoft.com/office/officeart/2005/8/layout/cycle5"/>
    <dgm:cxn modelId="{D67D75D7-167D-4058-B84A-B74F2FE87E3C}" type="presParOf" srcId="{0090A55A-2665-4C6C-ADD0-9D97FFA183D9}" destId="{ECF352E1-D008-42C0-BEC4-6340C1FA8C55}" srcOrd="4" destOrd="0" presId="urn:microsoft.com/office/officeart/2005/8/layout/cycle5"/>
    <dgm:cxn modelId="{D52EF158-B97B-4041-863E-0220EC2186CB}" type="presParOf" srcId="{0090A55A-2665-4C6C-ADD0-9D97FFA183D9}" destId="{D1E27BD0-8AFC-44C1-AB05-E24873E7B706}" srcOrd="5" destOrd="0" presId="urn:microsoft.com/office/officeart/2005/8/layout/cycle5"/>
    <dgm:cxn modelId="{F223ADAD-D9DA-4123-A6C1-2AFC6AD3F561}" type="presParOf" srcId="{0090A55A-2665-4C6C-ADD0-9D97FFA183D9}" destId="{66D270EB-E2F2-4F8A-A6C4-D918243FF154}" srcOrd="6" destOrd="0" presId="urn:microsoft.com/office/officeart/2005/8/layout/cycle5"/>
    <dgm:cxn modelId="{CAA9722C-D72D-46B4-8A92-0C225210B3A9}" type="presParOf" srcId="{0090A55A-2665-4C6C-ADD0-9D97FFA183D9}" destId="{944A278A-9A13-47B3-AB7A-EFBD6EB2E5FD}" srcOrd="7" destOrd="0" presId="urn:microsoft.com/office/officeart/2005/8/layout/cycle5"/>
    <dgm:cxn modelId="{B7D57541-5F38-41B9-B101-6316AAF65C98}" type="presParOf" srcId="{0090A55A-2665-4C6C-ADD0-9D97FFA183D9}" destId="{C8DFAD7B-A0FC-475C-902E-BC7156D409E5}" srcOrd="8" destOrd="0" presId="urn:microsoft.com/office/officeart/2005/8/layout/cycle5"/>
    <dgm:cxn modelId="{008FF5F8-4020-4556-B666-5C7B32BD96C6}" type="presParOf" srcId="{0090A55A-2665-4C6C-ADD0-9D97FFA183D9}" destId="{896E2818-862E-447C-A231-8594008675C0}" srcOrd="9" destOrd="0" presId="urn:microsoft.com/office/officeart/2005/8/layout/cycle5"/>
    <dgm:cxn modelId="{045CAC9C-4939-4A98-889E-886A81732AEA}" type="presParOf" srcId="{0090A55A-2665-4C6C-ADD0-9D97FFA183D9}" destId="{7AC10AF5-D0E3-4E25-B4F3-57DD78AEC1D7}" srcOrd="10" destOrd="0" presId="urn:microsoft.com/office/officeart/2005/8/layout/cycle5"/>
    <dgm:cxn modelId="{3105E109-2168-4ADF-BF63-DBE5528237B7}" type="presParOf" srcId="{0090A55A-2665-4C6C-ADD0-9D97FFA183D9}" destId="{FAE25109-585B-4ABC-B08C-A1B2A5347ACA}" srcOrd="11" destOrd="0" presId="urn:microsoft.com/office/officeart/2005/8/layout/cycle5"/>
    <dgm:cxn modelId="{7DC3E175-FA4C-4FDF-B248-31A19F77A147}" type="presParOf" srcId="{0090A55A-2665-4C6C-ADD0-9D97FFA183D9}" destId="{F714EBD1-48E6-4299-87E4-EF4E0569BF76}" srcOrd="12" destOrd="0" presId="urn:microsoft.com/office/officeart/2005/8/layout/cycle5"/>
    <dgm:cxn modelId="{EA489B0D-F7A1-4212-A133-E8E2598179AA}" type="presParOf" srcId="{0090A55A-2665-4C6C-ADD0-9D97FFA183D9}" destId="{A06E8E20-067D-43B8-BCEA-70EC3391CE2E}" srcOrd="13" destOrd="0" presId="urn:microsoft.com/office/officeart/2005/8/layout/cycle5"/>
    <dgm:cxn modelId="{A41EEB87-3BCE-4ECB-8270-41ED953ACC8A}" type="presParOf" srcId="{0090A55A-2665-4C6C-ADD0-9D97FFA183D9}" destId="{8544B427-556D-4F44-9EF7-FBFA2908ADC6}" srcOrd="14" destOrd="0" presId="urn:microsoft.com/office/officeart/2005/8/layout/cycle5"/>
    <dgm:cxn modelId="{9E7D4EE7-99AE-40EE-A669-17319E4A0855}" type="presParOf" srcId="{0090A55A-2665-4C6C-ADD0-9D97FFA183D9}" destId="{EEF96D69-CB7D-4DEE-885C-FFA51275A975}" srcOrd="15" destOrd="0" presId="urn:microsoft.com/office/officeart/2005/8/layout/cycle5"/>
    <dgm:cxn modelId="{299B9FDC-5368-45DE-8D45-C6CDD6A92BFC}" type="presParOf" srcId="{0090A55A-2665-4C6C-ADD0-9D97FFA183D9}" destId="{84DBE713-8746-4CE7-B716-EF0EE56D2132}" srcOrd="16" destOrd="0" presId="urn:microsoft.com/office/officeart/2005/8/layout/cycle5"/>
    <dgm:cxn modelId="{736C41F1-85D7-49AD-A779-1036EB3F70C9}" type="presParOf" srcId="{0090A55A-2665-4C6C-ADD0-9D97FFA183D9}" destId="{1BC63A67-3CD4-4F1D-B0A6-82B2DB256595}" srcOrd="17" destOrd="0" presId="urn:microsoft.com/office/officeart/2005/8/layout/cycle5"/>
    <dgm:cxn modelId="{EB9B72B0-D7D7-4975-9E97-E5C63CD4F333}" type="presParOf" srcId="{0090A55A-2665-4C6C-ADD0-9D97FFA183D9}" destId="{CE63F9FA-BA7F-4401-8C13-50F516CC1AAD}" srcOrd="18" destOrd="0" presId="urn:microsoft.com/office/officeart/2005/8/layout/cycle5"/>
    <dgm:cxn modelId="{4045572C-C8F4-4255-B6B2-0AA4ABA7D733}" type="presParOf" srcId="{0090A55A-2665-4C6C-ADD0-9D97FFA183D9}" destId="{65EF289A-67AA-4AE2-9B94-38670EDD2681}" srcOrd="19" destOrd="0" presId="urn:microsoft.com/office/officeart/2005/8/layout/cycle5"/>
    <dgm:cxn modelId="{A6273E4F-50E1-4BB7-951D-FF38DD546DB9}" type="presParOf" srcId="{0090A55A-2665-4C6C-ADD0-9D97FFA183D9}" destId="{95090A86-F775-4496-A3C5-2FFE51737C8E}" srcOrd="20" destOrd="0" presId="urn:microsoft.com/office/officeart/2005/8/layout/cycle5"/>
    <dgm:cxn modelId="{94B6FDF8-5180-4F7F-A48D-71348B660AEF}" type="presParOf" srcId="{0090A55A-2665-4C6C-ADD0-9D97FFA183D9}" destId="{051ED3BB-9145-40C8-A6FB-BD472EA9F970}" srcOrd="21" destOrd="0" presId="urn:microsoft.com/office/officeart/2005/8/layout/cycle5"/>
    <dgm:cxn modelId="{4709DAE3-42D5-468E-A692-00DD681C309C}" type="presParOf" srcId="{0090A55A-2665-4C6C-ADD0-9D97FFA183D9}" destId="{1FAED99C-2BDF-49B4-8C48-9A1624359C43}" srcOrd="22" destOrd="0" presId="urn:microsoft.com/office/officeart/2005/8/layout/cycle5"/>
    <dgm:cxn modelId="{F5E4C700-3873-4715-90E6-A29FC48BEFBE}" type="presParOf" srcId="{0090A55A-2665-4C6C-ADD0-9D97FFA183D9}" destId="{8F62BEE7-BB82-4054-8868-AFB404D405AE}" srcOrd="23" destOrd="0" presId="urn:microsoft.com/office/officeart/2005/8/layout/cycle5"/>
    <dgm:cxn modelId="{780FFD72-03D6-4315-85D9-9380ABEB1A26}" type="presParOf" srcId="{0090A55A-2665-4C6C-ADD0-9D97FFA183D9}" destId="{70A28E5E-1A88-4667-9CC3-974C1E11D1CD}" srcOrd="24" destOrd="0" presId="urn:microsoft.com/office/officeart/2005/8/layout/cycle5"/>
    <dgm:cxn modelId="{2336E291-F95D-434A-BFB2-EE2E1C38845A}" type="presParOf" srcId="{0090A55A-2665-4C6C-ADD0-9D97FFA183D9}" destId="{2436DA73-5C9A-400D-AD8D-052862AE78A3}" srcOrd="25" destOrd="0" presId="urn:microsoft.com/office/officeart/2005/8/layout/cycle5"/>
    <dgm:cxn modelId="{3A1AE115-7460-4548-A0D8-7233586A94A2}" type="presParOf" srcId="{0090A55A-2665-4C6C-ADD0-9D97FFA183D9}" destId="{3BFF6179-F1B0-4DCE-81CF-AD29D3C98540}" srcOrd="26" destOrd="0" presId="urn:microsoft.com/office/officeart/2005/8/layout/cycle5"/>
    <dgm:cxn modelId="{1E4DADBA-3241-4C20-AC7F-0BAE225E728A}" type="presParOf" srcId="{0090A55A-2665-4C6C-ADD0-9D97FFA183D9}" destId="{8CBE9654-8EBD-4C6B-AE20-7B7DF8507FA9}" srcOrd="27" destOrd="0" presId="urn:microsoft.com/office/officeart/2005/8/layout/cycle5"/>
    <dgm:cxn modelId="{209F7F63-88D0-4D94-8295-092C62B9B9CE}" type="presParOf" srcId="{0090A55A-2665-4C6C-ADD0-9D97FFA183D9}" destId="{D01580F6-425E-4669-B15B-7E115BA89873}" srcOrd="28" destOrd="0" presId="urn:microsoft.com/office/officeart/2005/8/layout/cycle5"/>
    <dgm:cxn modelId="{F46C6EDD-806B-48E4-869E-649BF9632DBE}" type="presParOf" srcId="{0090A55A-2665-4C6C-ADD0-9D97FFA183D9}" destId="{DEF7437F-7AA8-4B6D-9475-F7ACA3B28FB4}" srcOrd="29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F8866-8BDF-4A79-B352-A18151C7BD44}">
      <dsp:nvSpPr>
        <dsp:cNvPr id="0" name=""/>
        <dsp:cNvSpPr/>
      </dsp:nvSpPr>
      <dsp:spPr>
        <a:xfrm>
          <a:off x="3367956" y="246168"/>
          <a:ext cx="1498344" cy="932766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লেনদেন শনাক্ত করণ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13490" y="291702"/>
        <a:ext cx="1407276" cy="841698"/>
      </dsp:txXfrm>
    </dsp:sp>
    <dsp:sp modelId="{F4BE7ED8-69B4-46CE-881B-8CC17BB1808C}">
      <dsp:nvSpPr>
        <dsp:cNvPr id="0" name=""/>
        <dsp:cNvSpPr/>
      </dsp:nvSpPr>
      <dsp:spPr>
        <a:xfrm>
          <a:off x="2350237" y="764489"/>
          <a:ext cx="5640712" cy="5640712"/>
        </a:xfrm>
        <a:custGeom>
          <a:avLst/>
          <a:gdLst/>
          <a:ahLst/>
          <a:cxnLst/>
          <a:rect l="0" t="0" r="0" b="0"/>
          <a:pathLst>
            <a:path>
              <a:moveTo>
                <a:pt x="2698269" y="2643"/>
              </a:moveTo>
              <a:arcTo wR="2820356" hR="2820356" stAng="16051142" swAng="6732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EA9F0-A1F8-4D69-A881-65BDECE9349F}">
      <dsp:nvSpPr>
        <dsp:cNvPr id="0" name=""/>
        <dsp:cNvSpPr/>
      </dsp:nvSpPr>
      <dsp:spPr>
        <a:xfrm>
          <a:off x="5332783" y="830837"/>
          <a:ext cx="1897056" cy="830704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লেনদেন বিশ্লেষন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73335" y="871389"/>
        <a:ext cx="1815952" cy="749600"/>
      </dsp:txXfrm>
    </dsp:sp>
    <dsp:sp modelId="{D1E27BD0-8AFC-44C1-AB05-E24873E7B706}">
      <dsp:nvSpPr>
        <dsp:cNvPr id="0" name=""/>
        <dsp:cNvSpPr/>
      </dsp:nvSpPr>
      <dsp:spPr>
        <a:xfrm>
          <a:off x="1004093" y="-708496"/>
          <a:ext cx="5640712" cy="5640712"/>
        </a:xfrm>
        <a:custGeom>
          <a:avLst/>
          <a:gdLst/>
          <a:ahLst/>
          <a:cxnLst/>
          <a:rect l="0" t="0" r="0" b="0"/>
          <a:pathLst>
            <a:path>
              <a:moveTo>
                <a:pt x="5613290" y="2428021"/>
              </a:moveTo>
              <a:arcTo wR="2820356" hR="2820356" stAng="21120225" swAng="21459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270EB-E2F2-4F8A-A6C4-D918243FF154}">
      <dsp:nvSpPr>
        <dsp:cNvPr id="0" name=""/>
        <dsp:cNvSpPr/>
      </dsp:nvSpPr>
      <dsp:spPr>
        <a:xfrm>
          <a:off x="6030779" y="1953033"/>
          <a:ext cx="1537252" cy="760962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জাবেদা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ভুক্তকরন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067926" y="1990180"/>
        <a:ext cx="1462958" cy="686668"/>
      </dsp:txXfrm>
    </dsp:sp>
    <dsp:sp modelId="{C8DFAD7B-A0FC-475C-902E-BC7156D409E5}">
      <dsp:nvSpPr>
        <dsp:cNvPr id="0" name=""/>
        <dsp:cNvSpPr/>
      </dsp:nvSpPr>
      <dsp:spPr>
        <a:xfrm>
          <a:off x="1365774" y="680694"/>
          <a:ext cx="5640712" cy="5640712"/>
        </a:xfrm>
        <a:custGeom>
          <a:avLst/>
          <a:gdLst/>
          <a:ahLst/>
          <a:cxnLst/>
          <a:rect l="0" t="0" r="0" b="0"/>
          <a:pathLst>
            <a:path>
              <a:moveTo>
                <a:pt x="5564945" y="2171019"/>
              </a:moveTo>
              <a:arcTo wR="2820356" hR="2820356" stAng="20801356" swAng="5231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E2818-862E-447C-A231-8594008675C0}">
      <dsp:nvSpPr>
        <dsp:cNvPr id="0" name=""/>
        <dsp:cNvSpPr/>
      </dsp:nvSpPr>
      <dsp:spPr>
        <a:xfrm>
          <a:off x="6140231" y="3417477"/>
          <a:ext cx="1591645" cy="820523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খতিয়ানে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স্থানান্তর</a:t>
          </a:r>
        </a:p>
      </dsp:txBody>
      <dsp:txXfrm>
        <a:off x="6180286" y="3457532"/>
        <a:ext cx="1511535" cy="740413"/>
      </dsp:txXfrm>
    </dsp:sp>
    <dsp:sp modelId="{FAE25109-585B-4ABC-B08C-A1B2A5347ACA}">
      <dsp:nvSpPr>
        <dsp:cNvPr id="0" name=""/>
        <dsp:cNvSpPr/>
      </dsp:nvSpPr>
      <dsp:spPr>
        <a:xfrm>
          <a:off x="1196507" y="956746"/>
          <a:ext cx="5640712" cy="5640712"/>
        </a:xfrm>
        <a:custGeom>
          <a:avLst/>
          <a:gdLst/>
          <a:ahLst/>
          <a:cxnLst/>
          <a:rect l="0" t="0" r="0" b="0"/>
          <a:pathLst>
            <a:path>
              <a:moveTo>
                <a:pt x="5578550" y="3409231"/>
              </a:moveTo>
              <a:arcTo wR="2820356" hR="2820356" stAng="723103" swAng="47811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14EBD1-48E6-4299-87E4-EF4E0569BF76}">
      <dsp:nvSpPr>
        <dsp:cNvPr id="0" name=""/>
        <dsp:cNvSpPr/>
      </dsp:nvSpPr>
      <dsp:spPr>
        <a:xfrm>
          <a:off x="5364751" y="4863981"/>
          <a:ext cx="1778905" cy="830704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রেওয়ামিল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প্রস্তুতকরান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05303" y="4904533"/>
        <a:ext cx="1697801" cy="749600"/>
      </dsp:txXfrm>
    </dsp:sp>
    <dsp:sp modelId="{8544B427-556D-4F44-9EF7-FBFA2908ADC6}">
      <dsp:nvSpPr>
        <dsp:cNvPr id="0" name=""/>
        <dsp:cNvSpPr/>
      </dsp:nvSpPr>
      <dsp:spPr>
        <a:xfrm>
          <a:off x="1694172" y="309446"/>
          <a:ext cx="5640712" cy="5640712"/>
        </a:xfrm>
        <a:custGeom>
          <a:avLst/>
          <a:gdLst/>
          <a:ahLst/>
          <a:cxnLst/>
          <a:rect l="0" t="0" r="0" b="0"/>
          <a:pathLst>
            <a:path>
              <a:moveTo>
                <a:pt x="3826232" y="5455241"/>
              </a:moveTo>
              <a:arcTo wR="2820356" hR="2820356" stAng="4146328" swAng="66727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96D69-CB7D-4DEE-885C-FFA51275A975}">
      <dsp:nvSpPr>
        <dsp:cNvPr id="0" name=""/>
        <dsp:cNvSpPr/>
      </dsp:nvSpPr>
      <dsp:spPr>
        <a:xfrm>
          <a:off x="3482007" y="5527864"/>
          <a:ext cx="1331879" cy="912993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সমন্বয়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26576" y="5572433"/>
        <a:ext cx="1242741" cy="823855"/>
      </dsp:txXfrm>
    </dsp:sp>
    <dsp:sp modelId="{1BC63A67-3CD4-4F1D-B0A6-82B2DB256595}">
      <dsp:nvSpPr>
        <dsp:cNvPr id="0" name=""/>
        <dsp:cNvSpPr/>
      </dsp:nvSpPr>
      <dsp:spPr>
        <a:xfrm>
          <a:off x="506191" y="238061"/>
          <a:ext cx="5640712" cy="5640712"/>
        </a:xfrm>
        <a:custGeom>
          <a:avLst/>
          <a:gdLst/>
          <a:ahLst/>
          <a:cxnLst/>
          <a:rect l="0" t="0" r="0" b="0"/>
          <a:pathLst>
            <a:path>
              <a:moveTo>
                <a:pt x="2805567" y="5640673"/>
              </a:moveTo>
              <a:arcTo wR="2820356" hR="2820356" stAng="5418026" swAng="6268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3F9FA-BA7F-4401-8C13-50F516CC1AAD}">
      <dsp:nvSpPr>
        <dsp:cNvPr id="0" name=""/>
        <dsp:cNvSpPr/>
      </dsp:nvSpPr>
      <dsp:spPr>
        <a:xfrm>
          <a:off x="1163782" y="4961799"/>
          <a:ext cx="1884396" cy="830704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কার্য পত্র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প্রস্তুত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04334" y="5002351"/>
        <a:ext cx="1803292" cy="749600"/>
      </dsp:txXfrm>
    </dsp:sp>
    <dsp:sp modelId="{95090A86-F775-4496-A3C5-2FFE51737C8E}">
      <dsp:nvSpPr>
        <dsp:cNvPr id="0" name=""/>
        <dsp:cNvSpPr/>
      </dsp:nvSpPr>
      <dsp:spPr>
        <a:xfrm>
          <a:off x="1616895" y="1282336"/>
          <a:ext cx="5640712" cy="5640712"/>
        </a:xfrm>
        <a:custGeom>
          <a:avLst/>
          <a:gdLst/>
          <a:ahLst/>
          <a:cxnLst/>
          <a:rect l="0" t="0" r="0" b="0"/>
          <a:pathLst>
            <a:path>
              <a:moveTo>
                <a:pt x="112312" y="3608331"/>
              </a:moveTo>
              <a:arcTo wR="2820356" hR="2820356" stAng="9826576" swAng="2723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ED3BB-9145-40C8-A6FB-BD472EA9F970}">
      <dsp:nvSpPr>
        <dsp:cNvPr id="0" name=""/>
        <dsp:cNvSpPr/>
      </dsp:nvSpPr>
      <dsp:spPr>
        <a:xfrm>
          <a:off x="696709" y="3729900"/>
          <a:ext cx="1537888" cy="870995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 আর্থিক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বিবরণী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39227" y="3772418"/>
        <a:ext cx="1452852" cy="785959"/>
      </dsp:txXfrm>
    </dsp:sp>
    <dsp:sp modelId="{8F62BEE7-BB82-4054-8868-AFB404D405AE}">
      <dsp:nvSpPr>
        <dsp:cNvPr id="0" name=""/>
        <dsp:cNvSpPr/>
      </dsp:nvSpPr>
      <dsp:spPr>
        <a:xfrm>
          <a:off x="1298042" y="1432776"/>
          <a:ext cx="5640712" cy="5640712"/>
        </a:xfrm>
        <a:custGeom>
          <a:avLst/>
          <a:gdLst/>
          <a:ahLst/>
          <a:cxnLst/>
          <a:rect l="0" t="0" r="0" b="0"/>
          <a:pathLst>
            <a:path>
              <a:moveTo>
                <a:pt x="68116" y="2204250"/>
              </a:moveTo>
              <a:arcTo wR="2820356" hR="2820356" stAng="11557080" swAng="34746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A28E5E-1A88-4667-9CC3-974C1E11D1CD}">
      <dsp:nvSpPr>
        <dsp:cNvPr id="0" name=""/>
        <dsp:cNvSpPr/>
      </dsp:nvSpPr>
      <dsp:spPr>
        <a:xfrm>
          <a:off x="609002" y="2459386"/>
          <a:ext cx="1758121" cy="813623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 সমাপনী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48720" y="2499104"/>
        <a:ext cx="1678685" cy="734187"/>
      </dsp:txXfrm>
    </dsp:sp>
    <dsp:sp modelId="{3BFF6179-F1B0-4DCE-81CF-AD29D3C98540}">
      <dsp:nvSpPr>
        <dsp:cNvPr id="0" name=""/>
        <dsp:cNvSpPr/>
      </dsp:nvSpPr>
      <dsp:spPr>
        <a:xfrm>
          <a:off x="1256134" y="918032"/>
          <a:ext cx="5640712" cy="5640712"/>
        </a:xfrm>
        <a:custGeom>
          <a:avLst/>
          <a:gdLst/>
          <a:ahLst/>
          <a:cxnLst/>
          <a:rect l="0" t="0" r="0" b="0"/>
          <a:pathLst>
            <a:path>
              <a:moveTo>
                <a:pt x="346740" y="1465499"/>
              </a:moveTo>
              <a:arcTo wR="2820356" hR="2820356" stAng="12522632" swAng="31420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E9654-8EBD-4C6B-AE20-7B7DF8507FA9}">
      <dsp:nvSpPr>
        <dsp:cNvPr id="0" name=""/>
        <dsp:cNvSpPr/>
      </dsp:nvSpPr>
      <dsp:spPr>
        <a:xfrm>
          <a:off x="1295401" y="914400"/>
          <a:ext cx="1679211" cy="1178595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১০। হিসাব পরবর্তী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রেওয়ামিল</a:t>
          </a:r>
        </a:p>
      </dsp:txBody>
      <dsp:txXfrm>
        <a:off x="1352935" y="971934"/>
        <a:ext cx="1564143" cy="1063527"/>
      </dsp:txXfrm>
    </dsp:sp>
    <dsp:sp modelId="{DEF7437F-7AA8-4B6D-9475-F7ACA3B28FB4}">
      <dsp:nvSpPr>
        <dsp:cNvPr id="0" name=""/>
        <dsp:cNvSpPr/>
      </dsp:nvSpPr>
      <dsp:spPr>
        <a:xfrm>
          <a:off x="412077" y="876165"/>
          <a:ext cx="5640712" cy="5640712"/>
        </a:xfrm>
        <a:custGeom>
          <a:avLst/>
          <a:gdLst/>
          <a:ahLst/>
          <a:cxnLst/>
          <a:rect l="0" t="0" r="0" b="0"/>
          <a:pathLst>
            <a:path>
              <a:moveTo>
                <a:pt x="2476159" y="21081"/>
              </a:moveTo>
              <a:arcTo wR="2820356" hR="2820356" stAng="15779408" swAng="4397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ACD30-08FB-43EC-A10A-0795A419396C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4B4F1-B9FD-4930-AAB5-D78A2C92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37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4B4F1-B9FD-4930-AAB5-D78A2C92ADA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09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3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1998" y="1429407"/>
            <a:ext cx="7239002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599" y="486544"/>
            <a:ext cx="548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solidFill>
                  <a:srgbClr val="0070C0"/>
                </a:solidFill>
                <a:latin typeface="NikoshBAN"/>
                <a:cs typeface="NikoshBAN" pitchFamily="2" charset="0"/>
              </a:rPr>
              <a:t>বিস্‌মিল্লাহির রাহমানির রাহিম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84445"/>
            <a:ext cx="1219199" cy="11359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629" y="84444"/>
            <a:ext cx="1284341" cy="11359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960" y="3368399"/>
            <a:ext cx="4343401" cy="291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334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8899" y="1676400"/>
            <a:ext cx="6386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7200" dirty="0" smtClean="0">
                <a:solidFill>
                  <a:srgbClr val="095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200" dirty="0" smtClean="0">
                <a:solidFill>
                  <a:srgbClr val="095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95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7200" dirty="0" smtClean="0">
                <a:solidFill>
                  <a:srgbClr val="095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095D0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9655" y="49530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হিসাব চক্রের বিভিন্ন ধাপ ব্যাখ্যা কর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945046"/>
            <a:ext cx="2476500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84445"/>
            <a:ext cx="1219199" cy="11359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629" y="84444"/>
            <a:ext cx="1284341" cy="113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8753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533400"/>
            <a:ext cx="3657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bn-IN" sz="88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3248" y="259080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হিসাব </a:t>
            </a:r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চক্রের</a:t>
            </a: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ধাপ কয়টি 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হিসাব </a:t>
            </a:r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চক্রের</a:t>
            </a: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প্রথম ধাপ কোনটি 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হিসাব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চক্রের</a:t>
            </a: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শেষ ধাপ কোনটি 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হিসাব চক্র কাকে বলে 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কোনটি হিসাবের পাকা বই 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কোনটি হিসাবের খসরা বই ?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84445"/>
            <a:ext cx="1219199" cy="11359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629" y="84444"/>
            <a:ext cx="1284341" cy="113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3900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629" y="84444"/>
            <a:ext cx="1284341" cy="1135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84445"/>
            <a:ext cx="1219199" cy="113590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3400" y="1905000"/>
            <a:ext cx="8024647" cy="4533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037695"/>
            <a:ext cx="74150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হিসাব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চক্রের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ধাপ কয়টি?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টি 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হিসাব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চক্রের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প্রথম ধাপ কোনটি?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 শনাক্তকরণ 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হিসাব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চক্রের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শেষ ধাপ কোনটি?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 পরবর্তী রেওয়ামিল 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কোনটি হিসাবের পাকা বই?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 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কোনটি হিসাবের খস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ড়া ব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ই?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763151"/>
            <a:ext cx="5410200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 মিলিয়ে দেখি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8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533400"/>
            <a:ext cx="487345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4572000"/>
            <a:ext cx="769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তোমার জানা হিসাব চক্রের মত আর ৫টি চক্রের নাম 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 আনবে ।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133600"/>
            <a:ext cx="4867115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84445"/>
            <a:ext cx="1219199" cy="11359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629" y="84444"/>
            <a:ext cx="1284341" cy="113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08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84445"/>
            <a:ext cx="1219199" cy="11359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629" y="84444"/>
            <a:ext cx="1284341" cy="11359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220352"/>
            <a:ext cx="7391399" cy="496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622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33600"/>
            <a:ext cx="4032504" cy="3474720"/>
          </a:xfrm>
        </p:spPr>
        <p:txBody>
          <a:bodyPr>
            <a:norm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শাহজালাল পাটওয়ারী 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bn-IN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বড়গাঁও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 </a:t>
            </a:r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বিদ্যলয়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সুবিদপুর, ফরদগঞ্জ, চাঁদপুর । 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824" y="1295400"/>
            <a:ext cx="3881603" cy="3790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84445"/>
            <a:ext cx="1219199" cy="11359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629" y="84444"/>
            <a:ext cx="1284341" cy="113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975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629" y="84444"/>
            <a:ext cx="1284341" cy="1135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84445"/>
            <a:ext cx="1219199" cy="113590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09600" y="2214563"/>
            <a:ext cx="4800600" cy="33480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শ্রেণিঃ দশম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বিষয়ঃ  হিসাববিজ্ঞান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অধ্যায়ঃ </a:t>
            </a: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৩</a:t>
            </a:r>
            <a:r>
              <a:rPr kumimoji="0" lang="bn-I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য়(</a:t>
            </a: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দুতরফা</a:t>
            </a:r>
            <a:r>
              <a:rPr kumimoji="0" lang="bn-BD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দাখিলা পদ্ধিতি</a:t>
            </a:r>
            <a:r>
              <a:rPr kumimoji="0" lang="bn-I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)</a:t>
            </a:r>
            <a:endParaRPr kumimoji="0" lang="bn-IN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সময়ঃ ৪৫ মিনিট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pic>
        <p:nvPicPr>
          <p:cNvPr id="1026" name="Picture 2" descr="I:\New folder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362" y="2214563"/>
            <a:ext cx="2636837" cy="334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8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095702" y="4969037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সাইকেল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199" y="1606938"/>
            <a:ext cx="4569803" cy="40851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702" y="1905000"/>
            <a:ext cx="2409498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84445"/>
            <a:ext cx="1219199" cy="11359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629" y="84444"/>
            <a:ext cx="1284341" cy="113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5097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repeatCount="300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repeatCount="3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1" y="1143000"/>
            <a:ext cx="58772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bn-IN" sz="4800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u="sng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</a:t>
            </a:r>
            <a:r>
              <a:rPr lang="en-US" sz="4800" u="sng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bn-IN" sz="4800" u="sng" dirty="0" smtClean="0">
              <a:solidFill>
                <a:schemeClr val="bg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1" y="32004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হিসাব চক্র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বলতে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 </a:t>
            </a:r>
            <a:r>
              <a:rPr lang="bn-BD" sz="36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চক্রের</a:t>
            </a:r>
            <a:r>
              <a:rPr lang="bn-IN" sz="36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ধাপ কয়টি এবং কী কী </a:t>
            </a:r>
            <a:r>
              <a:rPr lang="bn-BD" sz="36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</a:t>
            </a:r>
            <a:r>
              <a:rPr lang="bn-IN" sz="36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dirty="0" smtClean="0">
              <a:solidFill>
                <a:srgbClr val="2A920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rgbClr val="2A920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লেনদেনের জন্য উপযুক্ত বই চিহ্নিত করতে পারবে।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84445"/>
            <a:ext cx="1219199" cy="11359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629" y="84444"/>
            <a:ext cx="1284341" cy="113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02576450"/>
              </p:ext>
            </p:extLst>
          </p:nvPr>
        </p:nvGraphicFramePr>
        <p:xfrm>
          <a:off x="228600" y="152400"/>
          <a:ext cx="84582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05352" y="2886164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চক্রের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ধাপ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84445"/>
            <a:ext cx="1219199" cy="11359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629" y="84444"/>
            <a:ext cx="1284341" cy="113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15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4F8866-8BDF-4A79-B352-A18151C7B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>
                                            <p:graphicEl>
                                              <a:dgm id="{554F8866-8BDF-4A79-B352-A18151C7BD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BE7ED8-69B4-46CE-881B-8CC17BB18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graphicEl>
                                              <a:dgm id="{F4BE7ED8-69B4-46CE-881B-8CC17BB18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5EA9F0-A1F8-4D69-A881-65BDECE934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graphicEl>
                                              <a:dgm id="{575EA9F0-A1F8-4D69-A881-65BDECE934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E27BD0-8AFC-44C1-AB05-E24873E7B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D1E27BD0-8AFC-44C1-AB05-E24873E7B7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D270EB-E2F2-4F8A-A6C4-D918243FF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66D270EB-E2F2-4F8A-A6C4-D918243FF1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DFAD7B-A0FC-475C-902E-BC7156D40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C8DFAD7B-A0FC-475C-902E-BC7156D409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6E2818-862E-447C-A231-859400867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2">
                                            <p:graphicEl>
                                              <a:dgm id="{896E2818-862E-447C-A231-8594008675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E25109-585B-4ABC-B08C-A1B2A5347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">
                                            <p:graphicEl>
                                              <a:dgm id="{FAE25109-585B-4ABC-B08C-A1B2A5347A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14EBD1-48E6-4299-87E4-EF4E0569B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2">
                                            <p:graphicEl>
                                              <a:dgm id="{F714EBD1-48E6-4299-87E4-EF4E0569BF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44B427-556D-4F44-9EF7-FBFA2908A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">
                                            <p:graphicEl>
                                              <a:dgm id="{8544B427-556D-4F44-9EF7-FBFA2908AD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F96D69-CB7D-4DEE-885C-FFA51275A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">
                                            <p:graphicEl>
                                              <a:dgm id="{EEF96D69-CB7D-4DEE-885C-FFA51275A9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C63A67-3CD4-4F1D-B0A6-82B2DB256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2">
                                            <p:graphicEl>
                                              <a:dgm id="{1BC63A67-3CD4-4F1D-B0A6-82B2DB2565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63F9FA-BA7F-4401-8C13-50F516CC1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">
                                            <p:graphicEl>
                                              <a:dgm id="{CE63F9FA-BA7F-4401-8C13-50F516CC1A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090A86-F775-4496-A3C5-2FFE51737C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2">
                                            <p:graphicEl>
                                              <a:dgm id="{95090A86-F775-4496-A3C5-2FFE51737C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1ED3BB-9145-40C8-A6FB-BD472EA9F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2">
                                            <p:graphicEl>
                                              <a:dgm id="{051ED3BB-9145-40C8-A6FB-BD472EA9F9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62BEE7-BB82-4054-8868-AFB404D40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2">
                                            <p:graphicEl>
                                              <a:dgm id="{8F62BEE7-BB82-4054-8868-AFB404D405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A28E5E-1A88-4667-9CC3-974C1E11D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2">
                                            <p:graphicEl>
                                              <a:dgm id="{70A28E5E-1A88-4667-9CC3-974C1E11D1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FF6179-F1B0-4DCE-81CF-AD29D3C98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2">
                                            <p:graphicEl>
                                              <a:dgm id="{3BFF6179-F1B0-4DCE-81CF-AD29D3C985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BE9654-8EBD-4C6B-AE20-7B7DF8507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2">
                                            <p:graphicEl>
                                              <a:dgm id="{8CBE9654-8EBD-4C6B-AE20-7B7DF8507F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F7437F-7AA8-4B6D-9475-F7ACA3B28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2">
                                            <p:graphicEl>
                                              <a:dgm id="{DEF7437F-7AA8-4B6D-9475-F7ACA3B28F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">
                                            <p:graphicEl>
                                              <a:dgm id="{554F8866-8BDF-4A79-B352-A18151C7B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">
                                            <p:graphicEl>
                                              <a:dgm id="{554F8866-8BDF-4A79-B352-A18151C7B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">
                                            <p:graphicEl>
                                              <a:dgm id="{554F8866-8BDF-4A79-B352-A18151C7BD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4F8866-8BDF-4A79-B352-A18151C7B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">
                                            <p:graphicEl>
                                              <a:dgm id="{F4BE7ED8-69B4-46CE-881B-8CC17BB18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">
                                            <p:graphicEl>
                                              <a:dgm id="{F4BE7ED8-69B4-46CE-881B-8CC17BB18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">
                                            <p:graphicEl>
                                              <a:dgm id="{F4BE7ED8-69B4-46CE-881B-8CC17BB18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BE7ED8-69B4-46CE-881B-8CC17BB18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">
                                            <p:graphicEl>
                                              <a:dgm id="{575EA9F0-A1F8-4D69-A881-65BDECE934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">
                                            <p:graphicEl>
                                              <a:dgm id="{575EA9F0-A1F8-4D69-A881-65BDECE934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">
                                            <p:graphicEl>
                                              <a:dgm id="{575EA9F0-A1F8-4D69-A881-65BDECE934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5EA9F0-A1F8-4D69-A881-65BDECE934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2">
                                            <p:graphicEl>
                                              <a:dgm id="{D1E27BD0-8AFC-44C1-AB05-E24873E7B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">
                                            <p:graphicEl>
                                              <a:dgm id="{D1E27BD0-8AFC-44C1-AB05-E24873E7B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2">
                                            <p:graphicEl>
                                              <a:dgm id="{D1E27BD0-8AFC-44C1-AB05-E24873E7B7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E27BD0-8AFC-44C1-AB05-E24873E7B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">
                                            <p:graphicEl>
                                              <a:dgm id="{66D270EB-E2F2-4F8A-A6C4-D918243FF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2">
                                            <p:graphicEl>
                                              <a:dgm id="{66D270EB-E2F2-4F8A-A6C4-D918243FF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">
                                            <p:graphicEl>
                                              <a:dgm id="{66D270EB-E2F2-4F8A-A6C4-D918243FF1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D270EB-E2F2-4F8A-A6C4-D918243FF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2">
                                            <p:graphicEl>
                                              <a:dgm id="{C8DFAD7B-A0FC-475C-902E-BC7156D40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2">
                                            <p:graphicEl>
                                              <a:dgm id="{C8DFAD7B-A0FC-475C-902E-BC7156D40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">
                                            <p:graphicEl>
                                              <a:dgm id="{C8DFAD7B-A0FC-475C-902E-BC7156D409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DFAD7B-A0FC-475C-902E-BC7156D40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">
                                            <p:graphicEl>
                                              <a:dgm id="{896E2818-862E-447C-A231-859400867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">
                                            <p:graphicEl>
                                              <a:dgm id="{896E2818-862E-447C-A231-859400867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">
                                            <p:graphicEl>
                                              <a:dgm id="{896E2818-862E-447C-A231-8594008675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6E2818-862E-447C-A231-859400867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2">
                                            <p:graphicEl>
                                              <a:dgm id="{FAE25109-585B-4ABC-B08C-A1B2A5347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">
                                            <p:graphicEl>
                                              <a:dgm id="{FAE25109-585B-4ABC-B08C-A1B2A5347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">
                                            <p:graphicEl>
                                              <a:dgm id="{FAE25109-585B-4ABC-B08C-A1B2A5347A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E25109-585B-4ABC-B08C-A1B2A5347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2">
                                            <p:graphicEl>
                                              <a:dgm id="{F714EBD1-48E6-4299-87E4-EF4E0569B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2">
                                            <p:graphicEl>
                                              <a:dgm id="{F714EBD1-48E6-4299-87E4-EF4E0569B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2">
                                            <p:graphicEl>
                                              <a:dgm id="{F714EBD1-48E6-4299-87E4-EF4E0569BF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14EBD1-48E6-4299-87E4-EF4E0569B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">
                                            <p:graphicEl>
                                              <a:dgm id="{8544B427-556D-4F44-9EF7-FBFA2908A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">
                                            <p:graphicEl>
                                              <a:dgm id="{8544B427-556D-4F44-9EF7-FBFA2908A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2">
                                            <p:graphicEl>
                                              <a:dgm id="{8544B427-556D-4F44-9EF7-FBFA2908AD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44B427-556D-4F44-9EF7-FBFA2908A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">
                                            <p:graphicEl>
                                              <a:dgm id="{EEF96D69-CB7D-4DEE-885C-FFA51275A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">
                                            <p:graphicEl>
                                              <a:dgm id="{EEF96D69-CB7D-4DEE-885C-FFA51275A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">
                                            <p:graphicEl>
                                              <a:dgm id="{EEF96D69-CB7D-4DEE-885C-FFA51275A9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F96D69-CB7D-4DEE-885C-FFA51275A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2">
                                            <p:graphicEl>
                                              <a:dgm id="{1BC63A67-3CD4-4F1D-B0A6-82B2DB256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">
                                            <p:graphicEl>
                                              <a:dgm id="{1BC63A67-3CD4-4F1D-B0A6-82B2DB256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2">
                                            <p:graphicEl>
                                              <a:dgm id="{1BC63A67-3CD4-4F1D-B0A6-82B2DB2565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C63A67-3CD4-4F1D-B0A6-82B2DB256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2">
                                            <p:graphicEl>
                                              <a:dgm id="{CE63F9FA-BA7F-4401-8C13-50F516CC1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2">
                                            <p:graphicEl>
                                              <a:dgm id="{CE63F9FA-BA7F-4401-8C13-50F516CC1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2">
                                            <p:graphicEl>
                                              <a:dgm id="{CE63F9FA-BA7F-4401-8C13-50F516CC1A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63F9FA-BA7F-4401-8C13-50F516CC1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2">
                                            <p:graphicEl>
                                              <a:dgm id="{95090A86-F775-4496-A3C5-2FFE51737C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2">
                                            <p:graphicEl>
                                              <a:dgm id="{95090A86-F775-4496-A3C5-2FFE51737C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2">
                                            <p:graphicEl>
                                              <a:dgm id="{95090A86-F775-4496-A3C5-2FFE51737C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090A86-F775-4496-A3C5-2FFE51737C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">
                                            <p:graphicEl>
                                              <a:dgm id="{051ED3BB-9145-40C8-A6FB-BD472EA9F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">
                                            <p:graphicEl>
                                              <a:dgm id="{051ED3BB-9145-40C8-A6FB-BD472EA9F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">
                                            <p:graphicEl>
                                              <a:dgm id="{051ED3BB-9145-40C8-A6FB-BD472EA9F9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1ED3BB-9145-40C8-A6FB-BD472EA9F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2">
                                            <p:graphicEl>
                                              <a:dgm id="{8F62BEE7-BB82-4054-8868-AFB404D40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">
                                            <p:graphicEl>
                                              <a:dgm id="{8F62BEE7-BB82-4054-8868-AFB404D40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2">
                                            <p:graphicEl>
                                              <a:dgm id="{8F62BEE7-BB82-4054-8868-AFB404D405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62BEE7-BB82-4054-8868-AFB404D40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2">
                                            <p:graphicEl>
                                              <a:dgm id="{70A28E5E-1A88-4667-9CC3-974C1E11D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2">
                                            <p:graphicEl>
                                              <a:dgm id="{70A28E5E-1A88-4667-9CC3-974C1E11D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2">
                                            <p:graphicEl>
                                              <a:dgm id="{70A28E5E-1A88-4667-9CC3-974C1E11D1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A28E5E-1A88-4667-9CC3-974C1E11D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2">
                                            <p:graphicEl>
                                              <a:dgm id="{3BFF6179-F1B0-4DCE-81CF-AD29D3C98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2">
                                            <p:graphicEl>
                                              <a:dgm id="{3BFF6179-F1B0-4DCE-81CF-AD29D3C98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2">
                                            <p:graphicEl>
                                              <a:dgm id="{3BFF6179-F1B0-4DCE-81CF-AD29D3C985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FF6179-F1B0-4DCE-81CF-AD29D3C98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">
                                            <p:graphicEl>
                                              <a:dgm id="{8CBE9654-8EBD-4C6B-AE20-7B7DF8507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">
                                            <p:graphicEl>
                                              <a:dgm id="{8CBE9654-8EBD-4C6B-AE20-7B7DF8507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">
                                            <p:graphicEl>
                                              <a:dgm id="{8CBE9654-8EBD-4C6B-AE20-7B7DF8507F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BE9654-8EBD-4C6B-AE20-7B7DF8507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2">
                                            <p:graphicEl>
                                              <a:dgm id="{DEF7437F-7AA8-4B6D-9475-F7ACA3B28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2">
                                            <p:graphicEl>
                                              <a:dgm id="{DEF7437F-7AA8-4B6D-9475-F7ACA3B28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2">
                                            <p:graphicEl>
                                              <a:dgm id="{DEF7437F-7AA8-4B6D-9475-F7ACA3B28F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F7437F-7AA8-4B6D-9475-F7ACA3B28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Graphic spid="2" grpId="1">
        <p:bldSub>
          <a:bldDgm bld="one"/>
        </p:bldSub>
      </p:bldGraphic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6903" y="1955784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 শনাক্ত করণ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982" y="330971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বাজার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4092335"/>
            <a:ext cx="2768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 বিশ্লেষন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625" y="5838104"/>
            <a:ext cx="1622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47446" y="5776548"/>
            <a:ext cx="1963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18216" y="3353533"/>
            <a:ext cx="1821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আর্থিক ঘটনা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7501" y="2776915"/>
            <a:ext cx="34380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 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চক্রের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ধাপের ব্যাখ্যা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71" y="1531204"/>
            <a:ext cx="2378930" cy="18399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53" y="4089325"/>
            <a:ext cx="2304647" cy="15336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845" y="3962400"/>
            <a:ext cx="2191756" cy="16873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523" y="1542481"/>
            <a:ext cx="2315078" cy="183995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84445"/>
            <a:ext cx="1219199" cy="113590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629" y="84444"/>
            <a:ext cx="1284341" cy="113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58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24" grpId="0"/>
      <p:bldP spid="31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H="1">
            <a:off x="2915510" y="2459272"/>
            <a:ext cx="975739" cy="75398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115337" y="2640047"/>
            <a:ext cx="981897" cy="74330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929272" y="3383356"/>
            <a:ext cx="2362200" cy="914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দিক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452849" y="3337282"/>
            <a:ext cx="2438400" cy="762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দিক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891249" y="1912734"/>
            <a:ext cx="2628900" cy="762000"/>
          </a:xfrm>
          <a:prstGeom prst="ellipse">
            <a:avLst/>
          </a:prstGeom>
          <a:solidFill>
            <a:srgbClr val="24E7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লেনদেন</a:t>
            </a:r>
          </a:p>
          <a:p>
            <a:pPr algn="ctr"/>
            <a:r>
              <a:rPr lang="bn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743773" y="5165595"/>
            <a:ext cx="3085524" cy="1063515"/>
          </a:xfrm>
          <a:prstGeom prst="ellipse">
            <a:avLst/>
          </a:prstGeom>
          <a:solidFill>
            <a:srgbClr val="24E7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জাবেদা</a:t>
            </a:r>
          </a:p>
          <a:p>
            <a:pPr algn="ctr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ভুক্তকরণ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6" name="Straight Arrow Connector 15"/>
          <p:cNvCxnSpPr>
            <a:stCxn id="11" idx="4"/>
          </p:cNvCxnSpPr>
          <p:nvPr/>
        </p:nvCxnSpPr>
        <p:spPr>
          <a:xfrm flipH="1">
            <a:off x="5895113" y="4297756"/>
            <a:ext cx="1215259" cy="134627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672049" y="4194264"/>
            <a:ext cx="1076325" cy="939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857537" y="1497047"/>
            <a:ext cx="3428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 সংরক্ষণে ধাপের ব্যাখ্যা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84445"/>
            <a:ext cx="1219199" cy="11359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629" y="84444"/>
            <a:ext cx="1284341" cy="113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374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16453" y="1646882"/>
            <a:ext cx="3874680" cy="37357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 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চক্রের 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ধাপের ব্যাখ্যা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768370" y="2455148"/>
            <a:ext cx="1454264" cy="994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জাবেদা</a:t>
            </a:r>
          </a:p>
          <a:p>
            <a:pPr algn="ctr"/>
            <a:r>
              <a:rPr lang="bn-IN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ভুক্তকরণ</a:t>
            </a:r>
            <a:endParaRPr lang="en-US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915564" y="3910171"/>
            <a:ext cx="1307070" cy="983129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খতিয়ানে</a:t>
            </a:r>
          </a:p>
          <a:p>
            <a:pPr algn="ctr"/>
            <a:r>
              <a:rPr lang="bn-IN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</a:t>
            </a:r>
            <a:endParaRPr lang="en-US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958873" y="5228729"/>
            <a:ext cx="1582207" cy="101706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রেওয়ামিল</a:t>
            </a:r>
          </a:p>
          <a:p>
            <a:pPr algn="ctr"/>
            <a:r>
              <a:rPr lang="bn-IN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 করণ</a:t>
            </a:r>
            <a:endParaRPr lang="en-US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211778" y="5461628"/>
            <a:ext cx="1520739" cy="88949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সমম্বয়</a:t>
            </a:r>
          </a:p>
          <a:p>
            <a:pPr algn="ctr"/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357578" y="5341834"/>
            <a:ext cx="1470454" cy="78416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 কার্যপত্র</a:t>
            </a:r>
          </a:p>
          <a:p>
            <a:pPr algn="ctr"/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endParaRPr lang="en-US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44889" y="4243732"/>
            <a:ext cx="1347916" cy="88949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৮। আর্থিক</a:t>
            </a:r>
          </a:p>
          <a:p>
            <a:pPr algn="ctr"/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বিবরণী</a:t>
            </a:r>
            <a:endParaRPr lang="en-US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9054" y="2157928"/>
            <a:ext cx="1347917" cy="102049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৯। সমাপনী</a:t>
            </a:r>
          </a:p>
          <a:p>
            <a:pPr algn="ctr"/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endParaRPr lang="en-US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81226" y="1024034"/>
            <a:ext cx="1823158" cy="9365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১০। হিসাব</a:t>
            </a:r>
          </a:p>
          <a:p>
            <a:pPr algn="ctr"/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পরবর্তী রেওয়ামিল</a:t>
            </a:r>
            <a:endParaRPr lang="en-US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0082600">
            <a:off x="7181130" y="1638378"/>
            <a:ext cx="2228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 প্রাথমিক বই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9809440">
            <a:off x="7435930" y="2955095"/>
            <a:ext cx="1883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 পাকা বই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 rot="19644857">
            <a:off x="7143747" y="4426871"/>
            <a:ext cx="2348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 খসরা বই</a:t>
            </a:r>
            <a:endParaRPr lang="en-US" sz="28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989350" y="2226501"/>
            <a:ext cx="254958" cy="280173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7073057" y="3712215"/>
            <a:ext cx="422371" cy="1979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778165" y="5344559"/>
            <a:ext cx="422371" cy="1979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84445"/>
            <a:ext cx="1219199" cy="113590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629" y="84444"/>
            <a:ext cx="1284341" cy="113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503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6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1318</TotalTime>
  <Words>306</Words>
  <Application>Microsoft Office PowerPoint</Application>
  <PresentationFormat>On-screen Show (4:3)</PresentationFormat>
  <Paragraphs>95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IC</cp:lastModifiedBy>
  <cp:revision>227</cp:revision>
  <dcterms:created xsi:type="dcterms:W3CDTF">2006-08-16T00:00:00Z</dcterms:created>
  <dcterms:modified xsi:type="dcterms:W3CDTF">2021-10-21T09:42:52Z</dcterms:modified>
</cp:coreProperties>
</file>