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9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8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489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04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348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14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68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4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2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3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9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9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9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7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7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0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0" y="310329"/>
            <a:ext cx="12259733" cy="6547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3210" y="958468"/>
            <a:ext cx="8163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Welcome  to my Online School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922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6089" y="383822"/>
            <a:ext cx="3635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Identification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45" y="1663418"/>
            <a:ext cx="1148503" cy="15313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6604000" y="3533422"/>
            <a:ext cx="4617156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Class: Seven</a:t>
            </a:r>
          </a:p>
          <a:p>
            <a:endParaRPr lang="en-US" dirty="0" smtClean="0"/>
          </a:p>
          <a:p>
            <a:r>
              <a:rPr lang="en-US" dirty="0" smtClean="0"/>
              <a:t>Subject: English Grammar and composition</a:t>
            </a:r>
          </a:p>
          <a:p>
            <a:endParaRPr lang="en-US" dirty="0" smtClean="0"/>
          </a:p>
          <a:p>
            <a:r>
              <a:rPr lang="en-US" dirty="0" smtClean="0"/>
              <a:t>Topic: Kinds Of Tense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211" y="1610032"/>
            <a:ext cx="1231018" cy="1763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395111" y="3373382"/>
            <a:ext cx="3141303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Lotiful</a:t>
            </a:r>
            <a:r>
              <a:rPr lang="en-US" dirty="0"/>
              <a:t> </a:t>
            </a:r>
            <a:r>
              <a:rPr lang="en-US" dirty="0" err="1"/>
              <a:t>Kabir</a:t>
            </a:r>
            <a:endParaRPr lang="en-US" dirty="0"/>
          </a:p>
          <a:p>
            <a:r>
              <a:rPr lang="en-US" dirty="0"/>
              <a:t>Assistant Teacher</a:t>
            </a:r>
          </a:p>
          <a:p>
            <a:r>
              <a:rPr lang="en-US" dirty="0"/>
              <a:t>SHYAMPUR ALIM MADRASAH</a:t>
            </a:r>
          </a:p>
          <a:p>
            <a:r>
              <a:rPr lang="en-US" dirty="0"/>
              <a:t>lktonic1978@gmail.com</a:t>
            </a:r>
          </a:p>
          <a:p>
            <a:r>
              <a:rPr lang="en-US" dirty="0" err="1"/>
              <a:t>Sadar,Sirajgonj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7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2400" y="124178"/>
            <a:ext cx="436880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Learning Outcomes: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365956"/>
            <a:ext cx="553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completing the topic students </a:t>
            </a:r>
            <a:r>
              <a:rPr lang="en-US" dirty="0" err="1" smtClean="0"/>
              <a:t>wiil</a:t>
            </a:r>
            <a:r>
              <a:rPr lang="en-US" dirty="0" smtClean="0"/>
              <a:t> be able to: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2489" y="2201333"/>
            <a:ext cx="7597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# Definition Of Tense.</a:t>
            </a:r>
          </a:p>
          <a:p>
            <a:r>
              <a:rPr lang="en-US" sz="2000" dirty="0" smtClean="0"/>
              <a:t>#  Kinds Of Tense</a:t>
            </a:r>
          </a:p>
          <a:p>
            <a:r>
              <a:rPr lang="en-US" sz="2000" dirty="0" smtClean="0"/>
              <a:t># know about different kinds of Tense</a:t>
            </a:r>
          </a:p>
        </p:txBody>
      </p:sp>
    </p:spTree>
    <p:extLst>
      <p:ext uri="{BB962C8B-B14F-4D97-AF65-F5344CB8AC3E}">
        <p14:creationId xmlns:p14="http://schemas.microsoft.com/office/powerpoint/2010/main" val="148011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3378" y="237066"/>
            <a:ext cx="1885244" cy="707886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Tense: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72533" y="1569155"/>
            <a:ext cx="10792178" cy="52322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time of accomplishing any action of a verb is called Tense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560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4222" y="666044"/>
            <a:ext cx="3973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Kinds Of Tense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365956" y="2054578"/>
            <a:ext cx="64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/>
              <a:t>3 types Of Tense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Present Tense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Past Tense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Future Tense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813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9730" y="-88135"/>
            <a:ext cx="6125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Let’s go discuss about Tense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10139" y="914399"/>
            <a:ext cx="2478796" cy="52322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Present Tense</a:t>
            </a:r>
            <a:endParaRPr lang="en-US" sz="2800" dirty="0"/>
          </a:p>
        </p:txBody>
      </p:sp>
      <p:sp>
        <p:nvSpPr>
          <p:cNvPr id="6" name="Quad Arrow 5"/>
          <p:cNvSpPr/>
          <p:nvPr/>
        </p:nvSpPr>
        <p:spPr>
          <a:xfrm>
            <a:off x="2947012" y="2605408"/>
            <a:ext cx="4605050" cy="3008569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3218" y="3925026"/>
            <a:ext cx="423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 Continuous tense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139" y="2111589"/>
            <a:ext cx="2853175" cy="4938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21976" y="3925026"/>
            <a:ext cx="306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 perfect tense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23702" y="5728771"/>
            <a:ext cx="361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 Perfect continuous Tense</a:t>
            </a:r>
            <a:endParaRPr lang="en-US" dirty="0"/>
          </a:p>
        </p:txBody>
      </p:sp>
      <p:sp>
        <p:nvSpPr>
          <p:cNvPr id="14" name="Up-Down Arrow 13"/>
          <p:cNvSpPr/>
          <p:nvPr/>
        </p:nvSpPr>
        <p:spPr>
          <a:xfrm>
            <a:off x="5199961" y="1437619"/>
            <a:ext cx="253388" cy="7877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1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2934" y="235465"/>
            <a:ext cx="3205908" cy="76944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Past Tense</a:t>
            </a:r>
            <a:endParaRPr lang="en-US" sz="4400" dirty="0"/>
          </a:p>
        </p:txBody>
      </p:sp>
      <p:sp>
        <p:nvSpPr>
          <p:cNvPr id="5" name="Quad Arrow 4"/>
          <p:cNvSpPr/>
          <p:nvPr/>
        </p:nvSpPr>
        <p:spPr>
          <a:xfrm>
            <a:off x="2148288" y="2258655"/>
            <a:ext cx="7238082" cy="3326897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02934" y="1635663"/>
            <a:ext cx="3514381" cy="58477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Indefinite tense</a:t>
            </a:r>
            <a:endParaRPr lang="en-US" sz="3200" dirty="0"/>
          </a:p>
        </p:txBody>
      </p:sp>
      <p:sp>
        <p:nvSpPr>
          <p:cNvPr id="7" name="Down Arrow 6"/>
          <p:cNvSpPr/>
          <p:nvPr/>
        </p:nvSpPr>
        <p:spPr>
          <a:xfrm>
            <a:off x="5458857" y="1071535"/>
            <a:ext cx="308472" cy="497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304" y="3646583"/>
            <a:ext cx="2247440" cy="830997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Continuous tense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27085" y="5938092"/>
            <a:ext cx="288642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Perfect Tense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386371" y="3349128"/>
            <a:ext cx="2633032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Perfect Continuous tense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9802" y="385590"/>
            <a:ext cx="3745735" cy="830997"/>
          </a:xfrm>
          <a:prstGeom prst="rect">
            <a:avLst/>
          </a:prstGeom>
          <a:solidFill>
            <a:srgbClr val="7030A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Future Tense</a:t>
            </a:r>
            <a:endParaRPr lang="en-US" sz="4800" dirty="0"/>
          </a:p>
        </p:txBody>
      </p:sp>
      <p:sp>
        <p:nvSpPr>
          <p:cNvPr id="5" name="Quad Arrow Callout 4"/>
          <p:cNvSpPr/>
          <p:nvPr/>
        </p:nvSpPr>
        <p:spPr>
          <a:xfrm>
            <a:off x="2666082" y="2577946"/>
            <a:ext cx="6852492" cy="3294043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94034" y="2023949"/>
            <a:ext cx="3756752" cy="58477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Indefinite Tense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8757" y="3871025"/>
            <a:ext cx="2071171" cy="830997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Continuous Tense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604533" y="3871025"/>
            <a:ext cx="2831334" cy="58477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Perfect Tense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847422" y="5871989"/>
            <a:ext cx="282902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Perfect continuous</a:t>
            </a:r>
            <a:endParaRPr lang="en-US" sz="2400" dirty="0"/>
          </a:p>
        </p:txBody>
      </p:sp>
      <p:sp>
        <p:nvSpPr>
          <p:cNvPr id="10" name="Down Arrow 9"/>
          <p:cNvSpPr/>
          <p:nvPr/>
        </p:nvSpPr>
        <p:spPr>
          <a:xfrm>
            <a:off x="5768622" y="1216587"/>
            <a:ext cx="323706" cy="807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59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0"/>
            <a:ext cx="12801600" cy="696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813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125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Microsoft account</cp:lastModifiedBy>
  <cp:revision>17</cp:revision>
  <dcterms:created xsi:type="dcterms:W3CDTF">2021-06-26T18:00:05Z</dcterms:created>
  <dcterms:modified xsi:type="dcterms:W3CDTF">2021-10-24T16:37:44Z</dcterms:modified>
</cp:coreProperties>
</file>