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75" r:id="rId3"/>
    <p:sldId id="258" r:id="rId4"/>
    <p:sldId id="272" r:id="rId5"/>
    <p:sldId id="259" r:id="rId6"/>
    <p:sldId id="273" r:id="rId7"/>
    <p:sldId id="274" r:id="rId8"/>
    <p:sldId id="260" r:id="rId9"/>
    <p:sldId id="261" r:id="rId10"/>
    <p:sldId id="262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3BC09-5D09-4629-B4EC-FBFA85F575E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6CA9-30BB-4B31-ABF9-3D8503EC2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6CA9-30BB-4B31-ABF9-3D8503EC2D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6CA9-30BB-4B31-ABF9-3D8503EC2D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9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80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7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9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21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3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6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9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8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1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95AE15-433E-4320-A8D0-1D344B6DB842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4B3F7B-747C-4186-ACED-85E3F81296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1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pic>
        <p:nvPicPr>
          <p:cNvPr id="5" name="Picture 2" descr="C:\Users\ttc\Desktop\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5943600" cy="42793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057400" y="4495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4809530"/>
            <a:ext cx="80772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54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54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914400" y="1981200"/>
          <a:ext cx="7467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9200"/>
                <a:gridCol w="2489200"/>
                <a:gridCol w="2489200"/>
              </a:tblGrid>
              <a:tr h="4984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sz="40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034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B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X=AB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842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842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842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9842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838200"/>
            <a:ext cx="6705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এণ্ড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সারনি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828800" y="482025"/>
            <a:ext cx="51816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ব্যাখ্যাঃ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2514600" y="1384300"/>
            <a:ext cx="838200" cy="825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777063" y="1402080"/>
            <a:ext cx="791029" cy="807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74806" y="1600200"/>
            <a:ext cx="4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5053511" y="1341120"/>
            <a:ext cx="813889" cy="792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x</a:t>
            </a:r>
            <a:endParaRPr lang="en-US" b="1" dirty="0"/>
          </a:p>
        </p:txBody>
      </p:sp>
      <p:sp>
        <p:nvSpPr>
          <p:cNvPr id="77" name="Oval 76"/>
          <p:cNvSpPr/>
          <p:nvPr/>
        </p:nvSpPr>
        <p:spPr>
          <a:xfrm>
            <a:off x="2538414" y="2392240"/>
            <a:ext cx="814386" cy="884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3774273" y="2360735"/>
            <a:ext cx="808107" cy="83966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5003165" y="2286000"/>
            <a:ext cx="864235" cy="928688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3962400" y="4495800"/>
            <a:ext cx="808653" cy="87776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b="1" dirty="0"/>
          </a:p>
        </p:txBody>
      </p:sp>
      <p:sp>
        <p:nvSpPr>
          <p:cNvPr id="73" name="Oval 72"/>
          <p:cNvSpPr/>
          <p:nvPr/>
        </p:nvSpPr>
        <p:spPr>
          <a:xfrm>
            <a:off x="3810000" y="3429000"/>
            <a:ext cx="877855" cy="868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5029200" y="3352800"/>
            <a:ext cx="865609" cy="8953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x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2552700" y="4603750"/>
            <a:ext cx="823753" cy="8255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514600" y="3429000"/>
            <a:ext cx="883423" cy="863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097404" y="4419600"/>
            <a:ext cx="846196" cy="876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x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repeatCount="200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6" grpId="0" animBg="1"/>
      <p:bldP spid="77" grpId="0" animBg="1"/>
      <p:bldP spid="78" grpId="0" animBg="1"/>
      <p:bldP spid="80" grpId="0" animBg="1"/>
      <p:bldP spid="73" grpId="0" animBg="1"/>
      <p:bldP spid="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47800" y="685800"/>
            <a:ext cx="6248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06534" y="2692698"/>
            <a:ext cx="8142960" cy="1317486"/>
            <a:chOff x="506534" y="2692698"/>
            <a:chExt cx="8142960" cy="1317486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1123014" y="3351440"/>
              <a:ext cx="986413" cy="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06534" y="2907277"/>
              <a:ext cx="7493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en-US" sz="14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125155" y="2692698"/>
              <a:ext cx="6524339" cy="1317486"/>
              <a:chOff x="2125155" y="2692698"/>
              <a:chExt cx="6524339" cy="1317486"/>
            </a:xfrm>
          </p:grpSpPr>
          <p:sp>
            <p:nvSpPr>
              <p:cNvPr id="32" name="Isosceles Triangle 31"/>
              <p:cNvSpPr/>
              <p:nvPr/>
            </p:nvSpPr>
            <p:spPr>
              <a:xfrm rot="5400000">
                <a:off x="2381761" y="2436092"/>
                <a:ext cx="1317486" cy="1830697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5" name="Flowchart: Connector 34"/>
              <p:cNvSpPr/>
              <p:nvPr/>
            </p:nvSpPr>
            <p:spPr>
              <a:xfrm>
                <a:off x="3955853" y="3095757"/>
                <a:ext cx="462252" cy="482956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4442801" y="3351440"/>
                <a:ext cx="914400" cy="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753894" y="3030388"/>
                <a:ext cx="2895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Y=</a:t>
                </a:r>
                <a:r>
                  <a:rPr lang="bn-BD" sz="3200" dirty="0" smtClean="0"/>
                  <a:t> </a:t>
                </a:r>
                <a:r>
                  <a:rPr lang="en-US" sz="3200" dirty="0" smtClean="0"/>
                  <a:t>A</a:t>
                </a:r>
                <a:endParaRPr lang="en-US" sz="1000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V="1">
                <a:off x="6553200" y="3030388"/>
                <a:ext cx="304800" cy="1761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90800" y="1904999"/>
          <a:ext cx="4572000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748"/>
                <a:gridCol w="2422252"/>
              </a:tblGrid>
              <a:tr h="4710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ndalus" pitchFamily="18" charset="-78"/>
                          <a:cs typeface="Andalus" pitchFamily="18" charset="-78"/>
                        </a:rPr>
                        <a:t>Y=A</a:t>
                      </a:r>
                      <a:endParaRPr lang="en-US" sz="2800" b="1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838200"/>
            <a:ext cx="5029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সারনি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38850" y="2495550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3878759"/>
            <a:ext cx="50292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6792" y="4610100"/>
            <a:ext cx="776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81400" y="4800600"/>
            <a:ext cx="823753" cy="825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1600" y="4800600"/>
            <a:ext cx="846196" cy="876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0668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860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সারনিসহ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7620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8194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073604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সারনিসহ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057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495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25" y="999096"/>
            <a:ext cx="1933749" cy="25783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800600" y="3649414"/>
            <a:ext cx="3795304" cy="206210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শ্রেনিঃ </a:t>
            </a:r>
            <a:r>
              <a:rPr lang="en-US" sz="320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BD" sz="32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বিষয়ঃ আইসিটি</a:t>
            </a:r>
          </a:p>
          <a:p>
            <a:pPr algn="ctr"/>
            <a:r>
              <a:rPr lang="bn-IN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অধ্যায়ঃ ৫ম</a:t>
            </a:r>
            <a:endParaRPr lang="bn-BD" sz="32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পাঠঃ লজিক গেট</a:t>
            </a:r>
            <a:r>
              <a:rPr lang="bn-BD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1230004"/>
            <a:ext cx="2667000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021722"/>
            <a:ext cx="27432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/>
              <a:t>লতিফুল কবির</a:t>
            </a:r>
          </a:p>
          <a:p>
            <a:r>
              <a:rPr lang="bn-IN" dirty="0"/>
              <a:t>সহকারী শিক্ষক</a:t>
            </a:r>
          </a:p>
          <a:p>
            <a:r>
              <a:rPr lang="bn-IN" dirty="0"/>
              <a:t>শ্যামপুর আলীম মাদ্রাসা</a:t>
            </a:r>
          </a:p>
          <a:p>
            <a:r>
              <a:rPr lang="bn-IN" dirty="0"/>
              <a:t>সিরাজগঞ্জ সদর, সিরাজগঞ্জ</a:t>
            </a:r>
          </a:p>
        </p:txBody>
      </p:sp>
    </p:spTree>
    <p:extLst>
      <p:ext uri="{BB962C8B-B14F-4D97-AF65-F5344CB8AC3E}">
        <p14:creationId xmlns:p14="http://schemas.microsoft.com/office/powerpoint/2010/main" val="23397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603009"/>
            <a:ext cx="8360198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24000"/>
            <a:ext cx="609600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002" y="3603009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ছাত্রীরা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05591" y="916108"/>
            <a:ext cx="5064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</a:p>
          <a:p>
            <a:endParaRPr lang="en-US" sz="1000" dirty="0" smtClean="0"/>
          </a:p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212028" y="994854"/>
            <a:ext cx="4480560" cy="865663"/>
            <a:chOff x="753802" y="3505200"/>
            <a:chExt cx="4480560" cy="865663"/>
          </a:xfrm>
        </p:grpSpPr>
        <p:sp>
          <p:nvSpPr>
            <p:cNvPr id="7" name="Flowchart: Stored Data 6"/>
            <p:cNvSpPr/>
            <p:nvPr/>
          </p:nvSpPr>
          <p:spPr>
            <a:xfrm flipH="1">
              <a:off x="1447800" y="3505200"/>
              <a:ext cx="1125415" cy="865663"/>
            </a:xfrm>
            <a:prstGeom prst="flowChartOnlineStorag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53802" y="3682514"/>
              <a:ext cx="731520" cy="18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9042" y="4044464"/>
              <a:ext cx="731520" cy="18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1"/>
            </p:cNvCxnSpPr>
            <p:nvPr/>
          </p:nvCxnSpPr>
          <p:spPr>
            <a:xfrm flipV="1">
              <a:off x="2573215" y="3887789"/>
              <a:ext cx="642428" cy="502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31242" y="3684102"/>
              <a:ext cx="2103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X=A+B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99855" y="4277715"/>
            <a:ext cx="6705600" cy="1066800"/>
            <a:chOff x="647700" y="4618871"/>
            <a:chExt cx="6515100" cy="1616003"/>
          </a:xfrm>
        </p:grpSpPr>
        <p:sp>
          <p:nvSpPr>
            <p:cNvPr id="20" name="Chord 19"/>
            <p:cNvSpPr/>
            <p:nvPr/>
          </p:nvSpPr>
          <p:spPr>
            <a:xfrm flipH="1">
              <a:off x="1828800" y="4618871"/>
              <a:ext cx="2971800" cy="1616003"/>
            </a:xfrm>
            <a:prstGeom prst="chord">
              <a:avLst>
                <a:gd name="adj1" fmla="val 5505873"/>
                <a:gd name="adj2" fmla="val 1620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7700" y="4790322"/>
              <a:ext cx="1295400" cy="5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524000" y="5076072"/>
              <a:ext cx="1828800" cy="1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47800" y="5761872"/>
              <a:ext cx="1809750" cy="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5800" y="5571371"/>
              <a:ext cx="685800" cy="52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B</a:t>
              </a:r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800600" y="5457072"/>
              <a:ext cx="914400" cy="1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91200" y="5247522"/>
              <a:ext cx="1371600" cy="5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X=AB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45418" y="2568282"/>
            <a:ext cx="3657600" cy="619713"/>
            <a:chOff x="1219200" y="2133600"/>
            <a:chExt cx="6664570" cy="301048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3072061" y="2490539"/>
              <a:ext cx="2961352" cy="224747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endCxn id="32" idx="3"/>
            </p:cNvCxnSpPr>
            <p:nvPr/>
          </p:nvCxnSpPr>
          <p:spPr>
            <a:xfrm>
              <a:off x="1905000" y="3581400"/>
              <a:ext cx="1524000" cy="3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Connector 33"/>
            <p:cNvSpPr/>
            <p:nvPr/>
          </p:nvSpPr>
          <p:spPr>
            <a:xfrm>
              <a:off x="5697416" y="3276600"/>
              <a:ext cx="284961" cy="560256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990494" y="3581400"/>
              <a:ext cx="1068601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19200" y="3200401"/>
              <a:ext cx="712402" cy="1943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9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57649" y="3048000"/>
              <a:ext cx="926121" cy="1943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7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904894" y="3247292"/>
              <a:ext cx="723361" cy="307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352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7818" y="2967335"/>
            <a:ext cx="3868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লজিক গেইট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448258" y="3429000"/>
            <a:ext cx="6172200" cy="950792"/>
            <a:chOff x="1676400" y="1524000"/>
            <a:chExt cx="4800600" cy="950792"/>
          </a:xfrm>
        </p:grpSpPr>
        <p:sp>
          <p:nvSpPr>
            <p:cNvPr id="5" name="Flowchart: Stored Data 4"/>
            <p:cNvSpPr/>
            <p:nvPr/>
          </p:nvSpPr>
          <p:spPr>
            <a:xfrm flipH="1">
              <a:off x="2606037" y="1609129"/>
              <a:ext cx="1125415" cy="865663"/>
            </a:xfrm>
            <a:prstGeom prst="flowChartOnlineStorag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996440" y="1759942"/>
              <a:ext cx="731520" cy="1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11680" y="2121892"/>
              <a:ext cx="731520" cy="1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1"/>
            </p:cNvCxnSpPr>
            <p:nvPr/>
          </p:nvCxnSpPr>
          <p:spPr>
            <a:xfrm flipV="1">
              <a:off x="3731452" y="1992362"/>
              <a:ext cx="671215" cy="49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76400" y="1524000"/>
              <a:ext cx="506437" cy="869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</a:p>
            <a:p>
              <a:endParaRPr lang="en-US" sz="1050" dirty="0" smtClean="0"/>
            </a:p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73880" y="1761530"/>
              <a:ext cx="2103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X=A+B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334624" y="926313"/>
            <a:ext cx="6272771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গেট-এর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05000" y="1066800"/>
            <a:ext cx="5105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সারণী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414206"/>
              </p:ext>
            </p:extLst>
          </p:nvPr>
        </p:nvGraphicFramePr>
        <p:xfrm>
          <a:off x="1524000" y="2362200"/>
          <a:ext cx="632460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200"/>
                <a:gridCol w="2108200"/>
                <a:gridCol w="2108200"/>
              </a:tblGrid>
              <a:tr h="459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11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B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X=A+B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8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371600" y="5562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8800" y="3048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ব্যাখ্যাঃ</a:t>
            </a:r>
            <a:endParaRPr lang="en-US" dirty="0"/>
          </a:p>
        </p:txBody>
      </p:sp>
      <p:grpSp>
        <p:nvGrpSpPr>
          <p:cNvPr id="60" name="Group 35"/>
          <p:cNvGrpSpPr/>
          <p:nvPr/>
        </p:nvGrpSpPr>
        <p:grpSpPr>
          <a:xfrm>
            <a:off x="2624992" y="1231900"/>
            <a:ext cx="3108960" cy="825500"/>
            <a:chOff x="1371600" y="1231900"/>
            <a:chExt cx="3108960" cy="825500"/>
          </a:xfrm>
        </p:grpSpPr>
        <p:sp>
          <p:nvSpPr>
            <p:cNvPr id="81" name="Oval 80"/>
            <p:cNvSpPr/>
            <p:nvPr/>
          </p:nvSpPr>
          <p:spPr>
            <a:xfrm>
              <a:off x="1371600" y="1231900"/>
              <a:ext cx="838200" cy="825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523671" y="1249680"/>
              <a:ext cx="791029" cy="807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5">
                      <a:lumMod val="50000"/>
                    </a:schemeClr>
                  </a:solidFill>
                </a:rPr>
                <a:t>B</a:t>
              </a:r>
              <a:endParaRPr lang="en-US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421414" y="1447800"/>
              <a:ext cx="44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3666671" y="1264920"/>
              <a:ext cx="813889" cy="792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573265" y="1371600"/>
              <a:ext cx="2975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921678" y="1409700"/>
              <a:ext cx="446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b="1" dirty="0"/>
            </a:p>
          </p:txBody>
        </p:sp>
      </p:grpSp>
      <p:sp>
        <p:nvSpPr>
          <p:cNvPr id="75" name="Oval 74"/>
          <p:cNvSpPr/>
          <p:nvPr/>
        </p:nvSpPr>
        <p:spPr>
          <a:xfrm>
            <a:off x="2514600" y="2209800"/>
            <a:ext cx="968498" cy="884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774273" y="2198810"/>
            <a:ext cx="808107" cy="83966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4979035" y="2224088"/>
            <a:ext cx="812166" cy="823912"/>
          </a:xfrm>
          <a:prstGeom prst="ellipse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80627" y="2433935"/>
            <a:ext cx="26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71" name="Oval 70"/>
          <p:cNvSpPr/>
          <p:nvPr/>
        </p:nvSpPr>
        <p:spPr>
          <a:xfrm>
            <a:off x="3795745" y="3310061"/>
            <a:ext cx="877855" cy="868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2639397" y="3276600"/>
            <a:ext cx="808653" cy="87776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5004478" y="3276600"/>
            <a:ext cx="865609" cy="8953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>
                  <a:solidFill>
                    <a:srgbClr val="00B050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en-US" b="1" dirty="0">
              <a:ln>
                <a:solidFill>
                  <a:srgbClr val="00B05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6792" y="4191000"/>
            <a:ext cx="776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2590800" y="4419600"/>
            <a:ext cx="823753" cy="8255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3817924" y="4330700"/>
            <a:ext cx="883423" cy="863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105400" y="4419600"/>
            <a:ext cx="846196" cy="876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0" grpId="0" animBg="1"/>
      <p:bldP spid="72" grpId="0" animBg="1"/>
      <p:bldP spid="65" grpId="0" animBg="1"/>
      <p:bldP spid="66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291" y="1219200"/>
            <a:ext cx="67056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গেট-এর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19200" y="3200400"/>
            <a:ext cx="6477000" cy="1616003"/>
            <a:chOff x="685800" y="1812997"/>
            <a:chExt cx="6477000" cy="161600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524000" y="2208196"/>
              <a:ext cx="1828800" cy="16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hord 5"/>
            <p:cNvSpPr/>
            <p:nvPr/>
          </p:nvSpPr>
          <p:spPr>
            <a:xfrm flipH="1">
              <a:off x="1828800" y="1812997"/>
              <a:ext cx="2971800" cy="1616003"/>
            </a:xfrm>
            <a:prstGeom prst="chord">
              <a:avLst>
                <a:gd name="adj1" fmla="val 5505873"/>
                <a:gd name="adj2" fmla="val 16200000"/>
              </a:avLst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43050" y="2895412"/>
              <a:ext cx="1809750" cy="188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85800" y="1924050"/>
              <a:ext cx="1295400" cy="5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2672013"/>
              <a:ext cx="685800" cy="52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B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800600" y="2589196"/>
              <a:ext cx="914400" cy="16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791200" y="2381250"/>
              <a:ext cx="1371600" cy="5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X=AB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</TotalTime>
  <Words>215</Words>
  <Application>Microsoft Office PowerPoint</Application>
  <PresentationFormat>On-screen Show (4:3)</PresentationFormat>
  <Paragraphs>121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Andalus</vt:lpstr>
      <vt:lpstr>Calibri</vt:lpstr>
      <vt:lpstr>Calibri Light</vt:lpstr>
      <vt:lpstr>NikoshBAN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</dc:creator>
  <cp:lastModifiedBy>Microsoft account</cp:lastModifiedBy>
  <cp:revision>142</cp:revision>
  <dcterms:created xsi:type="dcterms:W3CDTF">2013-03-24T05:08:49Z</dcterms:created>
  <dcterms:modified xsi:type="dcterms:W3CDTF">2021-10-24T17:34:18Z</dcterms:modified>
</cp:coreProperties>
</file>