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42" y="78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527F3-DA50-4ECA-80D3-EFFF403ECC4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87E9AB-817D-4903-8EC8-E455D2A479AE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আমাদের অধিকার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E76253-0A86-4D57-AF5D-7E338404C02D}" type="parTrans" cxnId="{B2243FD4-5080-43EC-91CB-AFDBC72F9137}">
      <dgm:prSet/>
      <dgm:spPr/>
      <dgm:t>
        <a:bodyPr/>
        <a:lstStyle/>
        <a:p>
          <a:endParaRPr lang="en-US"/>
        </a:p>
      </dgm:t>
    </dgm:pt>
    <dgm:pt modelId="{AD8B1985-097D-4E7F-A50B-DCC995CBAEC8}" type="sibTrans" cxnId="{B2243FD4-5080-43EC-91CB-AFDBC72F9137}">
      <dgm:prSet/>
      <dgm:spPr/>
      <dgm:t>
        <a:bodyPr/>
        <a:lstStyle/>
        <a:p>
          <a:endParaRPr lang="en-US"/>
        </a:p>
      </dgm:t>
    </dgm:pt>
    <dgm:pt modelId="{5C65A725-A3D3-4B85-8E51-85F77C204944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খাদ্যের অধিকার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A998CE-D5F0-4C92-A919-4157BFB6BDAD}" type="parTrans" cxnId="{32B49AA5-61F7-4BEA-AD34-73900A4FF388}">
      <dgm:prSet/>
      <dgm:spPr/>
      <dgm:t>
        <a:bodyPr/>
        <a:lstStyle/>
        <a:p>
          <a:endParaRPr lang="en-US"/>
        </a:p>
      </dgm:t>
    </dgm:pt>
    <dgm:pt modelId="{68F8F8CC-F198-40C2-B211-8E4C2F4E0E2F}" type="sibTrans" cxnId="{32B49AA5-61F7-4BEA-AD34-73900A4FF388}">
      <dgm:prSet/>
      <dgm:spPr/>
      <dgm:t>
        <a:bodyPr/>
        <a:lstStyle/>
        <a:p>
          <a:endParaRPr lang="en-US"/>
        </a:p>
      </dgm:t>
    </dgm:pt>
    <dgm:pt modelId="{2A9A5280-FE88-4874-AE57-B6A87125A3DF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বস্ত্রের অধিকার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E2AD58-8E56-45AC-96A2-506ADD410A6D}" type="parTrans" cxnId="{5A0FC919-D005-416C-9264-9C8995069DB7}">
      <dgm:prSet/>
      <dgm:spPr/>
      <dgm:t>
        <a:bodyPr/>
        <a:lstStyle/>
        <a:p>
          <a:endParaRPr lang="en-US"/>
        </a:p>
      </dgm:t>
    </dgm:pt>
    <dgm:pt modelId="{269FD776-1260-4EAB-B486-FE567FECF5CD}" type="sibTrans" cxnId="{5A0FC919-D005-416C-9264-9C8995069DB7}">
      <dgm:prSet/>
      <dgm:spPr/>
      <dgm:t>
        <a:bodyPr/>
        <a:lstStyle/>
        <a:p>
          <a:endParaRPr lang="en-US"/>
        </a:p>
      </dgm:t>
    </dgm:pt>
    <dgm:pt modelId="{3B0E73DF-8661-4A03-9248-B71C8EF76839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বাসস্থানের অধিকার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FCACE9-2BF0-4D53-9875-82CDC133BE49}" type="parTrans" cxnId="{587B4092-747C-40AE-B36B-822F4D30E854}">
      <dgm:prSet/>
      <dgm:spPr/>
      <dgm:t>
        <a:bodyPr/>
        <a:lstStyle/>
        <a:p>
          <a:endParaRPr lang="en-US"/>
        </a:p>
      </dgm:t>
    </dgm:pt>
    <dgm:pt modelId="{81A0FEC9-6EEC-461B-8FF3-F2C65BB4BB2F}" type="sibTrans" cxnId="{587B4092-747C-40AE-B36B-822F4D30E854}">
      <dgm:prSet/>
      <dgm:spPr/>
      <dgm:t>
        <a:bodyPr/>
        <a:lstStyle/>
        <a:p>
          <a:endParaRPr lang="en-US"/>
        </a:p>
      </dgm:t>
    </dgm:pt>
    <dgm:pt modelId="{648AE43C-DD5E-40AB-AACB-9A4A0D6CD822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চিকিৎসার অধিকার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DB14BF-D665-4D27-8AF2-6C9E3AFD1A52}" type="parTrans" cxnId="{C119E572-363E-46C1-BCE6-9E9854A105DB}">
      <dgm:prSet/>
      <dgm:spPr/>
      <dgm:t>
        <a:bodyPr/>
        <a:lstStyle/>
        <a:p>
          <a:endParaRPr lang="en-US"/>
        </a:p>
      </dgm:t>
    </dgm:pt>
    <dgm:pt modelId="{154B08CF-664C-438C-8DF8-85F976CE8A63}" type="sibTrans" cxnId="{C119E572-363E-46C1-BCE6-9E9854A105DB}">
      <dgm:prSet/>
      <dgm:spPr/>
      <dgm:t>
        <a:bodyPr/>
        <a:lstStyle/>
        <a:p>
          <a:endParaRPr lang="en-US"/>
        </a:p>
      </dgm:t>
    </dgm:pt>
    <dgm:pt modelId="{B5936888-448B-4DA0-84F7-7FE497AA3E71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 নিরাপত্তা লাভের অধিকার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ADF59C-C875-4925-AAC3-6AA32EC337AA}" type="parTrans" cxnId="{8B0399E8-C796-47B2-B8C7-2C63B4BC1C92}">
      <dgm:prSet/>
      <dgm:spPr/>
      <dgm:t>
        <a:bodyPr/>
        <a:lstStyle/>
        <a:p>
          <a:endParaRPr lang="en-US"/>
        </a:p>
      </dgm:t>
    </dgm:pt>
    <dgm:pt modelId="{3DF4F452-393A-4F98-8EFF-10A674020A7D}" type="sibTrans" cxnId="{8B0399E8-C796-47B2-B8C7-2C63B4BC1C92}">
      <dgm:prSet/>
      <dgm:spPr/>
      <dgm:t>
        <a:bodyPr/>
        <a:lstStyle/>
        <a:p>
          <a:endParaRPr lang="en-US"/>
        </a:p>
      </dgm:t>
    </dgm:pt>
    <dgm:pt modelId="{B5C525BE-6212-45B7-AE35-69780B3E7214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শিক্ষার অধিকার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3E6F85-2EB4-4A87-B153-70DD43DD8AB4}" type="parTrans" cxnId="{A4144EB0-82AB-4ED1-A8FB-13FEE7AD8064}">
      <dgm:prSet/>
      <dgm:spPr/>
      <dgm:t>
        <a:bodyPr/>
        <a:lstStyle/>
        <a:p>
          <a:endParaRPr lang="en-US"/>
        </a:p>
      </dgm:t>
    </dgm:pt>
    <dgm:pt modelId="{2EE1CBFB-53B0-4FAC-92D6-2BCE9201F0FE}" type="sibTrans" cxnId="{A4144EB0-82AB-4ED1-A8FB-13FEE7AD8064}">
      <dgm:prSet/>
      <dgm:spPr/>
      <dgm:t>
        <a:bodyPr/>
        <a:lstStyle/>
        <a:p>
          <a:endParaRPr lang="en-US"/>
        </a:p>
      </dgm:t>
    </dgm:pt>
    <dgm:pt modelId="{4044369F-64DE-48AA-A249-55F72E98B9BB}" type="pres">
      <dgm:prSet presAssocID="{3AC527F3-DA50-4ECA-80D3-EFFF403ECC4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9D378E3-3139-43DC-A583-583D927E936E}" type="pres">
      <dgm:prSet presAssocID="{5287E9AB-817D-4903-8EC8-E455D2A479AE}" presName="centerShape" presStyleLbl="node0" presStyleIdx="0" presStyleCnt="1" custLinFactNeighborX="0" custLinFactNeighborY="0"/>
      <dgm:spPr/>
    </dgm:pt>
    <dgm:pt modelId="{FBB8EB26-198A-484D-8374-717B80DCE0D4}" type="pres">
      <dgm:prSet presAssocID="{B7A998CE-D5F0-4C92-A919-4157BFB6BDAD}" presName="parTrans" presStyleLbl="sibTrans2D1" presStyleIdx="0" presStyleCnt="6"/>
      <dgm:spPr/>
    </dgm:pt>
    <dgm:pt modelId="{AFA425C7-0B6E-48C4-8EA7-309C66C386FD}" type="pres">
      <dgm:prSet presAssocID="{B7A998CE-D5F0-4C92-A919-4157BFB6BDAD}" presName="connectorText" presStyleLbl="sibTrans2D1" presStyleIdx="0" presStyleCnt="6"/>
      <dgm:spPr/>
    </dgm:pt>
    <dgm:pt modelId="{716DADB0-A407-40C1-B91D-51779BB570D1}" type="pres">
      <dgm:prSet presAssocID="{5C65A725-A3D3-4B85-8E51-85F77C204944}" presName="node" presStyleLbl="node1" presStyleIdx="0" presStyleCnt="6" custRadScaleRad="103007">
        <dgm:presLayoutVars>
          <dgm:bulletEnabled val="1"/>
        </dgm:presLayoutVars>
      </dgm:prSet>
      <dgm:spPr/>
    </dgm:pt>
    <dgm:pt modelId="{9F148992-5E1D-4645-8FBA-5BEBD131B253}" type="pres">
      <dgm:prSet presAssocID="{4EE2AD58-8E56-45AC-96A2-506ADD410A6D}" presName="parTrans" presStyleLbl="sibTrans2D1" presStyleIdx="1" presStyleCnt="6"/>
      <dgm:spPr/>
    </dgm:pt>
    <dgm:pt modelId="{38E92F1B-69E7-449A-8EE2-3DE9BC62EB0C}" type="pres">
      <dgm:prSet presAssocID="{4EE2AD58-8E56-45AC-96A2-506ADD410A6D}" presName="connectorText" presStyleLbl="sibTrans2D1" presStyleIdx="1" presStyleCnt="6"/>
      <dgm:spPr/>
    </dgm:pt>
    <dgm:pt modelId="{D20D7A80-052C-45F5-8066-79ADEA201636}" type="pres">
      <dgm:prSet presAssocID="{2A9A5280-FE88-4874-AE57-B6A87125A3DF}" presName="node" presStyleLbl="node1" presStyleIdx="1" presStyleCnt="6">
        <dgm:presLayoutVars>
          <dgm:bulletEnabled val="1"/>
        </dgm:presLayoutVars>
      </dgm:prSet>
      <dgm:spPr/>
    </dgm:pt>
    <dgm:pt modelId="{B1D0A799-51B4-4C73-9307-7EC5E04C6FC8}" type="pres">
      <dgm:prSet presAssocID="{6DFCACE9-2BF0-4D53-9875-82CDC133BE49}" presName="parTrans" presStyleLbl="sibTrans2D1" presStyleIdx="2" presStyleCnt="6"/>
      <dgm:spPr/>
    </dgm:pt>
    <dgm:pt modelId="{6C023834-A68F-4569-BADA-882D904F2C7C}" type="pres">
      <dgm:prSet presAssocID="{6DFCACE9-2BF0-4D53-9875-82CDC133BE49}" presName="connectorText" presStyleLbl="sibTrans2D1" presStyleIdx="2" presStyleCnt="6"/>
      <dgm:spPr/>
    </dgm:pt>
    <dgm:pt modelId="{3F747A58-CF0F-479C-8634-D5DCBE08B968}" type="pres">
      <dgm:prSet presAssocID="{3B0E73DF-8661-4A03-9248-B71C8EF76839}" presName="node" presStyleLbl="node1" presStyleIdx="2" presStyleCnt="6">
        <dgm:presLayoutVars>
          <dgm:bulletEnabled val="1"/>
        </dgm:presLayoutVars>
      </dgm:prSet>
      <dgm:spPr/>
    </dgm:pt>
    <dgm:pt modelId="{FB0D57C5-85C7-4D8C-BD87-04EAF9298E64}" type="pres">
      <dgm:prSet presAssocID="{67DB14BF-D665-4D27-8AF2-6C9E3AFD1A52}" presName="parTrans" presStyleLbl="sibTrans2D1" presStyleIdx="3" presStyleCnt="6"/>
      <dgm:spPr/>
    </dgm:pt>
    <dgm:pt modelId="{2689EBB4-5D48-4407-B784-7CA9E907C3EE}" type="pres">
      <dgm:prSet presAssocID="{67DB14BF-D665-4D27-8AF2-6C9E3AFD1A52}" presName="connectorText" presStyleLbl="sibTrans2D1" presStyleIdx="3" presStyleCnt="6"/>
      <dgm:spPr/>
    </dgm:pt>
    <dgm:pt modelId="{4A1BD493-7E50-4778-865E-D3CFB0179CA5}" type="pres">
      <dgm:prSet presAssocID="{648AE43C-DD5E-40AB-AACB-9A4A0D6CD822}" presName="node" presStyleLbl="node1" presStyleIdx="3" presStyleCnt="6">
        <dgm:presLayoutVars>
          <dgm:bulletEnabled val="1"/>
        </dgm:presLayoutVars>
      </dgm:prSet>
      <dgm:spPr/>
    </dgm:pt>
    <dgm:pt modelId="{73E9E3D2-37F3-4A04-978D-435D579ADEFE}" type="pres">
      <dgm:prSet presAssocID="{E8ADF59C-C875-4925-AAC3-6AA32EC337AA}" presName="parTrans" presStyleLbl="sibTrans2D1" presStyleIdx="4" presStyleCnt="6"/>
      <dgm:spPr/>
    </dgm:pt>
    <dgm:pt modelId="{30E6E3B5-6825-49CC-87A8-6ABE86D03228}" type="pres">
      <dgm:prSet presAssocID="{E8ADF59C-C875-4925-AAC3-6AA32EC337AA}" presName="connectorText" presStyleLbl="sibTrans2D1" presStyleIdx="4" presStyleCnt="6"/>
      <dgm:spPr/>
    </dgm:pt>
    <dgm:pt modelId="{A5D37A28-5959-49AD-B2F2-F7417E86C904}" type="pres">
      <dgm:prSet presAssocID="{B5936888-448B-4DA0-84F7-7FE497AA3E71}" presName="node" presStyleLbl="node1" presStyleIdx="4" presStyleCnt="6">
        <dgm:presLayoutVars>
          <dgm:bulletEnabled val="1"/>
        </dgm:presLayoutVars>
      </dgm:prSet>
      <dgm:spPr/>
    </dgm:pt>
    <dgm:pt modelId="{FB41D470-D24E-40CC-B443-19A720A865BB}" type="pres">
      <dgm:prSet presAssocID="{623E6F85-2EB4-4A87-B153-70DD43DD8AB4}" presName="parTrans" presStyleLbl="sibTrans2D1" presStyleIdx="5" presStyleCnt="6"/>
      <dgm:spPr/>
    </dgm:pt>
    <dgm:pt modelId="{24382F33-CC0E-4E18-8DED-77ADD76EDB4F}" type="pres">
      <dgm:prSet presAssocID="{623E6F85-2EB4-4A87-B153-70DD43DD8AB4}" presName="connectorText" presStyleLbl="sibTrans2D1" presStyleIdx="5" presStyleCnt="6"/>
      <dgm:spPr/>
    </dgm:pt>
    <dgm:pt modelId="{8D28191E-D862-4983-9790-666E16BDCC0C}" type="pres">
      <dgm:prSet presAssocID="{B5C525BE-6212-45B7-AE35-69780B3E7214}" presName="node" presStyleLbl="node1" presStyleIdx="5" presStyleCnt="6">
        <dgm:presLayoutVars>
          <dgm:bulletEnabled val="1"/>
        </dgm:presLayoutVars>
      </dgm:prSet>
      <dgm:spPr/>
    </dgm:pt>
  </dgm:ptLst>
  <dgm:cxnLst>
    <dgm:cxn modelId="{F20DC000-8BD8-4EF4-B01E-62E5D622028A}" type="presOf" srcId="{B7A998CE-D5F0-4C92-A919-4157BFB6BDAD}" destId="{AFA425C7-0B6E-48C4-8EA7-309C66C386FD}" srcOrd="1" destOrd="0" presId="urn:microsoft.com/office/officeart/2005/8/layout/radial5"/>
    <dgm:cxn modelId="{5A0FC919-D005-416C-9264-9C8995069DB7}" srcId="{5287E9AB-817D-4903-8EC8-E455D2A479AE}" destId="{2A9A5280-FE88-4874-AE57-B6A87125A3DF}" srcOrd="1" destOrd="0" parTransId="{4EE2AD58-8E56-45AC-96A2-506ADD410A6D}" sibTransId="{269FD776-1260-4EAB-B486-FE567FECF5CD}"/>
    <dgm:cxn modelId="{9B52F827-25C5-40AF-9FC6-5B624F927D7D}" type="presOf" srcId="{4EE2AD58-8E56-45AC-96A2-506ADD410A6D}" destId="{9F148992-5E1D-4645-8FBA-5BEBD131B253}" srcOrd="0" destOrd="0" presId="urn:microsoft.com/office/officeart/2005/8/layout/radial5"/>
    <dgm:cxn modelId="{E2CC562E-3731-4E6C-9F15-C631EEF4018F}" type="presOf" srcId="{3B0E73DF-8661-4A03-9248-B71C8EF76839}" destId="{3F747A58-CF0F-479C-8634-D5DCBE08B968}" srcOrd="0" destOrd="0" presId="urn:microsoft.com/office/officeart/2005/8/layout/radial5"/>
    <dgm:cxn modelId="{5A089839-0527-4C7B-B12B-782155B8E0E1}" type="presOf" srcId="{B5C525BE-6212-45B7-AE35-69780B3E7214}" destId="{8D28191E-D862-4983-9790-666E16BDCC0C}" srcOrd="0" destOrd="0" presId="urn:microsoft.com/office/officeart/2005/8/layout/radial5"/>
    <dgm:cxn modelId="{D742863D-AD6B-4C6B-BA45-0A1338F6F37B}" type="presOf" srcId="{623E6F85-2EB4-4A87-B153-70DD43DD8AB4}" destId="{FB41D470-D24E-40CC-B443-19A720A865BB}" srcOrd="0" destOrd="0" presId="urn:microsoft.com/office/officeart/2005/8/layout/radial5"/>
    <dgm:cxn modelId="{A166BD61-CED1-41B5-B384-D7EC764E1E28}" type="presOf" srcId="{67DB14BF-D665-4D27-8AF2-6C9E3AFD1A52}" destId="{FB0D57C5-85C7-4D8C-BD87-04EAF9298E64}" srcOrd="0" destOrd="0" presId="urn:microsoft.com/office/officeart/2005/8/layout/radial5"/>
    <dgm:cxn modelId="{10274B62-F269-41B4-BB00-F78762AACB98}" type="presOf" srcId="{3AC527F3-DA50-4ECA-80D3-EFFF403ECC47}" destId="{4044369F-64DE-48AA-A249-55F72E98B9BB}" srcOrd="0" destOrd="0" presId="urn:microsoft.com/office/officeart/2005/8/layout/radial5"/>
    <dgm:cxn modelId="{FC55C542-0C8C-4981-91D4-C32DCAE57E6A}" type="presOf" srcId="{5C65A725-A3D3-4B85-8E51-85F77C204944}" destId="{716DADB0-A407-40C1-B91D-51779BB570D1}" srcOrd="0" destOrd="0" presId="urn:microsoft.com/office/officeart/2005/8/layout/radial5"/>
    <dgm:cxn modelId="{C119E572-363E-46C1-BCE6-9E9854A105DB}" srcId="{5287E9AB-817D-4903-8EC8-E455D2A479AE}" destId="{648AE43C-DD5E-40AB-AACB-9A4A0D6CD822}" srcOrd="3" destOrd="0" parTransId="{67DB14BF-D665-4D27-8AF2-6C9E3AFD1A52}" sibTransId="{154B08CF-664C-438C-8DF8-85F976CE8A63}"/>
    <dgm:cxn modelId="{52DBC976-6FDA-44F0-A4A7-B6D18C05133D}" type="presOf" srcId="{6DFCACE9-2BF0-4D53-9875-82CDC133BE49}" destId="{B1D0A799-51B4-4C73-9307-7EC5E04C6FC8}" srcOrd="0" destOrd="0" presId="urn:microsoft.com/office/officeart/2005/8/layout/radial5"/>
    <dgm:cxn modelId="{B8DE9879-E1AA-4A73-9E1C-B967D6D04A30}" type="presOf" srcId="{6DFCACE9-2BF0-4D53-9875-82CDC133BE49}" destId="{6C023834-A68F-4569-BADA-882D904F2C7C}" srcOrd="1" destOrd="0" presId="urn:microsoft.com/office/officeart/2005/8/layout/radial5"/>
    <dgm:cxn modelId="{D5510C84-8D33-4DCD-B817-BA3385EE6B1D}" type="presOf" srcId="{623E6F85-2EB4-4A87-B153-70DD43DD8AB4}" destId="{24382F33-CC0E-4E18-8DED-77ADD76EDB4F}" srcOrd="1" destOrd="0" presId="urn:microsoft.com/office/officeart/2005/8/layout/radial5"/>
    <dgm:cxn modelId="{587B4092-747C-40AE-B36B-822F4D30E854}" srcId="{5287E9AB-817D-4903-8EC8-E455D2A479AE}" destId="{3B0E73DF-8661-4A03-9248-B71C8EF76839}" srcOrd="2" destOrd="0" parTransId="{6DFCACE9-2BF0-4D53-9875-82CDC133BE49}" sibTransId="{81A0FEC9-6EEC-461B-8FF3-F2C65BB4BB2F}"/>
    <dgm:cxn modelId="{89C9C29D-0DDF-4C3D-B445-5D3B19F98974}" type="presOf" srcId="{5287E9AB-817D-4903-8EC8-E455D2A479AE}" destId="{09D378E3-3139-43DC-A583-583D927E936E}" srcOrd="0" destOrd="0" presId="urn:microsoft.com/office/officeart/2005/8/layout/radial5"/>
    <dgm:cxn modelId="{4A39539F-00C8-4F7D-9B56-CA439A8993AD}" type="presOf" srcId="{67DB14BF-D665-4D27-8AF2-6C9E3AFD1A52}" destId="{2689EBB4-5D48-4407-B784-7CA9E907C3EE}" srcOrd="1" destOrd="0" presId="urn:microsoft.com/office/officeart/2005/8/layout/radial5"/>
    <dgm:cxn modelId="{2299E1A4-4F67-4E1A-8B56-A059458D18B8}" type="presOf" srcId="{648AE43C-DD5E-40AB-AACB-9A4A0D6CD822}" destId="{4A1BD493-7E50-4778-865E-D3CFB0179CA5}" srcOrd="0" destOrd="0" presId="urn:microsoft.com/office/officeart/2005/8/layout/radial5"/>
    <dgm:cxn modelId="{32B49AA5-61F7-4BEA-AD34-73900A4FF388}" srcId="{5287E9AB-817D-4903-8EC8-E455D2A479AE}" destId="{5C65A725-A3D3-4B85-8E51-85F77C204944}" srcOrd="0" destOrd="0" parTransId="{B7A998CE-D5F0-4C92-A919-4157BFB6BDAD}" sibTransId="{68F8F8CC-F198-40C2-B211-8E4C2F4E0E2F}"/>
    <dgm:cxn modelId="{EA3C4CA7-73AF-42F1-81F6-BFFC7F433C3F}" type="presOf" srcId="{B7A998CE-D5F0-4C92-A919-4157BFB6BDAD}" destId="{FBB8EB26-198A-484D-8374-717B80DCE0D4}" srcOrd="0" destOrd="0" presId="urn:microsoft.com/office/officeart/2005/8/layout/radial5"/>
    <dgm:cxn modelId="{A4144EB0-82AB-4ED1-A8FB-13FEE7AD8064}" srcId="{5287E9AB-817D-4903-8EC8-E455D2A479AE}" destId="{B5C525BE-6212-45B7-AE35-69780B3E7214}" srcOrd="5" destOrd="0" parTransId="{623E6F85-2EB4-4A87-B153-70DD43DD8AB4}" sibTransId="{2EE1CBFB-53B0-4FAC-92D6-2BCE9201F0FE}"/>
    <dgm:cxn modelId="{A95CC9BB-94A5-4471-A5D3-B207DC557709}" type="presOf" srcId="{B5936888-448B-4DA0-84F7-7FE497AA3E71}" destId="{A5D37A28-5959-49AD-B2F2-F7417E86C904}" srcOrd="0" destOrd="0" presId="urn:microsoft.com/office/officeart/2005/8/layout/radial5"/>
    <dgm:cxn modelId="{3B34ABCD-07A3-4919-B237-EDDF28687E5D}" type="presOf" srcId="{E8ADF59C-C875-4925-AAC3-6AA32EC337AA}" destId="{30E6E3B5-6825-49CC-87A8-6ABE86D03228}" srcOrd="1" destOrd="0" presId="urn:microsoft.com/office/officeart/2005/8/layout/radial5"/>
    <dgm:cxn modelId="{B2243FD4-5080-43EC-91CB-AFDBC72F9137}" srcId="{3AC527F3-DA50-4ECA-80D3-EFFF403ECC47}" destId="{5287E9AB-817D-4903-8EC8-E455D2A479AE}" srcOrd="0" destOrd="0" parTransId="{66E76253-0A86-4D57-AF5D-7E338404C02D}" sibTransId="{AD8B1985-097D-4E7F-A50B-DCC995CBAEC8}"/>
    <dgm:cxn modelId="{DB26CBD8-6F6C-4433-B011-CB58A380510D}" type="presOf" srcId="{2A9A5280-FE88-4874-AE57-B6A87125A3DF}" destId="{D20D7A80-052C-45F5-8066-79ADEA201636}" srcOrd="0" destOrd="0" presId="urn:microsoft.com/office/officeart/2005/8/layout/radial5"/>
    <dgm:cxn modelId="{FED65CDB-43D5-4883-90C7-2FDAEC83A8B8}" type="presOf" srcId="{E8ADF59C-C875-4925-AAC3-6AA32EC337AA}" destId="{73E9E3D2-37F3-4A04-978D-435D579ADEFE}" srcOrd="0" destOrd="0" presId="urn:microsoft.com/office/officeart/2005/8/layout/radial5"/>
    <dgm:cxn modelId="{F92959E7-8E59-4AB5-B669-AF82D3752A03}" type="presOf" srcId="{4EE2AD58-8E56-45AC-96A2-506ADD410A6D}" destId="{38E92F1B-69E7-449A-8EE2-3DE9BC62EB0C}" srcOrd="1" destOrd="0" presId="urn:microsoft.com/office/officeart/2005/8/layout/radial5"/>
    <dgm:cxn modelId="{8B0399E8-C796-47B2-B8C7-2C63B4BC1C92}" srcId="{5287E9AB-817D-4903-8EC8-E455D2A479AE}" destId="{B5936888-448B-4DA0-84F7-7FE497AA3E71}" srcOrd="4" destOrd="0" parTransId="{E8ADF59C-C875-4925-AAC3-6AA32EC337AA}" sibTransId="{3DF4F452-393A-4F98-8EFF-10A674020A7D}"/>
    <dgm:cxn modelId="{F94C3681-35A6-4F42-A980-3346C3D4E7BE}" type="presParOf" srcId="{4044369F-64DE-48AA-A249-55F72E98B9BB}" destId="{09D378E3-3139-43DC-A583-583D927E936E}" srcOrd="0" destOrd="0" presId="urn:microsoft.com/office/officeart/2005/8/layout/radial5"/>
    <dgm:cxn modelId="{86632449-0872-44C7-8B3E-62F412FBD2E8}" type="presParOf" srcId="{4044369F-64DE-48AA-A249-55F72E98B9BB}" destId="{FBB8EB26-198A-484D-8374-717B80DCE0D4}" srcOrd="1" destOrd="0" presId="urn:microsoft.com/office/officeart/2005/8/layout/radial5"/>
    <dgm:cxn modelId="{37FCC123-2F9C-43BA-81C8-9BE116EC2AA9}" type="presParOf" srcId="{FBB8EB26-198A-484D-8374-717B80DCE0D4}" destId="{AFA425C7-0B6E-48C4-8EA7-309C66C386FD}" srcOrd="0" destOrd="0" presId="urn:microsoft.com/office/officeart/2005/8/layout/radial5"/>
    <dgm:cxn modelId="{AB717DDB-93CF-4D65-8D10-B7D5D1362942}" type="presParOf" srcId="{4044369F-64DE-48AA-A249-55F72E98B9BB}" destId="{716DADB0-A407-40C1-B91D-51779BB570D1}" srcOrd="2" destOrd="0" presId="urn:microsoft.com/office/officeart/2005/8/layout/radial5"/>
    <dgm:cxn modelId="{49948C6E-D0A7-45D2-9371-74B034FBF2AF}" type="presParOf" srcId="{4044369F-64DE-48AA-A249-55F72E98B9BB}" destId="{9F148992-5E1D-4645-8FBA-5BEBD131B253}" srcOrd="3" destOrd="0" presId="urn:microsoft.com/office/officeart/2005/8/layout/radial5"/>
    <dgm:cxn modelId="{CADF9F21-8EC7-47DB-860E-9C9D34A34E15}" type="presParOf" srcId="{9F148992-5E1D-4645-8FBA-5BEBD131B253}" destId="{38E92F1B-69E7-449A-8EE2-3DE9BC62EB0C}" srcOrd="0" destOrd="0" presId="urn:microsoft.com/office/officeart/2005/8/layout/radial5"/>
    <dgm:cxn modelId="{A11C5509-C44F-4C1F-8006-55BD0C758A52}" type="presParOf" srcId="{4044369F-64DE-48AA-A249-55F72E98B9BB}" destId="{D20D7A80-052C-45F5-8066-79ADEA201636}" srcOrd="4" destOrd="0" presId="urn:microsoft.com/office/officeart/2005/8/layout/radial5"/>
    <dgm:cxn modelId="{3B9F53C8-7461-498A-A456-26F3B17D9526}" type="presParOf" srcId="{4044369F-64DE-48AA-A249-55F72E98B9BB}" destId="{B1D0A799-51B4-4C73-9307-7EC5E04C6FC8}" srcOrd="5" destOrd="0" presId="urn:microsoft.com/office/officeart/2005/8/layout/radial5"/>
    <dgm:cxn modelId="{4E497E53-B195-482E-BC3B-C9A90E880092}" type="presParOf" srcId="{B1D0A799-51B4-4C73-9307-7EC5E04C6FC8}" destId="{6C023834-A68F-4569-BADA-882D904F2C7C}" srcOrd="0" destOrd="0" presId="urn:microsoft.com/office/officeart/2005/8/layout/radial5"/>
    <dgm:cxn modelId="{D9B4D854-3F9B-46EE-B3D9-AD3C4AFD2591}" type="presParOf" srcId="{4044369F-64DE-48AA-A249-55F72E98B9BB}" destId="{3F747A58-CF0F-479C-8634-D5DCBE08B968}" srcOrd="6" destOrd="0" presId="urn:microsoft.com/office/officeart/2005/8/layout/radial5"/>
    <dgm:cxn modelId="{CEB43709-9B07-4848-B759-3C1A9A73C131}" type="presParOf" srcId="{4044369F-64DE-48AA-A249-55F72E98B9BB}" destId="{FB0D57C5-85C7-4D8C-BD87-04EAF9298E64}" srcOrd="7" destOrd="0" presId="urn:microsoft.com/office/officeart/2005/8/layout/radial5"/>
    <dgm:cxn modelId="{4B0B1E22-27F8-4523-B02B-A7DC84234510}" type="presParOf" srcId="{FB0D57C5-85C7-4D8C-BD87-04EAF9298E64}" destId="{2689EBB4-5D48-4407-B784-7CA9E907C3EE}" srcOrd="0" destOrd="0" presId="urn:microsoft.com/office/officeart/2005/8/layout/radial5"/>
    <dgm:cxn modelId="{502D7C4F-7C7E-43FC-B905-6537F5CCE236}" type="presParOf" srcId="{4044369F-64DE-48AA-A249-55F72E98B9BB}" destId="{4A1BD493-7E50-4778-865E-D3CFB0179CA5}" srcOrd="8" destOrd="0" presId="urn:microsoft.com/office/officeart/2005/8/layout/radial5"/>
    <dgm:cxn modelId="{260BE4D6-C094-49D3-BCEE-302119B51631}" type="presParOf" srcId="{4044369F-64DE-48AA-A249-55F72E98B9BB}" destId="{73E9E3D2-37F3-4A04-978D-435D579ADEFE}" srcOrd="9" destOrd="0" presId="urn:microsoft.com/office/officeart/2005/8/layout/radial5"/>
    <dgm:cxn modelId="{351E0E6C-2CDF-4F01-8E97-0C6B5DAFB0F2}" type="presParOf" srcId="{73E9E3D2-37F3-4A04-978D-435D579ADEFE}" destId="{30E6E3B5-6825-49CC-87A8-6ABE86D03228}" srcOrd="0" destOrd="0" presId="urn:microsoft.com/office/officeart/2005/8/layout/radial5"/>
    <dgm:cxn modelId="{F14677E9-2D32-4390-8F1B-8856C98CA5C3}" type="presParOf" srcId="{4044369F-64DE-48AA-A249-55F72E98B9BB}" destId="{A5D37A28-5959-49AD-B2F2-F7417E86C904}" srcOrd="10" destOrd="0" presId="urn:microsoft.com/office/officeart/2005/8/layout/radial5"/>
    <dgm:cxn modelId="{BC4AF539-C9E9-4A14-86CB-E420CFAC14B2}" type="presParOf" srcId="{4044369F-64DE-48AA-A249-55F72E98B9BB}" destId="{FB41D470-D24E-40CC-B443-19A720A865BB}" srcOrd="11" destOrd="0" presId="urn:microsoft.com/office/officeart/2005/8/layout/radial5"/>
    <dgm:cxn modelId="{D8B046B1-B58D-4378-B4BD-FB13AC238295}" type="presParOf" srcId="{FB41D470-D24E-40CC-B443-19A720A865BB}" destId="{24382F33-CC0E-4E18-8DED-77ADD76EDB4F}" srcOrd="0" destOrd="0" presId="urn:microsoft.com/office/officeart/2005/8/layout/radial5"/>
    <dgm:cxn modelId="{2782C29C-8A02-4A3B-B7D2-33A028FDDE8B}" type="presParOf" srcId="{4044369F-64DE-48AA-A249-55F72E98B9BB}" destId="{8D28191E-D862-4983-9790-666E16BDCC0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378E3-3139-43DC-A583-583D927E936E}">
      <dsp:nvSpPr>
        <dsp:cNvPr id="0" name=""/>
        <dsp:cNvSpPr/>
      </dsp:nvSpPr>
      <dsp:spPr>
        <a:xfrm>
          <a:off x="3351609" y="1996942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7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আমাদের অধিকার</a:t>
          </a:r>
          <a:endParaRPr lang="en-US" sz="2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60263" y="2205596"/>
        <a:ext cx="1007473" cy="1007473"/>
      </dsp:txXfrm>
    </dsp:sp>
    <dsp:sp modelId="{FBB8EB26-198A-484D-8374-717B80DCE0D4}">
      <dsp:nvSpPr>
        <dsp:cNvPr id="0" name=""/>
        <dsp:cNvSpPr/>
      </dsp:nvSpPr>
      <dsp:spPr>
        <a:xfrm rot="16200000">
          <a:off x="3912377" y="1477231"/>
          <a:ext cx="303245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957864" y="1619603"/>
        <a:ext cx="212272" cy="290655"/>
      </dsp:txXfrm>
    </dsp:sp>
    <dsp:sp modelId="{716DADB0-A407-40C1-B91D-51779BB570D1}">
      <dsp:nvSpPr>
        <dsp:cNvPr id="0" name=""/>
        <dsp:cNvSpPr/>
      </dsp:nvSpPr>
      <dsp:spPr>
        <a:xfrm>
          <a:off x="3351609" y="0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kern="1200" dirty="0">
              <a:latin typeface="NikoshBAN" panose="02000000000000000000" pitchFamily="2" charset="0"/>
              <a:cs typeface="NikoshBAN" panose="02000000000000000000" pitchFamily="2" charset="0"/>
            </a:rPr>
            <a:t>খাদ্যের অধিকার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60263" y="208654"/>
        <a:ext cx="1007473" cy="1007473"/>
      </dsp:txXfrm>
    </dsp:sp>
    <dsp:sp modelId="{9F148992-5E1D-4645-8FBA-5BEBD131B253}">
      <dsp:nvSpPr>
        <dsp:cNvPr id="0" name=""/>
        <dsp:cNvSpPr/>
      </dsp:nvSpPr>
      <dsp:spPr>
        <a:xfrm rot="19800000">
          <a:off x="4769182" y="1972901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775244" y="2092411"/>
        <a:ext cx="211162" cy="290655"/>
      </dsp:txXfrm>
    </dsp:sp>
    <dsp:sp modelId="{D20D7A80-052C-45F5-8066-79ADEA201636}">
      <dsp:nvSpPr>
        <dsp:cNvPr id="0" name=""/>
        <dsp:cNvSpPr/>
      </dsp:nvSpPr>
      <dsp:spPr>
        <a:xfrm>
          <a:off x="5078422" y="999966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kern="1200" dirty="0">
              <a:latin typeface="NikoshBAN" panose="02000000000000000000" pitchFamily="2" charset="0"/>
              <a:cs typeface="NikoshBAN" panose="02000000000000000000" pitchFamily="2" charset="0"/>
            </a:rPr>
            <a:t>বস্ত্রের অধিকার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87076" y="1208620"/>
        <a:ext cx="1007473" cy="1007473"/>
      </dsp:txXfrm>
    </dsp:sp>
    <dsp:sp modelId="{B1D0A799-51B4-4C73-9307-7EC5E04C6FC8}">
      <dsp:nvSpPr>
        <dsp:cNvPr id="0" name=""/>
        <dsp:cNvSpPr/>
      </dsp:nvSpPr>
      <dsp:spPr>
        <a:xfrm rot="1800000">
          <a:off x="4769182" y="2961339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775244" y="3035600"/>
        <a:ext cx="211162" cy="290655"/>
      </dsp:txXfrm>
    </dsp:sp>
    <dsp:sp modelId="{3F747A58-CF0F-479C-8634-D5DCBE08B968}">
      <dsp:nvSpPr>
        <dsp:cNvPr id="0" name=""/>
        <dsp:cNvSpPr/>
      </dsp:nvSpPr>
      <dsp:spPr>
        <a:xfrm>
          <a:off x="5078422" y="2993918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kern="1200" dirty="0">
              <a:latin typeface="NikoshBAN" panose="02000000000000000000" pitchFamily="2" charset="0"/>
              <a:cs typeface="NikoshBAN" panose="02000000000000000000" pitchFamily="2" charset="0"/>
            </a:rPr>
            <a:t>বাসস্থানের অধিকার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87076" y="3202572"/>
        <a:ext cx="1007473" cy="1007473"/>
      </dsp:txXfrm>
    </dsp:sp>
    <dsp:sp modelId="{FB0D57C5-85C7-4D8C-BD87-04EAF9298E64}">
      <dsp:nvSpPr>
        <dsp:cNvPr id="0" name=""/>
        <dsp:cNvSpPr/>
      </dsp:nvSpPr>
      <dsp:spPr>
        <a:xfrm rot="5400000">
          <a:off x="3913169" y="3455559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958418" y="3507195"/>
        <a:ext cx="211162" cy="290655"/>
      </dsp:txXfrm>
    </dsp:sp>
    <dsp:sp modelId="{4A1BD493-7E50-4778-865E-D3CFB0179CA5}">
      <dsp:nvSpPr>
        <dsp:cNvPr id="0" name=""/>
        <dsp:cNvSpPr/>
      </dsp:nvSpPr>
      <dsp:spPr>
        <a:xfrm>
          <a:off x="3351609" y="3990894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kern="1200" dirty="0">
              <a:latin typeface="NikoshBAN" panose="02000000000000000000" pitchFamily="2" charset="0"/>
              <a:cs typeface="NikoshBAN" panose="02000000000000000000" pitchFamily="2" charset="0"/>
            </a:rPr>
            <a:t>চিকিৎসার অধিকার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60263" y="4199548"/>
        <a:ext cx="1007473" cy="1007473"/>
      </dsp:txXfrm>
    </dsp:sp>
    <dsp:sp modelId="{73E9E3D2-37F3-4A04-978D-435D579ADEFE}">
      <dsp:nvSpPr>
        <dsp:cNvPr id="0" name=""/>
        <dsp:cNvSpPr/>
      </dsp:nvSpPr>
      <dsp:spPr>
        <a:xfrm rot="9000000">
          <a:off x="3057156" y="2961339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141592" y="3035600"/>
        <a:ext cx="211162" cy="290655"/>
      </dsp:txXfrm>
    </dsp:sp>
    <dsp:sp modelId="{A5D37A28-5959-49AD-B2F2-F7417E86C904}">
      <dsp:nvSpPr>
        <dsp:cNvPr id="0" name=""/>
        <dsp:cNvSpPr/>
      </dsp:nvSpPr>
      <dsp:spPr>
        <a:xfrm>
          <a:off x="1624796" y="2993918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kern="1200" dirty="0">
              <a:latin typeface="NikoshBAN" panose="02000000000000000000" pitchFamily="2" charset="0"/>
              <a:cs typeface="NikoshBAN" panose="02000000000000000000" pitchFamily="2" charset="0"/>
            </a:rPr>
            <a:t> নিরাপত্তা লাভের অধিকার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33450" y="3202572"/>
        <a:ext cx="1007473" cy="1007473"/>
      </dsp:txXfrm>
    </dsp:sp>
    <dsp:sp modelId="{FB41D470-D24E-40CC-B443-19A720A865BB}">
      <dsp:nvSpPr>
        <dsp:cNvPr id="0" name=""/>
        <dsp:cNvSpPr/>
      </dsp:nvSpPr>
      <dsp:spPr>
        <a:xfrm rot="12600000">
          <a:off x="3057156" y="1972901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141592" y="2092411"/>
        <a:ext cx="211162" cy="290655"/>
      </dsp:txXfrm>
    </dsp:sp>
    <dsp:sp modelId="{8D28191E-D862-4983-9790-666E16BDCC0C}">
      <dsp:nvSpPr>
        <dsp:cNvPr id="0" name=""/>
        <dsp:cNvSpPr/>
      </dsp:nvSpPr>
      <dsp:spPr>
        <a:xfrm>
          <a:off x="1624796" y="999966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kern="1200" dirty="0">
              <a:latin typeface="NikoshBAN" panose="02000000000000000000" pitchFamily="2" charset="0"/>
              <a:cs typeface="NikoshBAN" panose="02000000000000000000" pitchFamily="2" charset="0"/>
            </a:rPr>
            <a:t>শিক্ষার অধিকার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33450" y="1208620"/>
        <a:ext cx="1007473" cy="1007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D00-3B4B-4EAD-A913-D94689B9A26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43CA18C-D055-4D3A-B48F-A7DDF7EEB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7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D00-3B4B-4EAD-A913-D94689B9A26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3CA18C-D055-4D3A-B48F-A7DDF7EEB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8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D00-3B4B-4EAD-A913-D94689B9A26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3CA18C-D055-4D3A-B48F-A7DDF7EEBA3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0997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D00-3B4B-4EAD-A913-D94689B9A26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3CA18C-D055-4D3A-B48F-A7DDF7EEB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44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D00-3B4B-4EAD-A913-D94689B9A26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3CA18C-D055-4D3A-B48F-A7DDF7EEBA3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4302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D00-3B4B-4EAD-A913-D94689B9A26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3CA18C-D055-4D3A-B48F-A7DDF7EEB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23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D00-3B4B-4EAD-A913-D94689B9A26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A18C-D055-4D3A-B48F-A7DDF7EEB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76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D00-3B4B-4EAD-A913-D94689B9A26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A18C-D055-4D3A-B48F-A7DDF7EEB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3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D00-3B4B-4EAD-A913-D94689B9A26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A18C-D055-4D3A-B48F-A7DDF7EEB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2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D00-3B4B-4EAD-A913-D94689B9A26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3CA18C-D055-4D3A-B48F-A7DDF7EEB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6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D00-3B4B-4EAD-A913-D94689B9A26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3CA18C-D055-4D3A-B48F-A7DDF7EEB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2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D00-3B4B-4EAD-A913-D94689B9A26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3CA18C-D055-4D3A-B48F-A7DDF7EEB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8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D00-3B4B-4EAD-A913-D94689B9A26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A18C-D055-4D3A-B48F-A7DDF7EEB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D00-3B4B-4EAD-A913-D94689B9A26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A18C-D055-4D3A-B48F-A7DDF7EEB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0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D00-3B4B-4EAD-A913-D94689B9A26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A18C-D055-4D3A-B48F-A7DDF7EEB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1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D00-3B4B-4EAD-A913-D94689B9A26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3CA18C-D055-4D3A-B48F-A7DDF7EEB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3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4FD00-3B4B-4EAD-A913-D94689B9A26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3CA18C-D055-4D3A-B48F-A7DDF7EEB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4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A3B352-F4D0-4838-8BE8-CD6406CA1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4" b="43988"/>
          <a:stretch/>
        </p:blipFill>
        <p:spPr>
          <a:xfrm>
            <a:off x="0" y="5786202"/>
            <a:ext cx="12191999" cy="10717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F7E173-ABA0-437A-A721-77EAF1D12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65" y="194871"/>
            <a:ext cx="7210269" cy="3567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86704ADC-D434-4DF1-9D8C-3BBE15B78342}"/>
              </a:ext>
            </a:extLst>
          </p:cNvPr>
          <p:cNvSpPr/>
          <p:nvPr/>
        </p:nvSpPr>
        <p:spPr>
          <a:xfrm>
            <a:off x="1299146" y="4302177"/>
            <a:ext cx="9593705" cy="1071797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শুভেচ্ছা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29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93A6DB-5A54-4BA4-9336-DA7865E86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4" b="43988"/>
          <a:stretch/>
        </p:blipFill>
        <p:spPr>
          <a:xfrm>
            <a:off x="0" y="5478905"/>
            <a:ext cx="12191999" cy="1394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40A879-9221-43D6-947F-65F832F21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08" y="196588"/>
            <a:ext cx="5725540" cy="33791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0B6C5A-1EB4-4EB4-8456-DD94EF55D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2" y="196588"/>
            <a:ext cx="5863289" cy="33791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83F9150-D10D-42EC-9F38-9480EC47A8A4}"/>
              </a:ext>
            </a:extLst>
          </p:cNvPr>
          <p:cNvSpPr/>
          <p:nvPr/>
        </p:nvSpPr>
        <p:spPr>
          <a:xfrm>
            <a:off x="3238579" y="3429000"/>
            <a:ext cx="5980372" cy="20499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বাসস্থানের অধিকার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0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93A6DB-5A54-4BA4-9336-DA7865E86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4" b="43988"/>
          <a:stretch/>
        </p:blipFill>
        <p:spPr>
          <a:xfrm>
            <a:off x="0" y="5478905"/>
            <a:ext cx="12191999" cy="13940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64E189-B0D1-4493-B6D5-D1F2A7206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0" y="194871"/>
            <a:ext cx="5691264" cy="36538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CFE943-C5BC-49A3-BD60-81473B3A6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79" y="194872"/>
            <a:ext cx="5570642" cy="36538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Cross 6">
            <a:extLst>
              <a:ext uri="{FF2B5EF4-FFF2-40B4-BE49-F238E27FC236}">
                <a16:creationId xmlns:a16="http://schemas.microsoft.com/office/drawing/2014/main" id="{D2185673-71BB-406A-83DC-10ED68BB0F80}"/>
              </a:ext>
            </a:extLst>
          </p:cNvPr>
          <p:cNvSpPr/>
          <p:nvPr/>
        </p:nvSpPr>
        <p:spPr>
          <a:xfrm>
            <a:off x="3310677" y="4189749"/>
            <a:ext cx="5570643" cy="1146749"/>
          </a:xfrm>
          <a:prstGeom prst="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চিকিৎসার অধিকার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93A6DB-5A54-4BA4-9336-DA7865E86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4" b="43988"/>
          <a:stretch/>
        </p:blipFill>
        <p:spPr>
          <a:xfrm>
            <a:off x="0" y="5478905"/>
            <a:ext cx="12191999" cy="13940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6CE00F-30D3-4F70-9BD9-1FA6103D3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8" y="290433"/>
            <a:ext cx="5333196" cy="37718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5C1F1-2936-41DD-92F3-8493E277D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991" y="290434"/>
            <a:ext cx="5182982" cy="37718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Heart 6">
            <a:extLst>
              <a:ext uri="{FF2B5EF4-FFF2-40B4-BE49-F238E27FC236}">
                <a16:creationId xmlns:a16="http://schemas.microsoft.com/office/drawing/2014/main" id="{70AA5A9D-391C-4C11-A8B9-9403C41D4FEA}"/>
              </a:ext>
            </a:extLst>
          </p:cNvPr>
          <p:cNvSpPr/>
          <p:nvPr/>
        </p:nvSpPr>
        <p:spPr>
          <a:xfrm>
            <a:off x="2468379" y="4302177"/>
            <a:ext cx="7255239" cy="1176727"/>
          </a:xfrm>
          <a:prstGeom prst="hear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 লাভের অধিকার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4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93A6DB-5A54-4BA4-9336-DA7865E86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4" b="43988"/>
          <a:stretch/>
        </p:blipFill>
        <p:spPr>
          <a:xfrm>
            <a:off x="0" y="5478905"/>
            <a:ext cx="12191999" cy="13940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0B9932-6594-4B16-BA6D-2DCE67CFC8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r="13211"/>
          <a:stretch/>
        </p:blipFill>
        <p:spPr>
          <a:xfrm>
            <a:off x="344774" y="149901"/>
            <a:ext cx="5341495" cy="3957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DF629C-7B3B-43B3-98E7-AFD565CB2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731" y="149900"/>
            <a:ext cx="5440615" cy="3957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lowchart: Internal Storage 6">
            <a:extLst>
              <a:ext uri="{FF2B5EF4-FFF2-40B4-BE49-F238E27FC236}">
                <a16:creationId xmlns:a16="http://schemas.microsoft.com/office/drawing/2014/main" id="{16DAB740-353C-45ED-95A4-1EC95C9A26B4}"/>
              </a:ext>
            </a:extLst>
          </p:cNvPr>
          <p:cNvSpPr/>
          <p:nvPr/>
        </p:nvSpPr>
        <p:spPr>
          <a:xfrm>
            <a:off x="2441524" y="4275942"/>
            <a:ext cx="7385152" cy="1034322"/>
          </a:xfrm>
          <a:prstGeom prst="flowChartInternalStorag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লাভের অধিকার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6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93A6DB-5A54-4BA4-9336-DA7865E86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4" b="43988"/>
          <a:stretch/>
        </p:blipFill>
        <p:spPr>
          <a:xfrm>
            <a:off x="0" y="5478905"/>
            <a:ext cx="12191999" cy="1394085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6024074-5B29-4F98-AB31-67E0AAC4AC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566063"/>
              </p:ext>
            </p:extLst>
          </p:nvPr>
        </p:nvGraphicFramePr>
        <p:xfrm>
          <a:off x="2031999" y="6023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818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D378E3-3139-43DC-A583-583D927E9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09D378E3-3139-43DC-A583-583D927E9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09D378E3-3139-43DC-A583-583D927E9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09D378E3-3139-43DC-A583-583D927E9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09D378E3-3139-43DC-A583-583D927E93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B8EB26-198A-484D-8374-717B80DCE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FBB8EB26-198A-484D-8374-717B80DCE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FBB8EB26-198A-484D-8374-717B80DCE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FBB8EB26-198A-484D-8374-717B80DCE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FBB8EB26-198A-484D-8374-717B80DCE0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6DADB0-A407-40C1-B91D-51779BB57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716DADB0-A407-40C1-B91D-51779BB57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716DADB0-A407-40C1-B91D-51779BB57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716DADB0-A407-40C1-B91D-51779BB57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716DADB0-A407-40C1-B91D-51779BB57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148992-5E1D-4645-8FBA-5BEBD131B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9F148992-5E1D-4645-8FBA-5BEBD131B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9F148992-5E1D-4645-8FBA-5BEBD131B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9F148992-5E1D-4645-8FBA-5BEBD131B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9F148992-5E1D-4645-8FBA-5BEBD131B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0D7A80-052C-45F5-8066-79ADEA201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D20D7A80-052C-45F5-8066-79ADEA201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D20D7A80-052C-45F5-8066-79ADEA201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D20D7A80-052C-45F5-8066-79ADEA201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D20D7A80-052C-45F5-8066-79ADEA2016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D0A799-51B4-4C73-9307-7EC5E04C6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B1D0A799-51B4-4C73-9307-7EC5E04C6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B1D0A799-51B4-4C73-9307-7EC5E04C6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B1D0A799-51B4-4C73-9307-7EC5E04C6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B1D0A799-51B4-4C73-9307-7EC5E04C6F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747A58-CF0F-479C-8634-D5DCBE08B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3F747A58-CF0F-479C-8634-D5DCBE08B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3F747A58-CF0F-479C-8634-D5DCBE08B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3F747A58-CF0F-479C-8634-D5DCBE08B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3F747A58-CF0F-479C-8634-D5DCBE08B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0D57C5-85C7-4D8C-BD87-04EAF9298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FB0D57C5-85C7-4D8C-BD87-04EAF9298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FB0D57C5-85C7-4D8C-BD87-04EAF9298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FB0D57C5-85C7-4D8C-BD87-04EAF9298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FB0D57C5-85C7-4D8C-BD87-04EAF9298E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1BD493-7E50-4778-865E-D3CFB0179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4A1BD493-7E50-4778-865E-D3CFB0179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4A1BD493-7E50-4778-865E-D3CFB0179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graphicEl>
                                              <a:dgm id="{4A1BD493-7E50-4778-865E-D3CFB0179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graphicEl>
                                              <a:dgm id="{4A1BD493-7E50-4778-865E-D3CFB0179C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E3D2-37F3-4A04-978D-435D579AD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73E9E3D2-37F3-4A04-978D-435D579AD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73E9E3D2-37F3-4A04-978D-435D579AD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graphicEl>
                                              <a:dgm id="{73E9E3D2-37F3-4A04-978D-435D579AD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graphicEl>
                                              <a:dgm id="{73E9E3D2-37F3-4A04-978D-435D579AD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D37A28-5959-49AD-B2F2-F7417E86C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graphicEl>
                                              <a:dgm id="{A5D37A28-5959-49AD-B2F2-F7417E86C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A5D37A28-5959-49AD-B2F2-F7417E86C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A5D37A28-5959-49AD-B2F2-F7417E86C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graphicEl>
                                              <a:dgm id="{A5D37A28-5959-49AD-B2F2-F7417E86C9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41D470-D24E-40CC-B443-19A720A86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graphicEl>
                                              <a:dgm id="{FB41D470-D24E-40CC-B443-19A720A86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graphicEl>
                                              <a:dgm id="{FB41D470-D24E-40CC-B443-19A720A86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graphicEl>
                                              <a:dgm id="{FB41D470-D24E-40CC-B443-19A720A86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graphicEl>
                                              <a:dgm id="{FB41D470-D24E-40CC-B443-19A720A86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28191E-D862-4983-9790-666E16BDC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graphicEl>
                                              <a:dgm id="{8D28191E-D862-4983-9790-666E16BDC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graphicEl>
                                              <a:dgm id="{8D28191E-D862-4983-9790-666E16BDC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graphicEl>
                                              <a:dgm id="{8D28191E-D862-4983-9790-666E16BDC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8D28191E-D862-4983-9790-666E16BDC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93A6DB-5A54-4BA4-9336-DA7865E86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4" b="43988"/>
          <a:stretch/>
        </p:blipFill>
        <p:spPr>
          <a:xfrm>
            <a:off x="0" y="5478905"/>
            <a:ext cx="12191999" cy="1394085"/>
          </a:xfrm>
          <a:prstGeom prst="rect">
            <a:avLst/>
          </a:prstGeom>
        </p:spPr>
      </p:pic>
      <p:sp>
        <p:nvSpPr>
          <p:cNvPr id="3" name="Flowchart: Decision 2">
            <a:extLst>
              <a:ext uri="{FF2B5EF4-FFF2-40B4-BE49-F238E27FC236}">
                <a16:creationId xmlns:a16="http://schemas.microsoft.com/office/drawing/2014/main" id="{20652838-3008-463B-96BD-1B7CDBE7DB49}"/>
              </a:ext>
            </a:extLst>
          </p:cNvPr>
          <p:cNvSpPr/>
          <p:nvPr/>
        </p:nvSpPr>
        <p:spPr>
          <a:xfrm>
            <a:off x="2898097" y="283564"/>
            <a:ext cx="6395804" cy="869430"/>
          </a:xfrm>
          <a:prstGeom prst="flowChartDecisi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লাজ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8AB58B8D-EBE3-4163-B92D-E0FE153F2848}"/>
              </a:ext>
            </a:extLst>
          </p:cNvPr>
          <p:cNvSpPr/>
          <p:nvPr/>
        </p:nvSpPr>
        <p:spPr>
          <a:xfrm>
            <a:off x="809469" y="1648918"/>
            <a:ext cx="11137692" cy="869430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নং-১ - আমাদের মৌলিক অধিকার গুলোর নাম লিখ।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7DD97ABB-4671-4438-8644-4D3BF0F8B35C}"/>
              </a:ext>
            </a:extLst>
          </p:cNvPr>
          <p:cNvSpPr/>
          <p:nvPr/>
        </p:nvSpPr>
        <p:spPr>
          <a:xfrm>
            <a:off x="809469" y="2898098"/>
            <a:ext cx="11137692" cy="869430"/>
          </a:xfrm>
          <a:prstGeom prst="round2Diag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নং-২ - আমাদের মৌলিক অধিকার গুলোর নাম বল।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20C237AC-A584-484B-86AC-3D54013D67AB}"/>
              </a:ext>
            </a:extLst>
          </p:cNvPr>
          <p:cNvSpPr/>
          <p:nvPr/>
        </p:nvSpPr>
        <p:spPr>
          <a:xfrm>
            <a:off x="809469" y="4147279"/>
            <a:ext cx="11137692" cy="869430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নং-৩ - আমাদের মৌলিক অধিকার গুলো কয়টি?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1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93A6DB-5A54-4BA4-9336-DA7865E86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4" b="43988"/>
          <a:stretch/>
        </p:blipFill>
        <p:spPr>
          <a:xfrm>
            <a:off x="0" y="5478905"/>
            <a:ext cx="12191999" cy="1394085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DAE7B1A2-FDA6-4958-A984-F74BACC90A44}"/>
              </a:ext>
            </a:extLst>
          </p:cNvPr>
          <p:cNvSpPr/>
          <p:nvPr/>
        </p:nvSpPr>
        <p:spPr>
          <a:xfrm>
            <a:off x="4067331" y="164891"/>
            <a:ext cx="4057336" cy="8394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এসো বলি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E77801-9EAF-4E07-89A8-6EC6C4FD0029}"/>
              </a:ext>
            </a:extLst>
          </p:cNvPr>
          <p:cNvSpPr txBox="1"/>
          <p:nvPr/>
        </p:nvSpPr>
        <p:spPr>
          <a:xfrm>
            <a:off x="730146" y="1190999"/>
            <a:ext cx="739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মৌলিক অধিকারগুলো আমরা কিসের মাধ্যমে পূরণ করি?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6309-77F2-4330-AE07-FC2B799F0A47}"/>
              </a:ext>
            </a:extLst>
          </p:cNvPr>
          <p:cNvSpPr txBox="1"/>
          <p:nvPr/>
        </p:nvSpPr>
        <p:spPr>
          <a:xfrm>
            <a:off x="730146" y="2068643"/>
            <a:ext cx="97929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খাদ্য;     ভাত---------------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পোশাক ;  -------------------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শিক্ষা    ;  ------------------------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বাসস্থান;    ------------------------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৫। নিরাপত্তা;   -----------------------------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৬। স্বাস্থ্য ;     ---------------------------------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93A6DB-5A54-4BA4-9336-DA7865E86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4" b="43988"/>
          <a:stretch/>
        </p:blipFill>
        <p:spPr>
          <a:xfrm>
            <a:off x="0" y="5478905"/>
            <a:ext cx="12191999" cy="1394085"/>
          </a:xfrm>
          <a:prstGeom prst="rect">
            <a:avLst/>
          </a:prstGeom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43779E48-5B71-4EA1-9907-3A54C73401C5}"/>
              </a:ext>
            </a:extLst>
          </p:cNvPr>
          <p:cNvSpPr/>
          <p:nvPr/>
        </p:nvSpPr>
        <p:spPr>
          <a:xfrm>
            <a:off x="2923082" y="104931"/>
            <a:ext cx="6625652" cy="719528"/>
          </a:xfrm>
          <a:prstGeom prst="flowChartTerminator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পূরণ কর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08A539-DA90-4315-9CF1-522E10AD74D7}"/>
              </a:ext>
            </a:extLst>
          </p:cNvPr>
          <p:cNvSpPr txBox="1"/>
          <p:nvPr/>
        </p:nvSpPr>
        <p:spPr>
          <a:xfrm>
            <a:off x="554636" y="1926237"/>
            <a:ext cx="11637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১। আমাদের সমাজে ..............................টি মৌলিক অধিকার আছে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969A76-1EF5-4C47-AD61-521C0A59197C}"/>
              </a:ext>
            </a:extLst>
          </p:cNvPr>
          <p:cNvSpPr txBox="1"/>
          <p:nvPr/>
        </p:nvSpPr>
        <p:spPr>
          <a:xfrm>
            <a:off x="989350" y="3484575"/>
            <a:ext cx="11752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২. এ অধিকারের মধ্যে সবচেয়ে গূরুত্বপূর্ণ হলো.............................।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70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842FD9-7B50-466B-9049-A026B9846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4"/>
          <a:stretch/>
        </p:blipFill>
        <p:spPr>
          <a:xfrm>
            <a:off x="1744558" y="301521"/>
            <a:ext cx="2979589" cy="1917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12FFD7C2-CC0C-423B-9C16-FA792292676F}"/>
              </a:ext>
            </a:extLst>
          </p:cNvPr>
          <p:cNvSpPr/>
          <p:nvPr/>
        </p:nvSpPr>
        <p:spPr>
          <a:xfrm>
            <a:off x="4961744" y="509666"/>
            <a:ext cx="4287187" cy="1409075"/>
          </a:xfrm>
          <a:prstGeom prst="flowChartOffpage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tar: 12 Points 8">
            <a:extLst>
              <a:ext uri="{FF2B5EF4-FFF2-40B4-BE49-F238E27FC236}">
                <a16:creationId xmlns:a16="http://schemas.microsoft.com/office/drawing/2014/main" id="{0AEF9720-BF3C-419C-8810-5BD71F83836E}"/>
              </a:ext>
            </a:extLst>
          </p:cNvPr>
          <p:cNvSpPr/>
          <p:nvPr/>
        </p:nvSpPr>
        <p:spPr>
          <a:xfrm>
            <a:off x="1019331" y="2218544"/>
            <a:ext cx="11062741" cy="3260362"/>
          </a:xfrm>
          <a:prstGeom prst="star1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 আমাদের অধিকারগুলো কয়টি ও কি কি তা তোমাদের খাতায় লিখবে।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B02CF7-8348-45BF-B814-BF275E3F7B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4" b="43988"/>
          <a:stretch/>
        </p:blipFill>
        <p:spPr>
          <a:xfrm>
            <a:off x="0" y="5478905"/>
            <a:ext cx="12191999" cy="139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7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222567-4E0E-4D28-A7BA-D4C2A4168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59" y="179883"/>
            <a:ext cx="5383147" cy="51434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5EC8E2-7BAB-4AD9-BF27-2C686E17CD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4" b="43988"/>
          <a:stretch/>
        </p:blipFill>
        <p:spPr>
          <a:xfrm>
            <a:off x="0" y="5478905"/>
            <a:ext cx="12191999" cy="1394085"/>
          </a:xfrm>
          <a:prstGeom prst="rect">
            <a:avLst/>
          </a:prstGeom>
        </p:spPr>
      </p:pic>
      <p:sp>
        <p:nvSpPr>
          <p:cNvPr id="5" name="Heart 4">
            <a:extLst>
              <a:ext uri="{FF2B5EF4-FFF2-40B4-BE49-F238E27FC236}">
                <a16:creationId xmlns:a16="http://schemas.microsoft.com/office/drawing/2014/main" id="{D70A8CBF-03ED-424E-8775-4BB8CA4CCDD6}"/>
              </a:ext>
            </a:extLst>
          </p:cNvPr>
          <p:cNvSpPr/>
          <p:nvPr/>
        </p:nvSpPr>
        <p:spPr>
          <a:xfrm>
            <a:off x="7122006" y="179883"/>
            <a:ext cx="4915096" cy="5143421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1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93A6DB-5A54-4BA4-9336-DA7865E86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4" b="43988"/>
          <a:stretch/>
        </p:blipFill>
        <p:spPr>
          <a:xfrm>
            <a:off x="0" y="5478905"/>
            <a:ext cx="12191999" cy="13940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24E716-A0E3-41C2-9546-603EFCC78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08" y="1015758"/>
            <a:ext cx="2218545" cy="29678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CC9A46ED-6EB3-45EF-B276-364CC4678456}"/>
              </a:ext>
            </a:extLst>
          </p:cNvPr>
          <p:cNvSpPr/>
          <p:nvPr/>
        </p:nvSpPr>
        <p:spPr>
          <a:xfrm>
            <a:off x="4137285" y="134911"/>
            <a:ext cx="7510072" cy="100434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allout: Left Arrow 7">
            <a:extLst>
              <a:ext uri="{FF2B5EF4-FFF2-40B4-BE49-F238E27FC236}">
                <a16:creationId xmlns:a16="http://schemas.microsoft.com/office/drawing/2014/main" id="{03A66074-C528-49C9-A27D-7AD6624F01F7}"/>
              </a:ext>
            </a:extLst>
          </p:cNvPr>
          <p:cNvSpPr/>
          <p:nvPr/>
        </p:nvSpPr>
        <p:spPr>
          <a:xfrm>
            <a:off x="4009869" y="1289155"/>
            <a:ext cx="7764904" cy="3642610"/>
          </a:xfrm>
          <a:prstGeom prst="leftArrowCallou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কৃষ্ণপদ বর্মন</a:t>
            </a:r>
          </a:p>
          <a:p>
            <a:pPr algn="ctr"/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বাদামতলা ডি.এন.সরকারি প্রাথমিক বিদ্যালয়</a:t>
            </a:r>
          </a:p>
          <a:p>
            <a:pPr algn="ctr"/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দাকোপ,খুলনা।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4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93A6DB-5A54-4BA4-9336-DA7865E86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4" b="43988"/>
          <a:stretch/>
        </p:blipFill>
        <p:spPr>
          <a:xfrm>
            <a:off x="0" y="5478905"/>
            <a:ext cx="12191999" cy="1394085"/>
          </a:xfrm>
          <a:prstGeom prst="rect">
            <a:avLst/>
          </a:prstGeom>
        </p:spPr>
      </p:pic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37D79869-BA55-4560-919D-3DC55C1B1020}"/>
              </a:ext>
            </a:extLst>
          </p:cNvPr>
          <p:cNvSpPr/>
          <p:nvPr/>
        </p:nvSpPr>
        <p:spPr>
          <a:xfrm>
            <a:off x="3315322" y="1"/>
            <a:ext cx="5561351" cy="1304144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85B6F04E-B715-4B09-92CE-A9DF9875EBEF}"/>
              </a:ext>
            </a:extLst>
          </p:cNvPr>
          <p:cNvSpPr/>
          <p:nvPr/>
        </p:nvSpPr>
        <p:spPr>
          <a:xfrm>
            <a:off x="959370" y="1628295"/>
            <a:ext cx="4994219" cy="781836"/>
          </a:xfrm>
          <a:prstGeom prst="flowChartTerminator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শ্রেণি-৩য়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A8553C78-3DE2-4FEA-8E00-BFD9E6274371}"/>
              </a:ext>
            </a:extLst>
          </p:cNvPr>
          <p:cNvSpPr/>
          <p:nvPr/>
        </p:nvSpPr>
        <p:spPr>
          <a:xfrm>
            <a:off x="2178569" y="2520381"/>
            <a:ext cx="5966085" cy="781836"/>
          </a:xfrm>
          <a:prstGeom prst="flowChartTermina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বিষয়-বাংলাদেশ ও বিশ্বপরিচয়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A05428F5-3A26-423B-93E0-99D834E467E8}"/>
              </a:ext>
            </a:extLst>
          </p:cNvPr>
          <p:cNvSpPr/>
          <p:nvPr/>
        </p:nvSpPr>
        <p:spPr>
          <a:xfrm>
            <a:off x="3315321" y="3498475"/>
            <a:ext cx="5966085" cy="781836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অধ্যায়-৩(আমাদের অধিকার দায়িত্ব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3BDF6771-D26B-41D4-A7E0-2269E6109753}"/>
              </a:ext>
            </a:extLst>
          </p:cNvPr>
          <p:cNvSpPr/>
          <p:nvPr/>
        </p:nvSpPr>
        <p:spPr>
          <a:xfrm>
            <a:off x="5398956" y="4518454"/>
            <a:ext cx="5966085" cy="781836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বিষয়বস্তু- সমাজে আমাদের অধিকার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8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93A6DB-5A54-4BA4-9336-DA7865E86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4" b="43988"/>
          <a:stretch/>
        </p:blipFill>
        <p:spPr>
          <a:xfrm>
            <a:off x="0" y="5478905"/>
            <a:ext cx="12191999" cy="1394085"/>
          </a:xfrm>
          <a:prstGeom prst="rect">
            <a:avLst/>
          </a:prstGeom>
        </p:spPr>
      </p:pic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CBE81B77-9CA0-40C7-958C-FBF29E781DDD}"/>
              </a:ext>
            </a:extLst>
          </p:cNvPr>
          <p:cNvSpPr/>
          <p:nvPr/>
        </p:nvSpPr>
        <p:spPr>
          <a:xfrm>
            <a:off x="4139782" y="119921"/>
            <a:ext cx="3912433" cy="1229193"/>
          </a:xfrm>
          <a:prstGeom prst="downArrow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582D8FB4-429A-483F-9D64-7981B20CA1B4}"/>
              </a:ext>
            </a:extLst>
          </p:cNvPr>
          <p:cNvSpPr/>
          <p:nvPr/>
        </p:nvSpPr>
        <p:spPr>
          <a:xfrm>
            <a:off x="1234191" y="2673871"/>
            <a:ext cx="10043409" cy="794479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৩.১.২। শিশুর কয়েকটি মৌলিক অধিকার উল্লেখ করতে পারবে।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71FE4008-9E05-4FDC-ADBF-027AEAFCA916}"/>
              </a:ext>
            </a:extLst>
          </p:cNvPr>
          <p:cNvSpPr/>
          <p:nvPr/>
        </p:nvSpPr>
        <p:spPr>
          <a:xfrm>
            <a:off x="1234191" y="3608882"/>
            <a:ext cx="10043409" cy="794479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৩.২.২। অন্যের অধিকারের প্রতি শ্রদ্ধাশীল হবে।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6111B136-79C3-4D6C-A941-5F50184B3685}"/>
              </a:ext>
            </a:extLst>
          </p:cNvPr>
          <p:cNvSpPr/>
          <p:nvPr/>
        </p:nvSpPr>
        <p:spPr>
          <a:xfrm>
            <a:off x="1234190" y="1714501"/>
            <a:ext cx="10043409" cy="794479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৩.১.১। মানুষ হিসেবে শিশুর কয়েকটি অধিকার সম্পর্কে বলতে পারবে।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77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93A6DB-5A54-4BA4-9336-DA7865E86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4" b="43988"/>
          <a:stretch/>
        </p:blipFill>
        <p:spPr>
          <a:xfrm>
            <a:off x="0" y="5478905"/>
            <a:ext cx="12191999" cy="1394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D0A063-5AE1-49B0-9C3A-1FE6618A8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08" y="1142255"/>
            <a:ext cx="8649324" cy="4243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7AD3A4CA-A6EC-4A5B-AFB2-DFE5359EC99C}"/>
              </a:ext>
            </a:extLst>
          </p:cNvPr>
          <p:cNvSpPr/>
          <p:nvPr/>
        </p:nvSpPr>
        <p:spPr>
          <a:xfrm>
            <a:off x="3150431" y="314793"/>
            <a:ext cx="5891135" cy="734518"/>
          </a:xfrm>
          <a:prstGeom prst="down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4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93A6DB-5A54-4BA4-9336-DA7865E86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4" b="43988"/>
          <a:stretch/>
        </p:blipFill>
        <p:spPr>
          <a:xfrm>
            <a:off x="0" y="5478905"/>
            <a:ext cx="12191999" cy="1394085"/>
          </a:xfrm>
          <a:prstGeom prst="rect">
            <a:avLst/>
          </a:prstGeom>
        </p:spPr>
      </p:pic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801D75C0-F02C-4F18-A6EB-2A9DF810562B}"/>
              </a:ext>
            </a:extLst>
          </p:cNvPr>
          <p:cNvSpPr/>
          <p:nvPr/>
        </p:nvSpPr>
        <p:spPr>
          <a:xfrm>
            <a:off x="3360295" y="337278"/>
            <a:ext cx="5471410" cy="974361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bbon: Tilted Up 7">
            <a:extLst>
              <a:ext uri="{FF2B5EF4-FFF2-40B4-BE49-F238E27FC236}">
                <a16:creationId xmlns:a16="http://schemas.microsoft.com/office/drawing/2014/main" id="{27560725-989C-4D45-98B1-A7FC7E8A1F89}"/>
              </a:ext>
            </a:extLst>
          </p:cNvPr>
          <p:cNvSpPr/>
          <p:nvPr/>
        </p:nvSpPr>
        <p:spPr>
          <a:xfrm>
            <a:off x="224852" y="1469036"/>
            <a:ext cx="11677338" cy="3852472"/>
          </a:xfrm>
          <a:prstGeom prst="ribbon2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 আমাদের অধিকার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55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93A6DB-5A54-4BA4-9336-DA7865E86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4" b="43988"/>
          <a:stretch/>
        </p:blipFill>
        <p:spPr>
          <a:xfrm>
            <a:off x="0" y="6226659"/>
            <a:ext cx="12191999" cy="6463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DE35C2-6BEC-44A0-A928-07E96E501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164" y="1179538"/>
            <a:ext cx="3733927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87A3AB-DD0C-4042-BBF6-F092B409C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25" y="1179538"/>
            <a:ext cx="360181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7DA3ECA-F24D-4A42-A94E-17063BCC30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41" y="1179538"/>
            <a:ext cx="3656222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6D6D72-90EC-4FE2-8949-AD4BA0784E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25" y="3106713"/>
            <a:ext cx="3601815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Flowchart: Terminator 26">
            <a:extLst>
              <a:ext uri="{FF2B5EF4-FFF2-40B4-BE49-F238E27FC236}">
                <a16:creationId xmlns:a16="http://schemas.microsoft.com/office/drawing/2014/main" id="{0FF58BCE-234D-40D2-B498-282E0812C68A}"/>
              </a:ext>
            </a:extLst>
          </p:cNvPr>
          <p:cNvSpPr/>
          <p:nvPr/>
        </p:nvSpPr>
        <p:spPr>
          <a:xfrm>
            <a:off x="2670747" y="147093"/>
            <a:ext cx="6850505" cy="752318"/>
          </a:xfrm>
          <a:prstGeom prst="flowChartTerminato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53CF0A0-21B1-49E5-9713-2D1B3ACB4F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42" y="3106713"/>
            <a:ext cx="3656220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AFD6DA-CB54-401F-A81F-62347234DF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161" y="3106713"/>
            <a:ext cx="3733926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3839376-5A07-4201-85CA-0A744C2425F6}"/>
              </a:ext>
            </a:extLst>
          </p:cNvPr>
          <p:cNvSpPr txBox="1"/>
          <p:nvPr/>
        </p:nvSpPr>
        <p:spPr>
          <a:xfrm>
            <a:off x="929386" y="4722712"/>
            <a:ext cx="11662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সমাজে সবার বেঁচে থাকার অধিকার আছে।এ জন্য কিছু অধিকার পূরণ হওয়া অবশ্যই প্রয়োজন।জীবনকে ভালো ভাবে গড়ার জন্য দরকার খাদ্য,পোশাক,বাসস্থান,শিক্ষা,চিকিৎসা ও নিরাপত্তা।এই ৬টি আমাদের মৌলিক অধিকার।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6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93A6DB-5A54-4BA4-9336-DA7865E86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4" b="43988"/>
          <a:stretch/>
        </p:blipFill>
        <p:spPr>
          <a:xfrm>
            <a:off x="0" y="5478905"/>
            <a:ext cx="12191999" cy="13940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CE01F5-5D84-44DE-B8E0-32CC81141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9" y="214233"/>
            <a:ext cx="5585086" cy="38705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F7D06B-3EE1-4801-8B00-EA1EFE76F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36" y="214234"/>
            <a:ext cx="5663619" cy="3870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D2EAF5B0-82A4-4B21-835D-1F83DDE01ECE}"/>
              </a:ext>
            </a:extLst>
          </p:cNvPr>
          <p:cNvSpPr/>
          <p:nvPr/>
        </p:nvSpPr>
        <p:spPr>
          <a:xfrm>
            <a:off x="2393429" y="4272197"/>
            <a:ext cx="7405141" cy="1019332"/>
          </a:xfrm>
          <a:prstGeom prst="teardrop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অধিকার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1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93A6DB-5A54-4BA4-9336-DA7865E86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4" b="43988"/>
          <a:stretch/>
        </p:blipFill>
        <p:spPr>
          <a:xfrm>
            <a:off x="0" y="5478905"/>
            <a:ext cx="12191999" cy="1394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A8581E-A588-48DF-A22D-8072FEC2D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3" y="120077"/>
            <a:ext cx="4256191" cy="3717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4AC20A-642F-43B7-9BAE-80444A93B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76" y="120077"/>
            <a:ext cx="4256191" cy="3717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DE0877-2FF3-49E4-9387-A3FCFBAEB0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9" t="10711" r="31250"/>
          <a:stretch/>
        </p:blipFill>
        <p:spPr>
          <a:xfrm>
            <a:off x="4896785" y="120076"/>
            <a:ext cx="2398427" cy="37174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1FD58CF6-41EF-4294-914E-8E1CBDD52BFE}"/>
              </a:ext>
            </a:extLst>
          </p:cNvPr>
          <p:cNvSpPr/>
          <p:nvPr/>
        </p:nvSpPr>
        <p:spPr>
          <a:xfrm>
            <a:off x="1334125" y="3979889"/>
            <a:ext cx="9188970" cy="135661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বস্ত্রের অধিকার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70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262</TotalTime>
  <Words>264</Words>
  <Application>Microsoft Office PowerPoint</Application>
  <PresentationFormat>Widescreen</PresentationFormat>
  <Paragraphs>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NikoshBAN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159</cp:revision>
  <dcterms:created xsi:type="dcterms:W3CDTF">2021-10-23T06:15:38Z</dcterms:created>
  <dcterms:modified xsi:type="dcterms:W3CDTF">2021-10-24T06:09:47Z</dcterms:modified>
</cp:coreProperties>
</file>