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4"/>
  </p:notesMasterIdLst>
  <p:sldIdLst>
    <p:sldId id="302" r:id="rId3"/>
    <p:sldId id="303" r:id="rId4"/>
    <p:sldId id="304" r:id="rId5"/>
    <p:sldId id="310" r:id="rId6"/>
    <p:sldId id="311" r:id="rId7"/>
    <p:sldId id="291" r:id="rId8"/>
    <p:sldId id="293" r:id="rId9"/>
    <p:sldId id="292" r:id="rId10"/>
    <p:sldId id="294" r:id="rId11"/>
    <p:sldId id="298" r:id="rId12"/>
    <p:sldId id="30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E84D7-BFB7-41BE-BD9F-4F89C541A450}" type="datetimeFigureOut">
              <a:rPr lang="en-US" smtClean="0"/>
              <a:pPr/>
              <a:t>10/24/2021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1D2CF-0A74-4E6D-8D19-CA07A0613AB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44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778"/>
            </a:lvl1pPr>
            <a:lvl2pPr marL="338665" indent="0" algn="ctr">
              <a:buNone/>
              <a:defRPr sz="1481"/>
            </a:lvl2pPr>
            <a:lvl3pPr marL="677330" indent="0" algn="ctr">
              <a:buNone/>
              <a:defRPr sz="1333"/>
            </a:lvl3pPr>
            <a:lvl4pPr marL="1015996" indent="0" algn="ctr">
              <a:buNone/>
              <a:defRPr sz="1185"/>
            </a:lvl4pPr>
            <a:lvl5pPr marL="1354661" indent="0" algn="ctr">
              <a:buNone/>
              <a:defRPr sz="1185"/>
            </a:lvl5pPr>
            <a:lvl6pPr marL="1693327" indent="0" algn="ctr">
              <a:buNone/>
              <a:defRPr sz="1185"/>
            </a:lvl6pPr>
            <a:lvl7pPr marL="2031992" indent="0" algn="ctr">
              <a:buNone/>
              <a:defRPr sz="1185"/>
            </a:lvl7pPr>
            <a:lvl8pPr marL="2370658" indent="0" algn="ctr">
              <a:buNone/>
              <a:defRPr sz="1185"/>
            </a:lvl8pPr>
            <a:lvl9pPr marL="2709323" indent="0" algn="ctr">
              <a:buNone/>
              <a:defRPr sz="118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71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77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88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8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6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11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5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42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8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4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05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06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3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44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33866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2pPr>
            <a:lvl3pPr marL="67733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015996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4pPr>
            <a:lvl5pPr marL="1354661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5pPr>
            <a:lvl6pPr marL="1693327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6pPr>
            <a:lvl7pPr marL="2031992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7pPr>
            <a:lvl8pPr marL="2370658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8pPr>
            <a:lvl9pPr marL="2709323" indent="0">
              <a:buNone/>
              <a:defRPr sz="11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5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4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4"/>
            <a:ext cx="3868340" cy="823912"/>
          </a:xfrm>
        </p:spPr>
        <p:txBody>
          <a:bodyPr anchor="b"/>
          <a:lstStyle>
            <a:lvl1pPr marL="0" indent="0">
              <a:buNone/>
              <a:defRPr sz="1778" b="1"/>
            </a:lvl1pPr>
            <a:lvl2pPr marL="338665" indent="0">
              <a:buNone/>
              <a:defRPr sz="1481" b="1"/>
            </a:lvl2pPr>
            <a:lvl3pPr marL="677330" indent="0">
              <a:buNone/>
              <a:defRPr sz="1333" b="1"/>
            </a:lvl3pPr>
            <a:lvl4pPr marL="1015996" indent="0">
              <a:buNone/>
              <a:defRPr sz="1185" b="1"/>
            </a:lvl4pPr>
            <a:lvl5pPr marL="1354661" indent="0">
              <a:buNone/>
              <a:defRPr sz="1185" b="1"/>
            </a:lvl5pPr>
            <a:lvl6pPr marL="1693327" indent="0">
              <a:buNone/>
              <a:defRPr sz="1185" b="1"/>
            </a:lvl6pPr>
            <a:lvl7pPr marL="2031992" indent="0">
              <a:buNone/>
              <a:defRPr sz="1185" b="1"/>
            </a:lvl7pPr>
            <a:lvl8pPr marL="2370658" indent="0">
              <a:buNone/>
              <a:defRPr sz="1185" b="1"/>
            </a:lvl8pPr>
            <a:lvl9pPr marL="2709323" indent="0">
              <a:buNone/>
              <a:defRPr sz="118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4"/>
            <a:ext cx="3887391" cy="823912"/>
          </a:xfrm>
        </p:spPr>
        <p:txBody>
          <a:bodyPr anchor="b"/>
          <a:lstStyle>
            <a:lvl1pPr marL="0" indent="0">
              <a:buNone/>
              <a:defRPr sz="1778" b="1"/>
            </a:lvl1pPr>
            <a:lvl2pPr marL="338665" indent="0">
              <a:buNone/>
              <a:defRPr sz="1481" b="1"/>
            </a:lvl2pPr>
            <a:lvl3pPr marL="677330" indent="0">
              <a:buNone/>
              <a:defRPr sz="1333" b="1"/>
            </a:lvl3pPr>
            <a:lvl4pPr marL="1015996" indent="0">
              <a:buNone/>
              <a:defRPr sz="1185" b="1"/>
            </a:lvl4pPr>
            <a:lvl5pPr marL="1354661" indent="0">
              <a:buNone/>
              <a:defRPr sz="1185" b="1"/>
            </a:lvl5pPr>
            <a:lvl6pPr marL="1693327" indent="0">
              <a:buNone/>
              <a:defRPr sz="1185" b="1"/>
            </a:lvl6pPr>
            <a:lvl7pPr marL="2031992" indent="0">
              <a:buNone/>
              <a:defRPr sz="1185" b="1"/>
            </a:lvl7pPr>
            <a:lvl8pPr marL="2370658" indent="0">
              <a:buNone/>
              <a:defRPr sz="1185" b="1"/>
            </a:lvl8pPr>
            <a:lvl9pPr marL="2709323" indent="0">
              <a:buNone/>
              <a:defRPr sz="118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3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7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6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37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370"/>
            </a:lvl1pPr>
            <a:lvl2pPr>
              <a:defRPr sz="2074"/>
            </a:lvl2pPr>
            <a:lvl3pPr>
              <a:defRPr sz="1778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185"/>
            </a:lvl1pPr>
            <a:lvl2pPr marL="338665" indent="0">
              <a:buNone/>
              <a:defRPr sz="1037"/>
            </a:lvl2pPr>
            <a:lvl3pPr marL="677330" indent="0">
              <a:buNone/>
              <a:defRPr sz="889"/>
            </a:lvl3pPr>
            <a:lvl4pPr marL="1015996" indent="0">
              <a:buNone/>
              <a:defRPr sz="741"/>
            </a:lvl4pPr>
            <a:lvl5pPr marL="1354661" indent="0">
              <a:buNone/>
              <a:defRPr sz="741"/>
            </a:lvl5pPr>
            <a:lvl6pPr marL="1693327" indent="0">
              <a:buNone/>
              <a:defRPr sz="741"/>
            </a:lvl6pPr>
            <a:lvl7pPr marL="2031992" indent="0">
              <a:buNone/>
              <a:defRPr sz="741"/>
            </a:lvl7pPr>
            <a:lvl8pPr marL="2370658" indent="0">
              <a:buNone/>
              <a:defRPr sz="741"/>
            </a:lvl8pPr>
            <a:lvl9pPr marL="2709323" indent="0">
              <a:buNone/>
              <a:defRPr sz="74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1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37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370"/>
            </a:lvl1pPr>
            <a:lvl2pPr marL="338665" indent="0">
              <a:buNone/>
              <a:defRPr sz="2074"/>
            </a:lvl2pPr>
            <a:lvl3pPr marL="677330" indent="0">
              <a:buNone/>
              <a:defRPr sz="1778"/>
            </a:lvl3pPr>
            <a:lvl4pPr marL="1015996" indent="0">
              <a:buNone/>
              <a:defRPr sz="1481"/>
            </a:lvl4pPr>
            <a:lvl5pPr marL="1354661" indent="0">
              <a:buNone/>
              <a:defRPr sz="1481"/>
            </a:lvl5pPr>
            <a:lvl6pPr marL="1693327" indent="0">
              <a:buNone/>
              <a:defRPr sz="1481"/>
            </a:lvl6pPr>
            <a:lvl7pPr marL="2031992" indent="0">
              <a:buNone/>
              <a:defRPr sz="1481"/>
            </a:lvl7pPr>
            <a:lvl8pPr marL="2370658" indent="0">
              <a:buNone/>
              <a:defRPr sz="1481"/>
            </a:lvl8pPr>
            <a:lvl9pPr marL="2709323" indent="0">
              <a:buNone/>
              <a:defRPr sz="1481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185"/>
            </a:lvl1pPr>
            <a:lvl2pPr marL="338665" indent="0">
              <a:buNone/>
              <a:defRPr sz="1037"/>
            </a:lvl2pPr>
            <a:lvl3pPr marL="677330" indent="0">
              <a:buNone/>
              <a:defRPr sz="889"/>
            </a:lvl3pPr>
            <a:lvl4pPr marL="1015996" indent="0">
              <a:buNone/>
              <a:defRPr sz="741"/>
            </a:lvl4pPr>
            <a:lvl5pPr marL="1354661" indent="0">
              <a:buNone/>
              <a:defRPr sz="741"/>
            </a:lvl5pPr>
            <a:lvl6pPr marL="1693327" indent="0">
              <a:buNone/>
              <a:defRPr sz="741"/>
            </a:lvl6pPr>
            <a:lvl7pPr marL="2031992" indent="0">
              <a:buNone/>
              <a:defRPr sz="741"/>
            </a:lvl7pPr>
            <a:lvl8pPr marL="2370658" indent="0">
              <a:buNone/>
              <a:defRPr sz="741"/>
            </a:lvl8pPr>
            <a:lvl9pPr marL="2709323" indent="0">
              <a:buNone/>
              <a:defRPr sz="74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8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33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33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7733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7733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65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77330" rtl="0" eaLnBrk="1" latinLnBrk="0" hangingPunct="1">
        <a:lnSpc>
          <a:spcPct val="90000"/>
        </a:lnSpc>
        <a:spcBef>
          <a:spcPct val="0"/>
        </a:spcBef>
        <a:buNone/>
        <a:defRPr sz="32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333" indent="-169333" algn="l" defTabSz="677330" rtl="0" eaLnBrk="1" latinLnBrk="0" hangingPunct="1">
        <a:lnSpc>
          <a:spcPct val="90000"/>
        </a:lnSpc>
        <a:spcBef>
          <a:spcPts val="741"/>
        </a:spcBef>
        <a:buFont typeface="Arial" panose="020B0604020202020204" pitchFamily="34" charset="0"/>
        <a:buChar char="•"/>
        <a:defRPr sz="2074" kern="1200">
          <a:solidFill>
            <a:schemeClr val="tx1"/>
          </a:solidFill>
          <a:latin typeface="+mn-lt"/>
          <a:ea typeface="+mn-ea"/>
          <a:cs typeface="+mn-cs"/>
        </a:defRPr>
      </a:lvl1pPr>
      <a:lvl2pPr marL="507998" indent="-169333" algn="l" defTabSz="6773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846663" indent="-169333" algn="l" defTabSz="6773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481" kern="1200">
          <a:solidFill>
            <a:schemeClr val="tx1"/>
          </a:solidFill>
          <a:latin typeface="+mn-lt"/>
          <a:ea typeface="+mn-ea"/>
          <a:cs typeface="+mn-cs"/>
        </a:defRPr>
      </a:lvl3pPr>
      <a:lvl4pPr marL="1185328" indent="-169333" algn="l" defTabSz="6773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523994" indent="-169333" algn="l" defTabSz="6773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862659" indent="-169333" algn="l" defTabSz="6773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201325" indent="-169333" algn="l" defTabSz="6773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539990" indent="-169333" algn="l" defTabSz="6773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878656" indent="-169333" algn="l" defTabSz="677330" rtl="0" eaLnBrk="1" latinLnBrk="0" hangingPunct="1">
        <a:lnSpc>
          <a:spcPct val="90000"/>
        </a:lnSpc>
        <a:spcBef>
          <a:spcPts val="370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73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38665" algn="l" defTabSz="6773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77330" algn="l" defTabSz="6773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15996" algn="l" defTabSz="6773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54661" algn="l" defTabSz="6773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93327" algn="l" defTabSz="6773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31992" algn="l" defTabSz="6773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370658" algn="l" defTabSz="6773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09323" algn="l" defTabSz="677330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57AB20E-3139-4028-AAF8-AE5A09CBB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1EFE64D-42EB-4B12-8DE5-436CAF5F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8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F219B0-0736-4889-90AD-07B0ED202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2" y="2300989"/>
            <a:ext cx="6963604" cy="2831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7F890E-4727-475F-A188-A914457EA227}"/>
              </a:ext>
            </a:extLst>
          </p:cNvPr>
          <p:cNvSpPr txBox="1"/>
          <p:nvPr/>
        </p:nvSpPr>
        <p:spPr>
          <a:xfrm>
            <a:off x="56444" y="1191195"/>
            <a:ext cx="9087556" cy="1186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7330"/>
            <a:r>
              <a:rPr lang="en-US" sz="355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My dear students</a:t>
            </a:r>
          </a:p>
          <a:p>
            <a:pPr algn="ctr" defTabSz="677330"/>
            <a:r>
              <a:rPr lang="en-US" sz="355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 to my class</a:t>
            </a:r>
          </a:p>
        </p:txBody>
      </p:sp>
    </p:spTree>
    <p:extLst>
      <p:ext uri="{BB962C8B-B14F-4D97-AF65-F5344CB8AC3E}">
        <p14:creationId xmlns:p14="http://schemas.microsoft.com/office/powerpoint/2010/main" val="369223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2348880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Play a game with the ball</a:t>
            </a:r>
          </a:p>
          <a:p>
            <a:pPr algn="ctr"/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One will throw the ball and another one will catch.</a:t>
            </a:r>
          </a:p>
          <a:p>
            <a:pPr algn="ctr"/>
            <a:r>
              <a:rPr 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student who catch the ball will say ‘How are you?’</a:t>
            </a:r>
          </a:p>
          <a:p>
            <a:pPr algn="ctr"/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In reply ‘Fine, thank you.’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0232" y="285728"/>
            <a:ext cx="480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89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5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E9FDA1-DB9F-453D-A30E-BE55129012F3}"/>
              </a:ext>
            </a:extLst>
          </p:cNvPr>
          <p:cNvSpPr txBox="1"/>
          <p:nvPr/>
        </p:nvSpPr>
        <p:spPr>
          <a:xfrm>
            <a:off x="129657" y="1052736"/>
            <a:ext cx="903111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7330"/>
            <a:r>
              <a:rPr lang="en-US" sz="2667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Teacher’s 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84520-AF6D-4CED-89C3-2A602C1B6679}"/>
              </a:ext>
            </a:extLst>
          </p:cNvPr>
          <p:cNvSpPr txBox="1"/>
          <p:nvPr/>
        </p:nvSpPr>
        <p:spPr>
          <a:xfrm>
            <a:off x="0" y="3717032"/>
            <a:ext cx="9144000" cy="31085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7733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Abdul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Awyal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7733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BA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Honours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in English and MA in English</a:t>
            </a:r>
          </a:p>
          <a:p>
            <a:pPr algn="ctr" defTabSz="67733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pPr algn="ctr" defTabSz="677330"/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Poyratila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Govt. Primary School</a:t>
            </a:r>
          </a:p>
          <a:p>
            <a:pPr algn="ctr" defTabSz="677330"/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Bahubal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Habiganj</a:t>
            </a:r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77330"/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abdulawyal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2012</a:t>
            </a:r>
            <a:r>
              <a:rPr lang="en-US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pPr algn="ctr" defTabSz="677330"/>
            <a:endParaRPr lang="en-US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9F419-CDE2-42FD-8A7D-A49FCCF1B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00809"/>
            <a:ext cx="2356425" cy="1861876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871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E9FDA1-DB9F-453D-A30E-BE55129012F3}"/>
              </a:ext>
            </a:extLst>
          </p:cNvPr>
          <p:cNvSpPr txBox="1"/>
          <p:nvPr/>
        </p:nvSpPr>
        <p:spPr>
          <a:xfrm>
            <a:off x="323272" y="1614305"/>
            <a:ext cx="903111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77330"/>
            <a:r>
              <a:rPr lang="en-US" sz="2667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Lesson 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19CC2-1555-4BFB-8B9B-F77BBB231B7F}"/>
              </a:ext>
            </a:extLst>
          </p:cNvPr>
          <p:cNvSpPr txBox="1"/>
          <p:nvPr/>
        </p:nvSpPr>
        <p:spPr>
          <a:xfrm>
            <a:off x="0" y="2093069"/>
            <a:ext cx="91440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 : One    Subject : English</a:t>
            </a:r>
          </a:p>
          <a:p>
            <a:pPr algn="ctr"/>
            <a:r>
              <a:rPr lang="en-GB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Unit  : </a:t>
            </a:r>
            <a:r>
              <a:rPr lang="en-GB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1</a:t>
            </a:r>
            <a:r>
              <a:rPr lang="en-GB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GB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 </a:t>
            </a:r>
            <a:r>
              <a:rPr lang="en-GB" sz="3600" dirty="0" smtClean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1-3</a:t>
            </a:r>
            <a:endParaRPr lang="en-GB" sz="3600" dirty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GB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Lesson </a:t>
            </a:r>
            <a:r>
              <a:rPr lang="en-GB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title </a:t>
            </a:r>
            <a:r>
              <a:rPr lang="en-GB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Greetings</a:t>
            </a:r>
          </a:p>
          <a:p>
            <a:pPr algn="ctr"/>
            <a:r>
              <a:rPr lang="en-GB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Activity : </a:t>
            </a:r>
            <a:r>
              <a:rPr lang="en-GB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310" y="1772816"/>
            <a:ext cx="83918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Students will be able to </a:t>
            </a:r>
          </a:p>
          <a:p>
            <a:endParaRPr lang="en-GB" sz="1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1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Listening</a:t>
            </a:r>
            <a:r>
              <a:rPr lang="en-GB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  <a:p>
            <a:r>
              <a:rPr lang="en-GB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1.1.1  become familiar with English sounds by listening to common </a:t>
            </a:r>
            <a:r>
              <a:rPr lang="en-GB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English </a:t>
            </a:r>
            <a:r>
              <a:rPr lang="en-GB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words</a:t>
            </a:r>
            <a:r>
              <a:rPr lang="en-GB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</a:p>
          <a:p>
            <a:r>
              <a:rPr lang="en-GB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3.1.1 understand simple question about students.</a:t>
            </a:r>
          </a:p>
          <a:p>
            <a:r>
              <a:rPr lang="en-GB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3.2.1 understand simple statements. </a:t>
            </a:r>
            <a:endParaRPr lang="en-GB" sz="1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GB" sz="1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GB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Speaking:</a:t>
            </a:r>
          </a:p>
          <a:p>
            <a:r>
              <a:rPr lang="en-GB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2.1.1  greet each other</a:t>
            </a:r>
            <a:r>
              <a:rPr lang="en-GB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</a:p>
          <a:p>
            <a:r>
              <a:rPr lang="en-GB" sz="1600" dirty="0" smtClean="0">
                <a:latin typeface="Nikosh" panose="02000000000000000000" pitchFamily="2" charset="0"/>
                <a:cs typeface="Nikosh" panose="02000000000000000000" pitchFamily="2" charset="0"/>
              </a:rPr>
              <a:t>3.1.1 answer question asked by the teacher about students.</a:t>
            </a:r>
            <a:endParaRPr lang="en-GB" sz="1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GB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1143000"/>
          </a:xfrm>
        </p:spPr>
        <p:txBody>
          <a:bodyPr>
            <a:noAutofit/>
          </a:bodyPr>
          <a:lstStyle/>
          <a:p>
            <a:r>
              <a:rPr lang="en-GB" sz="7200" dirty="0" smtClean="0"/>
              <a:t>Learning Outcomes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33637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47667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Let’s listen and sing a song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Greeting Song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22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64" y="785794"/>
            <a:ext cx="3855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PAIRWORK</a:t>
            </a:r>
            <a:endParaRPr lang="en-GB" sz="48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5"/>
          <a:stretch/>
        </p:blipFill>
        <p:spPr>
          <a:xfrm>
            <a:off x="0" y="1916832"/>
            <a:ext cx="9144000" cy="418144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Open your English book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08720"/>
            <a:ext cx="3733800" cy="493395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1670" y="428604"/>
            <a:ext cx="555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Open at page </a:t>
            </a:r>
            <a:r>
              <a:rPr lang="en-GB" sz="3600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2</a:t>
            </a:r>
            <a:endParaRPr lang="en-GB" sz="3600" dirty="0" smtClean="0">
              <a:solidFill>
                <a:srgbClr val="FF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256"/>
            <a:ext cx="9144000" cy="4613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it 1 Greetings Lesson 1-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88730" end="0.2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1003</TotalTime>
  <Words>165</Words>
  <Application>Microsoft Office PowerPoint</Application>
  <PresentationFormat>On-screen Show (4:3)</PresentationFormat>
  <Paragraphs>37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Nikosh</vt:lpstr>
      <vt:lpstr>NikoshBAN</vt:lpstr>
      <vt:lpstr>Office Theme</vt:lpstr>
      <vt:lpstr>1_Office Theme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Sultana</dc:creator>
  <cp:lastModifiedBy>user</cp:lastModifiedBy>
  <cp:revision>121</cp:revision>
  <dcterms:created xsi:type="dcterms:W3CDTF">2006-08-16T00:00:00Z</dcterms:created>
  <dcterms:modified xsi:type="dcterms:W3CDTF">2021-10-23T19:12:25Z</dcterms:modified>
</cp:coreProperties>
</file>