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292" r:id="rId10"/>
    <p:sldId id="293" r:id="rId11"/>
    <p:sldId id="281" r:id="rId12"/>
    <p:sldId id="264" r:id="rId13"/>
    <p:sldId id="265" r:id="rId14"/>
    <p:sldId id="267" r:id="rId15"/>
    <p:sldId id="279" r:id="rId16"/>
    <p:sldId id="271" r:id="rId17"/>
    <p:sldId id="276" r:id="rId18"/>
    <p:sldId id="291" r:id="rId19"/>
    <p:sldId id="299" r:id="rId20"/>
    <p:sldId id="278" r:id="rId21"/>
    <p:sldId id="277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12F"/>
    <a:srgbClr val="D73217"/>
    <a:srgbClr val="C2290A"/>
    <a:srgbClr val="D6DA46"/>
    <a:srgbClr val="1DE35A"/>
    <a:srgbClr val="F33B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65C225-63B7-4812-8B24-43FA08BC7E38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1DC987-AEEB-4086-9BF3-9B8EF4BB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79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14CC-244C-4F25-A6DC-505678F13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7CA5-0962-4DF4-B515-201B5ADAB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B35-800C-4039-967C-635D3075F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CD5-B6B0-4C1B-8D89-B9970D6AF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6515-F8F8-4FD8-86D1-41B5BD51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EAA-65A8-4EDD-BE13-E4BC0AEEF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D98A-4054-4CD9-B8D5-1CF268AF6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380A-A032-44AE-BF6C-31D82E2C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E113-E7B2-4CBA-9EAC-A7E47B894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B888-676C-430A-B167-E27D0C12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CC26-4C6A-4706-A994-DBF1C1B9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F09ED3-0497-4708-84DF-7A313F3E1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Ross (AmarBanglaPost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52400"/>
            <a:ext cx="8305799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181600"/>
            <a:ext cx="5257800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তোমাদেরকে  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4" descr="k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k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62200" y="457200"/>
            <a:ext cx="3810000" cy="59055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কর্মরত কুলি-মজুর</a:t>
            </a:r>
            <a:endParaRPr lang="en-US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8" name="Picture 10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295400"/>
            <a:ext cx="3881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3429000" cy="140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  <a:r>
              <a:rPr lang="bn-BD" sz="5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k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0" y="685800"/>
            <a:ext cx="4953000" cy="5302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চোখ ফেটে এলো জল ,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 ?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যে দধীচিদের হাড় দিয়ে ঐ বাস্প-শকট চলে ,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বাবু সাব এসে চড়িল তাহাতে , কুলিরা পড়িল তলে ।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বেতন দিয়াছ ? – চুপ রো মিথ্যাবাদীর দল ।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 ?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রাজপথে তব চলিছে মোটর , সাগরে জাহাজ চলে 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রেলপথে চলে বাস্প শকট , দেশ ছেয়ে গেল করে ,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বলতো এসব কাহাদের দান , তোমার অট্রালিকা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কার খুনে রাঙা ? – ঠুলি খুলে দেখ , প্রতি ইটে আছে লিখা ।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ACC6"/>
              </a:solidFill>
              <a:cs typeface="Vrinda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5791200"/>
            <a:ext cx="7735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3600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060" name="Rounded Rectangle 2"/>
          <p:cNvSpPr>
            <a:spLocks noChangeArrowheads="1"/>
          </p:cNvSpPr>
          <p:nvPr/>
        </p:nvSpPr>
        <p:spPr bwMode="auto">
          <a:xfrm>
            <a:off x="381000" y="381000"/>
            <a:ext cx="2590800" cy="685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4600" y="27432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3600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429000"/>
            <a:ext cx="4038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4349" y="568982"/>
            <a:ext cx="3116179" cy="196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486400"/>
            <a:ext cx="8070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4400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4098" name="Picture 2" descr="C:\Users\User\Desktop\Sagorika Power point\Image-2\ghoom_1309616718_1-crying-woman.jpg"/>
          <p:cNvPicPr>
            <a:picLocks noChangeAspect="1" noChangeArrowheads="1"/>
          </p:cNvPicPr>
          <p:nvPr/>
        </p:nvPicPr>
        <p:blipFill>
          <a:blip r:embed="rId2"/>
          <a:srcRect b="5769"/>
          <a:stretch>
            <a:fillRect/>
          </a:stretch>
        </p:blipFill>
        <p:spPr bwMode="auto">
          <a:xfrm>
            <a:off x="2514600" y="457200"/>
            <a:ext cx="3990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LAB_3_User\Pictures\vlcsnap-2015-02-02-15h20m29s1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329" y="3414840"/>
            <a:ext cx="3750792" cy="189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133600" y="2667000"/>
            <a:ext cx="471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4400"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5486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</p:txBody>
      </p:sp>
      <p:pic>
        <p:nvPicPr>
          <p:cNvPr id="6" name="Picture 2" descr="C:\Users\User\Desktop\Sagorika Power point\Image-2\untitled-13_49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Sagorika Power point\Image-2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3528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447800" y="25908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486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</a:p>
        </p:txBody>
      </p:sp>
      <p:pic>
        <p:nvPicPr>
          <p:cNvPr id="5123" name="Picture 3" descr="C:\Users\User\Desktop\Sagorika Power point\Image-2\image_160_21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052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Sagorika Power point\Image-2\bc1da5802edfece2c7bd87d39c9c022a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3454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Sagorika Power point\Image-2\5546899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81400"/>
            <a:ext cx="33432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295400" y="27432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4546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রেলপথে চলে বাষ্প-শকট,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দেশ ছেয়ে গেল কলে।</a:t>
            </a:r>
          </a:p>
        </p:txBody>
      </p:sp>
      <p:pic>
        <p:nvPicPr>
          <p:cNvPr id="6147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Sagorika Power point\Image-2\garmentswor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3962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D:\image bangla 8\Image- Kuli\img_4071_7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tretch>
            <a:fillRect/>
          </a:stretch>
        </p:blipFill>
        <p:spPr bwMode="auto">
          <a:xfrm>
            <a:off x="774700" y="3354424"/>
            <a:ext cx="3121572" cy="1700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62000" y="24384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রাজপথে তবু চলিছে মটর, সাগরে জাহাজ চলে,</a:t>
            </a: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0088" y="56070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কার খুনে রাঙা?-ঠুলি খুলে দেখ, প্রতি ইটে আছে লিখা।</a:t>
            </a:r>
          </a:p>
        </p:txBody>
      </p:sp>
      <p:pic>
        <p:nvPicPr>
          <p:cNvPr id="9219" name="Picture 3" descr="C:\Users\User\Desktop\Sagorika Power point\Image-2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346233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somewherein/assets/images/thumbs/Unique_soulz_1307172157_1-afa15e0477b239bccff8bada702c0f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52800"/>
            <a:ext cx="328136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2835275" y="393839"/>
            <a:ext cx="3121572" cy="2165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19200" y="25908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7800" y="558165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8194" name="Picture 2" descr="C:\Users\User\Desktop\Sagorika Power point\Image-2\image_8724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3905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User\Desktop\Sagorika Power point\Image-2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05200"/>
            <a:ext cx="3063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C:\Users\Cambrian College\Desktop\extra\project 1\upekkhit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249613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43000" y="25146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ধূলিকণা জানে,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62200" y="533400"/>
            <a:ext cx="4267200" cy="121920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5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54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397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905000" y="304800"/>
            <a:ext cx="5410200" cy="1295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60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286000"/>
            <a:ext cx="3581400" cy="1981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সেলিনা সুলতানা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শিক্ষিকা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ফুলতলা আবেদিয়া দাখিল মাদ্রাসা।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সদর, যশোর।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cs typeface="Vrinda" pitchFamily="2" charset="0"/>
            </a:endParaRPr>
          </a:p>
        </p:txBody>
      </p:sp>
      <p:pic>
        <p:nvPicPr>
          <p:cNvPr id="2050" name="Picture 2" descr="C:\Users\User\Desktop\Sagorika Power point\Image-2\14172338274641-367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er\Desktop\Sagorika Power point\Image-2\sanchitanindya_1354553371_4-543038_10151248539948270_18599532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670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466850"/>
            <a:ext cx="1687513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অট্টালিকা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762250"/>
            <a:ext cx="1755775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বাষ্প-শকট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466850"/>
            <a:ext cx="4092575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প্রাসাদ/ সুউচ্চ দালান বা ইমারত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747963"/>
            <a:ext cx="3594100" cy="604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বাষ্প দ্বারা চালিত গাড়ি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Sagorika Power point\Image-2\image_159223_1.rajshahi-sonali-bank-robbery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0386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3962400"/>
            <a:ext cx="1111250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শাবল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5750" y="4133850"/>
            <a:ext cx="4737100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লোহার তৈরি মাটি খোঁড়ার হাতিয়ার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263" y="5562600"/>
            <a:ext cx="1062037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ক্রোর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38" y="5410200"/>
            <a:ext cx="3081337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১,০০,০০,০০০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8863" y="5562600"/>
            <a:ext cx="1101725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3048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35050"/>
          </a:xfrm>
          <a:prstGeom prst="rect">
            <a:avLst/>
          </a:prstGeom>
          <a:solidFill>
            <a:srgbClr val="9933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971800"/>
            <a:ext cx="7772400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তোমার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কুলি বা মজুরের </a:t>
            </a:r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জীবন নিয়ে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রচনা লিখ।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895600"/>
            <a:ext cx="7772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শ্রমিকদের প্রতি আমাদের কী করনীয় বলে তুমি মনে কর।</a:t>
            </a:r>
            <a:endParaRPr lang="en-US" sz="32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057400"/>
            <a:ext cx="7467600" cy="286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শাবল শব্দের অর্থ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ছোটদের জন্য লেখা নজরুলের নাটকের নাম 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কুলি-মজুর কবিতায় কবি কাদের জয়গান করেছেন?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কুলি-মজুর কবিতাটি কার লেখা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en-US" sz="36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31975" y="460375"/>
            <a:ext cx="5102225" cy="796925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11" y="160533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4495800"/>
            <a:ext cx="7772400" cy="1157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তোমার পরিচিত বিভিন্ন শ্রেণি পেশার মানুষের একটি তালিকা </a:t>
            </a:r>
          </a:p>
          <a:p>
            <a:r>
              <a:rPr lang="bn-BD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তৈরি করবে ।</a:t>
            </a:r>
            <a:endParaRPr lang="en-US" sz="32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icture19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D73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191000" cy="12414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95400" y="2133600"/>
            <a:ext cx="6705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 শিরোনামঃ কুলি-মজুর (কবিতা)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40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তারিখঃ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k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240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8862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906463" y="3182938"/>
            <a:ext cx="7026275" cy="1944687"/>
          </a:xfrm>
          <a:prstGeom prst="roundRect">
            <a:avLst>
              <a:gd name="adj" fmla="val 50000"/>
            </a:avLst>
          </a:prstGeom>
          <a:solidFill>
            <a:srgbClr val="F33B5A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কুলি-মজুর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(কবিতা)</a:t>
            </a: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bn-BD" sz="280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895600"/>
            <a:ext cx="6934200" cy="3044825"/>
          </a:xfrm>
          <a:prstGeom prst="rect">
            <a:avLst/>
          </a:prstGeom>
          <a:solidFill>
            <a:srgbClr val="DFF12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কুলি-মজুর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কি বোঝায়?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কবিতাটি সুন্দর ভাবে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আবৃতি করতে পারবে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FontTx/>
              <a:buAutoNum type="arabicPeriod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4800600" cy="762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u="sng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15307"/>
            <a:ext cx="8229600" cy="707522"/>
          </a:xfr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nip Diagonal Corner Rectangle 3"/>
          <p:cNvSpPr>
            <a:spLocks noChangeArrowheads="1"/>
          </p:cNvSpPr>
          <p:nvPr/>
        </p:nvSpPr>
        <p:spPr bwMode="auto">
          <a:xfrm>
            <a:off x="5295900" y="2667000"/>
            <a:ext cx="3697288" cy="685800"/>
          </a:xfrm>
          <a:custGeom>
            <a:avLst/>
            <a:gdLst>
              <a:gd name="T0" fmla="*/ 3697534 w 3697534"/>
              <a:gd name="T1" fmla="*/ 342900 h 685800"/>
              <a:gd name="T2" fmla="*/ 1848767 w 3697534"/>
              <a:gd name="T3" fmla="*/ 685800 h 685800"/>
              <a:gd name="T4" fmla="*/ 0 w 3697534"/>
              <a:gd name="T5" fmla="*/ 342900 h 685800"/>
              <a:gd name="T6" fmla="*/ 1848767 w 3697534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0"/>
              <a:gd name="T14" fmla="*/ 3640383 w 3697534"/>
              <a:gd name="T15" fmla="*/ 628649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0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0"/>
                </a:lnTo>
                <a:lnTo>
                  <a:pt x="114302" y="685800"/>
                </a:lnTo>
                <a:lnTo>
                  <a:pt x="0" y="571498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আসানসোলের চুরুলিয়া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>
            <a:spLocks noChangeArrowheads="1"/>
          </p:cNvSpPr>
          <p:nvPr/>
        </p:nvSpPr>
        <p:spPr bwMode="auto">
          <a:xfrm>
            <a:off x="5308600" y="5867400"/>
            <a:ext cx="3697288" cy="685800"/>
          </a:xfrm>
          <a:custGeom>
            <a:avLst/>
            <a:gdLst>
              <a:gd name="T0" fmla="*/ 3697534 w 3697534"/>
              <a:gd name="T1" fmla="*/ 342901 h 685801"/>
              <a:gd name="T2" fmla="*/ 1848767 w 3697534"/>
              <a:gd name="T3" fmla="*/ 685801 h 685801"/>
              <a:gd name="T4" fmla="*/ 0 w 3697534"/>
              <a:gd name="T5" fmla="*/ 342901 h 685801"/>
              <a:gd name="T6" fmla="*/ 1848767 w 3697534"/>
              <a:gd name="T7" fmla="*/ 0 h 68580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1"/>
              <a:gd name="T14" fmla="*/ 3640383 w 3697534"/>
              <a:gd name="T15" fmla="*/ 628650 h 685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1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1"/>
                </a:lnTo>
                <a:lnTo>
                  <a:pt x="114302" y="685801"/>
                </a:lnTo>
                <a:lnTo>
                  <a:pt x="0" y="57149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২৯ আগস্ট ১৯৭৬খ্রি: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>
            <a:spLocks noChangeArrowheads="1"/>
          </p:cNvSpPr>
          <p:nvPr/>
        </p:nvSpPr>
        <p:spPr bwMode="auto">
          <a:xfrm>
            <a:off x="5308600" y="3543300"/>
            <a:ext cx="3697288" cy="1141413"/>
          </a:xfrm>
          <a:custGeom>
            <a:avLst/>
            <a:gdLst>
              <a:gd name="T0" fmla="*/ 3697534 w 3697534"/>
              <a:gd name="T1" fmla="*/ 570932 h 1141863"/>
              <a:gd name="T2" fmla="*/ 1848767 w 3697534"/>
              <a:gd name="T3" fmla="*/ 1141863 h 1141863"/>
              <a:gd name="T4" fmla="*/ 0 w 3697534"/>
              <a:gd name="T5" fmla="*/ 570932 h 1141863"/>
              <a:gd name="T6" fmla="*/ 1848767 w 3697534"/>
              <a:gd name="T7" fmla="*/ 0 h 1141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157 w 3697534"/>
              <a:gd name="T13" fmla="*/ 95157 h 1141863"/>
              <a:gd name="T14" fmla="*/ 3602377 w 3697534"/>
              <a:gd name="T15" fmla="*/ 1046706 h 1141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1141863">
                <a:moveTo>
                  <a:pt x="0" y="0"/>
                </a:moveTo>
                <a:lnTo>
                  <a:pt x="3507220" y="0"/>
                </a:lnTo>
                <a:lnTo>
                  <a:pt x="3697534" y="190314"/>
                </a:lnTo>
                <a:lnTo>
                  <a:pt x="3697534" y="1141863"/>
                </a:lnTo>
                <a:lnTo>
                  <a:pt x="190314" y="1141863"/>
                </a:lnTo>
                <a:lnTo>
                  <a:pt x="0" y="95154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ঝিঙেফুল, সঞ্চয়ন, পুতুলের বিয়ে ইত্যাদি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>
            <a:spLocks noChangeArrowheads="1"/>
          </p:cNvSpPr>
          <p:nvPr/>
        </p:nvSpPr>
        <p:spPr bwMode="auto">
          <a:xfrm>
            <a:off x="457200" y="1676400"/>
            <a:ext cx="1947863" cy="685800"/>
          </a:xfrm>
          <a:prstGeom prst="homePlate">
            <a:avLst>
              <a:gd name="adj" fmla="val 3407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</a:t>
            </a:r>
            <a:endParaRPr lang="en-US" sz="4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Pentagon 7"/>
          <p:cNvSpPr>
            <a:spLocks noChangeArrowheads="1"/>
          </p:cNvSpPr>
          <p:nvPr/>
        </p:nvSpPr>
        <p:spPr bwMode="auto">
          <a:xfrm>
            <a:off x="533400" y="2590800"/>
            <a:ext cx="1947863" cy="685800"/>
          </a:xfrm>
          <a:prstGeom prst="homePlate">
            <a:avLst>
              <a:gd name="adj" fmla="val 36069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জন্মস্থান-</a:t>
            </a:r>
            <a:endParaRPr lang="en-US" sz="4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381000" y="3581400"/>
            <a:ext cx="1947863" cy="990600"/>
          </a:xfrm>
          <a:prstGeom prst="homePlate">
            <a:avLst>
              <a:gd name="adj" fmla="val 32081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 রচনা - </a:t>
            </a: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381000" y="5791200"/>
            <a:ext cx="1947863" cy="685800"/>
          </a:xfrm>
          <a:prstGeom prst="homePlate">
            <a:avLst>
              <a:gd name="adj" fmla="val 38054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 -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Snip Diagonal Corner Rectangle 10"/>
          <p:cNvSpPr>
            <a:spLocks noChangeArrowheads="1"/>
          </p:cNvSpPr>
          <p:nvPr/>
        </p:nvSpPr>
        <p:spPr bwMode="auto">
          <a:xfrm>
            <a:off x="5294313" y="1601788"/>
            <a:ext cx="3697287" cy="838200"/>
          </a:xfrm>
          <a:custGeom>
            <a:avLst/>
            <a:gdLst>
              <a:gd name="T0" fmla="*/ 3697534 w 3697534"/>
              <a:gd name="T1" fmla="*/ 419100 h 838200"/>
              <a:gd name="T2" fmla="*/ 1848767 w 3697534"/>
              <a:gd name="T3" fmla="*/ 838200 h 838200"/>
              <a:gd name="T4" fmla="*/ 0 w 3697534"/>
              <a:gd name="T5" fmla="*/ 419100 h 838200"/>
              <a:gd name="T6" fmla="*/ 1848767 w 3697534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9851 w 3697534"/>
              <a:gd name="T13" fmla="*/ 69851 h 838200"/>
              <a:gd name="T14" fmla="*/ 3627683 w 3697534"/>
              <a:gd name="T15" fmla="*/ 768349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838200">
                <a:moveTo>
                  <a:pt x="0" y="0"/>
                </a:moveTo>
                <a:lnTo>
                  <a:pt x="3557831" y="0"/>
                </a:lnTo>
                <a:lnTo>
                  <a:pt x="3697534" y="139703"/>
                </a:lnTo>
                <a:lnTo>
                  <a:pt x="3697534" y="838200"/>
                </a:lnTo>
                <a:lnTo>
                  <a:pt x="139703" y="838200"/>
                </a:lnTo>
                <a:lnTo>
                  <a:pt x="0" y="698497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২৪ মে ১৮৯৯ খ্রি: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uyuiyui\Image- Kuli\artworks-000080610799-3jsnb0-t500x50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151493" y="2254099"/>
            <a:ext cx="2678734" cy="3100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3" name="Snip Diagonal Corner Rectangle 12"/>
          <p:cNvSpPr>
            <a:spLocks noChangeArrowheads="1"/>
          </p:cNvSpPr>
          <p:nvPr/>
        </p:nvSpPr>
        <p:spPr bwMode="auto">
          <a:xfrm>
            <a:off x="5310188" y="4929188"/>
            <a:ext cx="3697287" cy="685800"/>
          </a:xfrm>
          <a:custGeom>
            <a:avLst/>
            <a:gdLst>
              <a:gd name="T0" fmla="*/ 3697534 w 3697534"/>
              <a:gd name="T1" fmla="*/ 342901 h 685801"/>
              <a:gd name="T2" fmla="*/ 1848767 w 3697534"/>
              <a:gd name="T3" fmla="*/ 685801 h 685801"/>
              <a:gd name="T4" fmla="*/ 0 w 3697534"/>
              <a:gd name="T5" fmla="*/ 342901 h 685801"/>
              <a:gd name="T6" fmla="*/ 1848767 w 3697534"/>
              <a:gd name="T7" fmla="*/ 0 h 68580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1"/>
              <a:gd name="T14" fmla="*/ 3640383 w 3697534"/>
              <a:gd name="T15" fmla="*/ 628650 h 685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1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1"/>
                </a:lnTo>
                <a:lnTo>
                  <a:pt x="114302" y="685801"/>
                </a:lnTo>
                <a:lnTo>
                  <a:pt x="0" y="57149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ও বিদ্রোহী কবি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>
            <a:spLocks noChangeArrowheads="1"/>
          </p:cNvSpPr>
          <p:nvPr/>
        </p:nvSpPr>
        <p:spPr bwMode="auto">
          <a:xfrm>
            <a:off x="381000" y="4876800"/>
            <a:ext cx="1949450" cy="685800"/>
          </a:xfrm>
          <a:prstGeom prst="homePlate">
            <a:avLst>
              <a:gd name="adj" fmla="val 38085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97" name="AutoShape 20"/>
          <p:cNvSpPr>
            <a:spLocks noChangeArrowheads="1"/>
          </p:cNvSpPr>
          <p:nvPr/>
        </p:nvSpPr>
        <p:spPr bwMode="auto">
          <a:xfrm>
            <a:off x="4343400" y="19050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utoShape 23"/>
          <p:cNvSpPr>
            <a:spLocks noChangeArrowheads="1"/>
          </p:cNvSpPr>
          <p:nvPr/>
        </p:nvSpPr>
        <p:spPr bwMode="auto">
          <a:xfrm>
            <a:off x="4876800" y="2819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AutoShape 24"/>
          <p:cNvSpPr>
            <a:spLocks noChangeArrowheads="1"/>
          </p:cNvSpPr>
          <p:nvPr/>
        </p:nvSpPr>
        <p:spPr bwMode="auto">
          <a:xfrm>
            <a:off x="4953000" y="3657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AutoShape 25"/>
          <p:cNvSpPr>
            <a:spLocks noChangeArrowheads="1"/>
          </p:cNvSpPr>
          <p:nvPr/>
        </p:nvSpPr>
        <p:spPr bwMode="auto">
          <a:xfrm>
            <a:off x="4876800" y="4267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6"/>
          <p:cNvSpPr>
            <a:spLocks noChangeArrowheads="1"/>
          </p:cNvSpPr>
          <p:nvPr/>
        </p:nvSpPr>
        <p:spPr bwMode="auto">
          <a:xfrm>
            <a:off x="4572000" y="5105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7"/>
          <p:cNvSpPr>
            <a:spLocks noChangeArrowheads="1"/>
          </p:cNvSpPr>
          <p:nvPr/>
        </p:nvSpPr>
        <p:spPr bwMode="auto">
          <a:xfrm>
            <a:off x="4495800" y="60198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Pentagon 6"/>
          <p:cNvSpPr>
            <a:spLocks noChangeArrowheads="1"/>
          </p:cNvSpPr>
          <p:nvPr/>
        </p:nvSpPr>
        <p:spPr bwMode="auto">
          <a:xfrm>
            <a:off x="1981200" y="5410200"/>
            <a:ext cx="3200400" cy="685800"/>
          </a:xfrm>
          <a:prstGeom prst="homePlate">
            <a:avLst>
              <a:gd name="adj" fmla="val 55978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05000" y="4648200"/>
            <a:ext cx="51816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3600" b="1">
                <a:latin typeface="NikoshBAN" pitchFamily="2" charset="0"/>
                <a:cs typeface="NikoshBAN" pitchFamily="2" charset="0"/>
              </a:rPr>
              <a:t> অডিও এর মাধ্যমে কবিতাটি শুনি।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042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600" y="2514600"/>
          <a:ext cx="1066800" cy="900113"/>
        </p:xfrm>
        <a:graphic>
          <a:graphicData uri="http://schemas.openxmlformats.org/presentationml/2006/ole">
            <p:oleObj spid="_x0000_s60424" name="Packager Shell Object" showAsIcon="1" r:id="rId3" imgW="914400" imgH="771525" progId="Package">
              <p:embed/>
            </p:oleObj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0" y="838200"/>
            <a:ext cx="3810000" cy="59055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কুলি-মজুর </a:t>
            </a:r>
            <a:r>
              <a:rPr lang="bn-BD" sz="2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(কবিতা)</a:t>
            </a:r>
            <a:endParaRPr lang="en-US" sz="24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4" name="Picture 2" descr="D:\image bangla 8\may\0,,2504019_4,0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12574" y="3787462"/>
            <a:ext cx="3890221" cy="2313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988" name="Picture 2" descr="http://dhakareport24.com/assets/images/news_images/2014/02/07/image_14532.jpg"/>
          <p:cNvPicPr>
            <a:picLocks noChangeAspect="1" noChangeArrowheads="1"/>
          </p:cNvPicPr>
          <p:nvPr/>
        </p:nvPicPr>
        <p:blipFill>
          <a:blip r:embed="rId3"/>
          <a:srcRect b="4024"/>
          <a:stretch>
            <a:fillRect/>
          </a:stretch>
        </p:blipFill>
        <p:spPr bwMode="auto">
          <a:xfrm>
            <a:off x="457200" y="1368425"/>
            <a:ext cx="37560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62200" y="457200"/>
            <a:ext cx="3810000" cy="59055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কর্মরত কুলি-মজুর</a:t>
            </a:r>
            <a:endParaRPr lang="en-US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Picture1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57600"/>
            <a:ext cx="35052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473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কবি পরিচিতি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ict</cp:lastModifiedBy>
  <cp:revision>73</cp:revision>
  <dcterms:created xsi:type="dcterms:W3CDTF">2015-05-05T06:43:27Z</dcterms:created>
  <dcterms:modified xsi:type="dcterms:W3CDTF">2021-10-24T03:22:43Z</dcterms:modified>
</cp:coreProperties>
</file>