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3" r:id="rId5"/>
    <p:sldId id="256" r:id="rId6"/>
    <p:sldId id="257" r:id="rId7"/>
    <p:sldId id="258" r:id="rId8"/>
    <p:sldId id="264" r:id="rId9"/>
    <p:sldId id="265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C1CA"/>
    <a:srgbClr val="370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BE2B-7B33-46DF-9594-0BBD14BD502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AA53-11DB-498E-A413-6A4BF2E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9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BE2B-7B33-46DF-9594-0BBD14BD502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AA53-11DB-498E-A413-6A4BF2E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BE2B-7B33-46DF-9594-0BBD14BD502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AA53-11DB-498E-A413-6A4BF2E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1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BE2B-7B33-46DF-9594-0BBD14BD502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AA53-11DB-498E-A413-6A4BF2E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BE2B-7B33-46DF-9594-0BBD14BD502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AA53-11DB-498E-A413-6A4BF2E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3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BE2B-7B33-46DF-9594-0BBD14BD502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AA53-11DB-498E-A413-6A4BF2E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4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BE2B-7B33-46DF-9594-0BBD14BD502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AA53-11DB-498E-A413-6A4BF2E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8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BE2B-7B33-46DF-9594-0BBD14BD502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AA53-11DB-498E-A413-6A4BF2E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2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BE2B-7B33-46DF-9594-0BBD14BD502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AA53-11DB-498E-A413-6A4BF2E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1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BE2B-7B33-46DF-9594-0BBD14BD502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AA53-11DB-498E-A413-6A4BF2E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BE2B-7B33-46DF-9594-0BBD14BD502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AA53-11DB-498E-A413-6A4BF2E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7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BE2B-7B33-46DF-9594-0BBD14BD502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AA53-11DB-498E-A413-6A4BF2E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jp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pn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7.pn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pn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pn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bg1"/>
            </a:gs>
            <a:gs pos="32000">
              <a:srgbClr val="00B050"/>
            </a:gs>
            <a:gs pos="49000">
              <a:schemeClr val="accent2">
                <a:lumMod val="75000"/>
              </a:schemeClr>
            </a:gs>
            <a:gs pos="95000">
              <a:srgbClr val="00B0F0"/>
            </a:gs>
            <a:gs pos="68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0016" y="916465"/>
            <a:ext cx="4953600" cy="24006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15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17566"/>
            <a:ext cx="11808823" cy="6515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71" y="1"/>
            <a:ext cx="80205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4.44444E-6 L 0.00026 0.52246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7625" y="6070583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7625" y="3939533"/>
            <a:ext cx="53302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পল্লির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সুরে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ভরে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</a:t>
            </a:r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শহুরে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জ্বালা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শব্দদূষণ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0765" y="588312"/>
            <a:ext cx="9763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কবিতাংশটুকু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লেখকের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39403" y="1944035"/>
            <a:ext cx="40676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শব্দদূষণ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’’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সুকুমার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বড়ুয়া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7" t="27458" r="42987" b="18720"/>
          <a:stretch/>
        </p:blipFill>
        <p:spPr>
          <a:xfrm>
            <a:off x="159317" y="2160246"/>
            <a:ext cx="2964746" cy="3774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0" y="5935032"/>
            <a:ext cx="6497781" cy="880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5678992" y="5935032"/>
            <a:ext cx="6497781" cy="8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2954" y="605072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42954" y="2999690"/>
            <a:ext cx="53302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তুমি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ভালোবাসার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শিল্পী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বলবে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হেসে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তখন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0765" y="588312"/>
            <a:ext cx="9763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কবিতাংশটুকু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লেখকের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6603" y="1952184"/>
            <a:ext cx="40676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’’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হাবীব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0" y="5935032"/>
            <a:ext cx="6497781" cy="880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5678992" y="5935032"/>
            <a:ext cx="6497781" cy="880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6" t="22838" r="42078" b="20569"/>
          <a:stretch/>
        </p:blipFill>
        <p:spPr>
          <a:xfrm>
            <a:off x="317507" y="2552348"/>
            <a:ext cx="24688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3835545" y="5935031"/>
            <a:ext cx="609600" cy="4463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18849" y="3540880"/>
            <a:ext cx="478753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যেথায়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ফুটে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কাশ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তটের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চারি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শীতের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বিদেশি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হাঁসের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বসবাস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0765" y="588312"/>
            <a:ext cx="9763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কবিতাংশটুকু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লেখকের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6603" y="1952184"/>
            <a:ext cx="40676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তীরে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’’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রবীন্দ্রনাথ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ঠাকুর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0" y="5935032"/>
            <a:ext cx="6497781" cy="880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5678992" y="5935032"/>
            <a:ext cx="6497781" cy="880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9" t="30461" r="40649" b="9942"/>
          <a:stretch/>
        </p:blipFill>
        <p:spPr>
          <a:xfrm>
            <a:off x="574765" y="2478987"/>
            <a:ext cx="2795452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0503" y="653627"/>
            <a:ext cx="80859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0"/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9600" b="1" dirty="0" smtClean="0">
                <a:ln w="0"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600" b="1" dirty="0" err="1" smtClean="0">
                <a:ln w="0"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সব্বাই</a:t>
            </a:r>
            <a:r>
              <a:rPr lang="en-US" sz="9600" b="1" dirty="0" err="1" smtClean="0">
                <a:ln w="0"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9600" b="1" dirty="0" smtClean="0">
                <a:ln w="0"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9600" b="1" cap="none" spc="0" dirty="0">
              <a:ln w="0"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8846" y="5131586"/>
            <a:ext cx="80859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0"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ভাল</a:t>
            </a:r>
            <a:r>
              <a:rPr lang="en-US" sz="9600" b="1" dirty="0" smtClean="0">
                <a:ln w="0"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600" b="1" dirty="0" err="1" smtClean="0">
                <a:ln w="0"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থেকো</a:t>
            </a:r>
            <a:endParaRPr lang="en-US" sz="9600" b="1" cap="none" spc="0" dirty="0">
              <a:ln w="0"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912" y="4571486"/>
            <a:ext cx="1363321" cy="228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1">
                <a:lumMod val="50000"/>
                <a:lumOff val="50000"/>
              </a:schemeClr>
            </a:gs>
            <a:gs pos="97000">
              <a:srgbClr val="00B050"/>
            </a:gs>
            <a:gs pos="95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5" y="261686"/>
            <a:ext cx="4661842" cy="6321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1086" y="2255307"/>
            <a:ext cx="64530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জগদীশ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রায়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48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4800" dirty="0" smtClean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সুব্রত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খাজাঞ্চী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সঃপ্রাঃবিঃ</a:t>
            </a:r>
            <a:endParaRPr lang="en-US" sz="4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চিরিরবন্দর-দিনাজপুর</a:t>
            </a:r>
            <a:r>
              <a:rPr lang="en-US" sz="48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Email:</a:t>
            </a:r>
          </a:p>
          <a:p>
            <a:pPr algn="ctr"/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jagadishict4@gmail.com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0771" y="409089"/>
            <a:ext cx="2586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60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55634" y="536006"/>
            <a:ext cx="4236720" cy="1985125"/>
            <a:chOff x="3339737" y="1736756"/>
            <a:chExt cx="8148924" cy="33718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39812" y="1136681"/>
              <a:ext cx="3371850" cy="457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516736" y="1136681"/>
              <a:ext cx="3371850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67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4">
                <a:lumMod val="60000"/>
                <a:lumOff val="40000"/>
              </a:schemeClr>
            </a:gs>
            <a:gs pos="86000">
              <a:schemeClr val="bg2">
                <a:lumMod val="75000"/>
              </a:schemeClr>
            </a:gs>
            <a:gs pos="95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33" y="536665"/>
            <a:ext cx="4467225" cy="578466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TextBox 1"/>
          <p:cNvSpPr txBox="1"/>
          <p:nvPr/>
        </p:nvSpPr>
        <p:spPr>
          <a:xfrm>
            <a:off x="3910145" y="1051895"/>
            <a:ext cx="448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7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72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30" y="381000"/>
            <a:ext cx="3429000" cy="609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214" y="363583"/>
            <a:ext cx="3429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1459" y="2930221"/>
            <a:ext cx="42193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৫ম </a:t>
            </a:r>
            <a:r>
              <a:rPr lang="en-US" sz="6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মূল্যায়ণ</a:t>
            </a:r>
            <a:r>
              <a:rPr lang="en-US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8663" y="527918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83463" y="1803158"/>
            <a:ext cx="7896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পঞ্চম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3380" y="3327159"/>
            <a:ext cx="6504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নিজেকে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যাচাই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!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45" y="2726488"/>
            <a:ext cx="1905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80" y="3555892"/>
            <a:ext cx="1905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0" y="2821739"/>
            <a:ext cx="1905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0" y="3555892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/>
            </a:gs>
            <a:gs pos="7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9896" y="5935031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4417" y="3379892"/>
            <a:ext cx="53302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কাল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যেখানে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আঁধার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সেখানে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যেখানে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মন্দ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সেখানে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0765" y="588312"/>
            <a:ext cx="9763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কবিতাংশটুকু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লেখকের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6857" y="2179563"/>
            <a:ext cx="45682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রৌদ্র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’’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শামসুর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রাহমান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4" t="20027" r="42817" b="21042"/>
          <a:stretch/>
        </p:blipFill>
        <p:spPr>
          <a:xfrm>
            <a:off x="320553" y="2521527"/>
            <a:ext cx="1978708" cy="3413503"/>
          </a:xfrm>
          <a:prstGeom prst="rect">
            <a:avLst/>
          </a:prstGeom>
          <a:gradFill>
            <a:gsLst>
              <a:gs pos="52000">
                <a:schemeClr val="bg1"/>
              </a:gs>
              <a:gs pos="1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0" y="5935032"/>
            <a:ext cx="6497781" cy="880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5678992" y="5935032"/>
            <a:ext cx="6497781" cy="8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/>
            </a:gs>
            <a:gs pos="7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9596" y="622017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0" y="5935032"/>
            <a:ext cx="6497781" cy="880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5678992" y="5935032"/>
            <a:ext cx="6497781" cy="880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8999" y="3626707"/>
            <a:ext cx="53302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পাতাল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ফেড়ে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উঠব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আকাশ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ফুঁড়ে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; </a:t>
            </a:r>
          </a:p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বিশ্ব-জগত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দেখব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মুঠোয়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পুরে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0765" y="588312"/>
            <a:ext cx="9763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কবিতাংশটুকু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লেখকের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26857" y="1944035"/>
            <a:ext cx="45682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সংকল্প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’’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নজরুল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ইসলাম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6" t="52174" r="43247" b="20800"/>
          <a:stretch/>
        </p:blipFill>
        <p:spPr>
          <a:xfrm>
            <a:off x="130629" y="2544199"/>
            <a:ext cx="2338252" cy="31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3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uild="p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2605" y="6375383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42954" y="3574456"/>
            <a:ext cx="53302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স্বর্ণলতা</a:t>
            </a:r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ছন্দ-সুরে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ফুলের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প্রজাপতির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0765" y="588312"/>
            <a:ext cx="9763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কবিতাংশটুকু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লেখকের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39403" y="1944035"/>
            <a:ext cx="40676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ফেব্রুয়ারির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’’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লু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রিটন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3" t="27458" r="48961" b="41127"/>
          <a:stretch/>
        </p:blipFill>
        <p:spPr>
          <a:xfrm>
            <a:off x="431075" y="2114526"/>
            <a:ext cx="2677885" cy="346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0" y="5935032"/>
            <a:ext cx="6497781" cy="880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5678992" y="5935032"/>
            <a:ext cx="6497781" cy="8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1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03694" y="616441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0" y="5935032"/>
            <a:ext cx="6497781" cy="880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5678992" y="5935032"/>
            <a:ext cx="6497781" cy="880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2954" y="3574456"/>
            <a:ext cx="53302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ঘাসের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ফুল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হাওয়াতে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দোলাই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মাথা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তুলো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মোদের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পায়ে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ছিঁড়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নরম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0765" y="588312"/>
            <a:ext cx="9763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কবিতাংশটুকু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লেখকের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39403" y="1944035"/>
            <a:ext cx="40676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ঘাসফুল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’’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জ্যোতিরিন্দ্র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মৈত্র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8" t="25609" r="41559" b="20800"/>
          <a:stretch/>
        </p:blipFill>
        <p:spPr>
          <a:xfrm>
            <a:off x="283621" y="1774218"/>
            <a:ext cx="3282539" cy="38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96506" y="6107208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0" y="5935032"/>
            <a:ext cx="6497781" cy="880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7351" r="26802" b="30168"/>
          <a:stretch/>
        </p:blipFill>
        <p:spPr>
          <a:xfrm>
            <a:off x="5678992" y="5935032"/>
            <a:ext cx="6497781" cy="880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5372" y="3513061"/>
            <a:ext cx="957507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শ্রেষ্ট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দিল্লির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নাক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ধার,মনে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বাদশাহ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শুধালে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শাস্ত্রের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শুনাব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অর্নগল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   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0765" y="588312"/>
            <a:ext cx="9763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কবিতাংশটুকু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লেখকের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9403" y="1944035"/>
            <a:ext cx="40676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শিক্ষাগুরুর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মর্যাদা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’’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নওয়াজ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7" t="32772" r="41818" b="16410"/>
          <a:stretch/>
        </p:blipFill>
        <p:spPr>
          <a:xfrm>
            <a:off x="170199" y="1850219"/>
            <a:ext cx="2521131" cy="35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6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287</Words>
  <Application>Microsoft Office PowerPoint</Application>
  <PresentationFormat>Widescreen</PresentationFormat>
  <Paragraphs>70</Paragraphs>
  <Slides>13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Primary Property</dc:creator>
  <cp:lastModifiedBy>Primary Property</cp:lastModifiedBy>
  <cp:revision>59</cp:revision>
  <dcterms:created xsi:type="dcterms:W3CDTF">2021-08-22T18:33:38Z</dcterms:created>
  <dcterms:modified xsi:type="dcterms:W3CDTF">2021-10-25T17:21:59Z</dcterms:modified>
</cp:coreProperties>
</file>