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33CC"/>
    <a:srgbClr val="0000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BB6B-1820-4D88-BCB9-5C65EA2E281C}" type="datetimeFigureOut">
              <a:rPr lang="en-US" smtClean="0"/>
              <a:t>25-Oct-21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E60F-1016-460A-8919-1997B0EB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858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BB6B-1820-4D88-BCB9-5C65EA2E281C}" type="datetimeFigureOut">
              <a:rPr lang="en-US" smtClean="0"/>
              <a:t>25-Oct-21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E60F-1016-460A-8919-1997B0EB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744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BB6B-1820-4D88-BCB9-5C65EA2E281C}" type="datetimeFigureOut">
              <a:rPr lang="en-US" smtClean="0"/>
              <a:t>25-Oct-21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E60F-1016-460A-8919-1997B0EB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07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BB6B-1820-4D88-BCB9-5C65EA2E281C}" type="datetimeFigureOut">
              <a:rPr lang="en-US" smtClean="0"/>
              <a:t>25-Oct-21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E60F-1016-460A-8919-1997B0EB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269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BB6B-1820-4D88-BCB9-5C65EA2E281C}" type="datetimeFigureOut">
              <a:rPr lang="en-US" smtClean="0"/>
              <a:t>25-Oct-21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E60F-1016-460A-8919-1997B0EB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537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BB6B-1820-4D88-BCB9-5C65EA2E281C}" type="datetimeFigureOut">
              <a:rPr lang="en-US" smtClean="0"/>
              <a:t>25-Oct-21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E60F-1016-460A-8919-1997B0EB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041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BB6B-1820-4D88-BCB9-5C65EA2E281C}" type="datetimeFigureOut">
              <a:rPr lang="en-US" smtClean="0"/>
              <a:t>25-Oct-21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E60F-1016-460A-8919-1997B0EB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478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BB6B-1820-4D88-BCB9-5C65EA2E281C}" type="datetimeFigureOut">
              <a:rPr lang="en-US" smtClean="0"/>
              <a:t>25-Oct-21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E60F-1016-460A-8919-1997B0EB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685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BB6B-1820-4D88-BCB9-5C65EA2E281C}" type="datetimeFigureOut">
              <a:rPr lang="en-US" smtClean="0"/>
              <a:t>25-Oct-21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E60F-1016-460A-8919-1997B0EB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27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BB6B-1820-4D88-BCB9-5C65EA2E281C}" type="datetimeFigureOut">
              <a:rPr lang="en-US" smtClean="0"/>
              <a:t>25-Oct-21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E60F-1016-460A-8919-1997B0EB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448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BB6B-1820-4D88-BCB9-5C65EA2E281C}" type="datetimeFigureOut">
              <a:rPr lang="en-US" smtClean="0"/>
              <a:t>25-Oct-21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E60F-1016-460A-8919-1997B0EB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402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6BB6B-1820-4D88-BCB9-5C65EA2E281C}" type="datetimeFigureOut">
              <a:rPr lang="en-US" smtClean="0"/>
              <a:t>25-Oct-21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FE60F-1016-460A-8919-1997B0EB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064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g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1046922"/>
            <a:ext cx="9223513" cy="2463041"/>
          </a:xfrm>
        </p:spPr>
        <p:txBody>
          <a:bodyPr>
            <a:normAutofit fontScale="90000"/>
          </a:bodyPr>
          <a:lstStyle/>
          <a:p>
            <a:r>
              <a:rPr lang="ar-SA" dirty="0">
                <a:solidFill>
                  <a:srgbClr val="000099"/>
                </a:solidFill>
              </a:rPr>
              <a:t>بسم الله الرحمن الرحيم</a:t>
            </a:r>
            <a:br>
              <a:rPr lang="ar-SA" dirty="0">
                <a:solidFill>
                  <a:srgbClr val="000099"/>
                </a:solidFill>
              </a:rPr>
            </a:br>
            <a:br>
              <a:rPr lang="ar-SA" dirty="0">
                <a:solidFill>
                  <a:srgbClr val="000099"/>
                </a:solidFill>
              </a:rPr>
            </a:br>
            <a:r>
              <a:rPr lang="ar-SA" dirty="0">
                <a:solidFill>
                  <a:srgbClr val="000099"/>
                </a:solidFill>
              </a:rPr>
              <a:t>السلام عليكم ورحمة الله</a:t>
            </a:r>
            <a:br>
              <a:rPr lang="ar-SA" dirty="0">
                <a:solidFill>
                  <a:srgbClr val="000099"/>
                </a:solidFill>
              </a:rPr>
            </a:br>
            <a:r>
              <a:rPr lang="ar-SA" dirty="0">
                <a:solidFill>
                  <a:srgbClr val="000099"/>
                </a:solidFill>
              </a:rPr>
              <a:t>اهلا سهلا</a:t>
            </a:r>
            <a:endParaRPr lang="en-US" dirty="0">
              <a:solidFill>
                <a:srgbClr val="000099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8" y="119270"/>
            <a:ext cx="2143125" cy="502257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F6F9A7C-2ECA-492D-B52B-00E7DEAF2D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1676" y="682849"/>
            <a:ext cx="2419350" cy="311681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FDF476C-A9DE-40C0-BF47-E6CA1E2472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060174" y="4089362"/>
            <a:ext cx="12947373" cy="3115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6760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0133" y="936978"/>
            <a:ext cx="572346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>
                <a:solidFill>
                  <a:srgbClr val="0033CC"/>
                </a:solidFill>
              </a:rPr>
              <a:t>وب</a:t>
            </a:r>
            <a:r>
              <a:rPr lang="ar-SA" sz="24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نو الاعيان والعلات كلهم يسقطون بالابن وابن الابن وان سفل وبالأب بالاتفاق وبالجد عند ابي حنيفة رح- ويسقط بنو العلات أيضا بالأخ لاب وام وبالأخت لاب وام اذا صارت عصبة- </a:t>
            </a:r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r>
              <a:rPr lang="ar-SA" dirty="0"/>
              <a:t>اخت لاب</a:t>
            </a:r>
          </a:p>
          <a:p>
            <a:endParaRPr lang="ar-SA" dirty="0"/>
          </a:p>
          <a:p>
            <a:r>
              <a:rPr lang="ar-SA" dirty="0"/>
              <a:t>محروم </a:t>
            </a:r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5836356" y="3962400"/>
            <a:ext cx="11288" cy="564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086578" y="3635022"/>
            <a:ext cx="583635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9460089" y="2833511"/>
            <a:ext cx="711200" cy="8015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726311" y="3714044"/>
            <a:ext cx="162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ابن-</a:t>
            </a:r>
          </a:p>
          <a:p>
            <a:endParaRPr lang="ar-SA" dirty="0"/>
          </a:p>
          <a:p>
            <a:r>
              <a:rPr lang="ar-SA" dirty="0"/>
              <a:t>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389511" y="3635022"/>
            <a:ext cx="1286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اخت لاب وام</a:t>
            </a:r>
          </a:p>
          <a:p>
            <a:endParaRPr lang="ar-SA" dirty="0"/>
          </a:p>
          <a:p>
            <a:r>
              <a:rPr lang="ar-SA" dirty="0"/>
              <a:t>محروم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251245" y="3136344"/>
            <a:ext cx="71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1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1228" y="220717"/>
            <a:ext cx="3233014" cy="54864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523947" y="3529378"/>
            <a:ext cx="1532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5-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5312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61490" y="2176530"/>
            <a:ext cx="59991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/>
              <a:t>الي اللقاء</a:t>
            </a:r>
          </a:p>
          <a:p>
            <a:endParaRPr lang="ar-SA" sz="3600" dirty="0"/>
          </a:p>
          <a:p>
            <a:r>
              <a:rPr lang="ar-SA" sz="3600" dirty="0"/>
              <a:t>السلام عليكم ورحمة الله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898993" cy="610651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7C11A5E-DCAD-490F-BD5B-5CB143BE37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1601" y="-1"/>
            <a:ext cx="2828925" cy="575966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0642C81-8365-4040-83C7-2910644FFD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8993" y="-324014"/>
            <a:ext cx="4852608" cy="19145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E3CD25F-43DE-4368-A494-B7F6C0FE4F5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4441" y="4532025"/>
            <a:ext cx="4852607" cy="1597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94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332" y="1166191"/>
            <a:ext cx="2344241" cy="270344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570961" y="876543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sz="3600" dirty="0">
                <a:solidFill>
                  <a:srgbClr val="00B050"/>
                </a:solidFill>
              </a:rPr>
              <a:t>تعريف الأستاذ : </a:t>
            </a:r>
          </a:p>
          <a:p>
            <a:r>
              <a:rPr lang="ar-SA" sz="3600" dirty="0">
                <a:solidFill>
                  <a:srgbClr val="00B050"/>
                </a:solidFill>
              </a:rPr>
              <a:t>محمد مجيب الرحمن</a:t>
            </a:r>
          </a:p>
          <a:p>
            <a:r>
              <a:rPr lang="ar-SA" sz="3600" dirty="0">
                <a:solidFill>
                  <a:srgbClr val="00B050"/>
                </a:solidFill>
              </a:rPr>
              <a:t>الأستاذ المساعد</a:t>
            </a:r>
          </a:p>
          <a:p>
            <a:r>
              <a:rPr lang="ar-SA" sz="3600" dirty="0">
                <a:solidFill>
                  <a:srgbClr val="00B050"/>
                </a:solidFill>
              </a:rPr>
              <a:t>المدرسة المجددية الإسلا مية (العالم)</a:t>
            </a:r>
          </a:p>
          <a:p>
            <a:r>
              <a:rPr lang="ar-SA" sz="3600" dirty="0">
                <a:solidFill>
                  <a:srgbClr val="00B050"/>
                </a:solidFill>
              </a:rPr>
              <a:t>برى بارى – كالياكوير –غازى فور-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4F47AEB-4FBF-4DEA-B872-C45246B38A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8509" y="1514475"/>
            <a:ext cx="2390775" cy="19145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A1C6742-AA5F-4FA6-AD50-BE80FA393E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58918"/>
            <a:ext cx="1219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623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74963" y="688622"/>
            <a:ext cx="565573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عنوان الدرس</a:t>
            </a:r>
          </a:p>
          <a:p>
            <a:endParaRPr lang="ar-SA" sz="2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الصف العالم</a:t>
            </a:r>
          </a:p>
          <a:p>
            <a:endParaRPr lang="ar-SA" sz="2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الورقة الثانية للفقه</a:t>
            </a:r>
          </a:p>
          <a:p>
            <a:endParaRPr lang="ar-SA" sz="2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فرائض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413661" cy="442242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433DA23-F357-4CE3-8481-C4BA57E3E3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92978"/>
            <a:ext cx="12192000" cy="1676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D30D23B-95AB-4905-8021-CA19D080E3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4887" y="0"/>
            <a:ext cx="3737113" cy="4422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181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21974" y="1465761"/>
            <a:ext cx="54751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اعلان الدرس </a:t>
            </a:r>
          </a:p>
          <a:p>
            <a:endParaRPr lang="ar-SA" sz="320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32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اخت لاب وام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816625" cy="450118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91E13E8-5D65-494F-9585-599DBD181C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01182"/>
            <a:ext cx="12192000" cy="235681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4B47B6D-B30D-44CB-856B-1F4840A09D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0262" y="0"/>
            <a:ext cx="2820434" cy="4501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184449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87999" y="1603022"/>
            <a:ext cx="547511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النتائج من الدرس</a:t>
            </a:r>
          </a:p>
          <a:p>
            <a:endParaRPr lang="ar-SA" sz="2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يستطيع الطلاب بعد انتهاء هذا الدرس</a:t>
            </a:r>
          </a:p>
          <a:p>
            <a:endParaRPr lang="ar-SA" sz="2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ان يبينوا    معني   اخت لاب وام</a:t>
            </a:r>
          </a:p>
          <a:p>
            <a:r>
              <a:rPr lang="ar-SA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ar-SA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ان يقولوا أحوال  اخت لاب وام    </a:t>
            </a:r>
          </a:p>
          <a:p>
            <a:r>
              <a:rPr lang="ar-SA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كم هي وما هي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15" y="-64565"/>
            <a:ext cx="3914824" cy="563354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BBB5B0B-80FD-43A0-ABDB-D414DF1176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2597" y="357352"/>
            <a:ext cx="2253274" cy="4789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678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93028" y="1083352"/>
            <a:ext cx="572346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>
                <a:solidFill>
                  <a:srgbClr val="00B050"/>
                </a:solidFill>
              </a:rPr>
              <a:t>للاخوات لاب وام فاحوال خمس- وهي</a:t>
            </a:r>
            <a:endParaRPr lang="en-US" sz="2400" dirty="0">
              <a:solidFill>
                <a:srgbClr val="00B050"/>
              </a:solidFill>
            </a:endParaRPr>
          </a:p>
          <a:p>
            <a:r>
              <a:rPr lang="ar-SA" sz="2400" dirty="0">
                <a:solidFill>
                  <a:srgbClr val="00B050"/>
                </a:solidFill>
              </a:rPr>
              <a:t>-</a:t>
            </a:r>
            <a:endParaRPr lang="en-US" sz="2400" dirty="0">
              <a:solidFill>
                <a:srgbClr val="00B050"/>
              </a:solidFill>
            </a:endParaRPr>
          </a:p>
          <a:p>
            <a:r>
              <a:rPr lang="ar-SA" sz="2400" dirty="0">
                <a:solidFill>
                  <a:srgbClr val="00B050"/>
                </a:solidFill>
              </a:rPr>
              <a:t>:</a:t>
            </a:r>
          </a:p>
          <a:p>
            <a:endParaRPr lang="ar-SA" sz="2400" dirty="0">
              <a:solidFill>
                <a:srgbClr val="00B050"/>
              </a:solidFill>
            </a:endParaRPr>
          </a:p>
          <a:p>
            <a:r>
              <a:rPr lang="ar-SA" sz="2400" dirty="0">
                <a:solidFill>
                  <a:srgbClr val="00B050"/>
                </a:solidFill>
              </a:rPr>
              <a:t>النصف للواحدة</a:t>
            </a:r>
            <a:endParaRPr lang="ar-SA" dirty="0">
              <a:solidFill>
                <a:srgbClr val="00B050"/>
              </a:solidFill>
            </a:endParaRPr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429956" y="3939822"/>
            <a:ext cx="4572000" cy="225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9505244" y="3107148"/>
            <a:ext cx="643467" cy="8918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318978" y="3697666"/>
            <a:ext cx="16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839200" y="3951111"/>
            <a:ext cx="1456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اخت لاب وام</a:t>
            </a:r>
          </a:p>
          <a:p>
            <a:r>
              <a:rPr lang="ar-SA" dirty="0"/>
              <a:t>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429956" y="3747911"/>
            <a:ext cx="1941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عم</a:t>
            </a:r>
          </a:p>
          <a:p>
            <a:r>
              <a:rPr lang="ar-SA" dirty="0"/>
              <a:t>1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976" y="-241737"/>
            <a:ext cx="3139285" cy="529540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1012311" y="3697666"/>
            <a:ext cx="857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1-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561342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643438" y="3051142"/>
            <a:ext cx="619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949244" y="3115733"/>
            <a:ext cx="5384800" cy="33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576710" y="757816"/>
            <a:ext cx="545253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والثلثان للاثنتين فصاعدة-</a:t>
            </a:r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10453511" y="2359378"/>
            <a:ext cx="587022" cy="7902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047111" y="2528711"/>
            <a:ext cx="1083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171289" y="3205202"/>
            <a:ext cx="1411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اخت لاب وام</a:t>
            </a:r>
          </a:p>
          <a:p>
            <a:r>
              <a:rPr lang="ar-SA" dirty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353778" y="3132666"/>
            <a:ext cx="1470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اخت لاب وام</a:t>
            </a:r>
          </a:p>
          <a:p>
            <a:r>
              <a:rPr lang="ar-SA" dirty="0"/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84711" y="3357686"/>
            <a:ext cx="1478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عم</a:t>
            </a:r>
          </a:p>
          <a:p>
            <a:r>
              <a:rPr lang="ar-SA" dirty="0"/>
              <a:t>1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5" y="0"/>
            <a:ext cx="3875792" cy="570711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1729155" y="2988354"/>
            <a:ext cx="395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2-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263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09066" y="1354667"/>
            <a:ext cx="56331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ومع الأخ لاب وام للذكر مثل حظ الانثيين يصرن به عصبة لاستوائهم في القرابة الي الميت</a:t>
            </a:r>
          </a:p>
          <a:p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4131734" y="3364088"/>
            <a:ext cx="6468533" cy="451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10035822" y="2427111"/>
            <a:ext cx="846667" cy="9595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719733" y="2698044"/>
            <a:ext cx="101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3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63378" y="3409244"/>
            <a:ext cx="19191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اخ لاب وام</a:t>
            </a:r>
          </a:p>
          <a:p>
            <a:endParaRPr lang="ar-SA" dirty="0"/>
          </a:p>
          <a:p>
            <a:r>
              <a:rPr lang="ar-SA" dirty="0"/>
              <a:t>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17067" y="3488267"/>
            <a:ext cx="2048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اخت لاب وام </a:t>
            </a:r>
          </a:p>
          <a:p>
            <a:endParaRPr lang="ar-SA" dirty="0"/>
          </a:p>
          <a:p>
            <a:r>
              <a:rPr lang="ar-SA" dirty="0"/>
              <a:t>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187289" y="3179422"/>
            <a:ext cx="666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3-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593" y="1"/>
            <a:ext cx="4021891" cy="5556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5126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33244" y="767645"/>
            <a:ext cx="616373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ولهن الباقي  مع البنات وبنات الابن—لقوله عليه السلام  اجعلوا الاخوات مع البنات عصبة</a:t>
            </a:r>
            <a:r>
              <a:rPr lang="ar-SA" dirty="0">
                <a:solidFill>
                  <a:srgbClr val="0033CC"/>
                </a:solidFill>
              </a:rPr>
              <a:t>-</a:t>
            </a:r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883379" y="2901244"/>
            <a:ext cx="6818488" cy="451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10227733" y="2009422"/>
            <a:ext cx="699911" cy="9482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092266" y="2168028"/>
            <a:ext cx="1004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6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629422" y="3048000"/>
            <a:ext cx="12982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>
                <a:solidFill>
                  <a:srgbClr val="0033CC"/>
                </a:solidFill>
              </a:rPr>
              <a:t>بنت</a:t>
            </a:r>
          </a:p>
          <a:p>
            <a:endParaRPr lang="ar-SA" dirty="0"/>
          </a:p>
          <a:p>
            <a:r>
              <a:rPr lang="ar-SA" dirty="0"/>
              <a:t>3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161867" y="2991696"/>
            <a:ext cx="10047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dirty="0">
                <a:solidFill>
                  <a:srgbClr val="0033CC"/>
                </a:solidFill>
              </a:rPr>
              <a:t>بنت الابن</a:t>
            </a:r>
          </a:p>
          <a:p>
            <a:endParaRPr lang="ar-SA" dirty="0"/>
          </a:p>
          <a:p>
            <a:r>
              <a:rPr lang="ar-SA" dirty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463822" y="2957689"/>
            <a:ext cx="172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dirty="0">
                <a:solidFill>
                  <a:srgbClr val="0033CC"/>
                </a:solidFill>
              </a:rPr>
              <a:t>اخت لاب وام</a:t>
            </a:r>
          </a:p>
          <a:p>
            <a:endParaRPr lang="ar-SA" dirty="0"/>
          </a:p>
          <a:p>
            <a:r>
              <a:rPr lang="ar-SA" dirty="0"/>
              <a:t>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725333" y="3048000"/>
            <a:ext cx="1207911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>
                <a:solidFill>
                  <a:srgbClr val="0033CC"/>
                </a:solidFill>
              </a:rPr>
              <a:t>ا</a:t>
            </a:r>
            <a:r>
              <a:rPr lang="ar-SA" sz="2000" dirty="0">
                <a:solidFill>
                  <a:srgbClr val="0033CC"/>
                </a:solidFill>
              </a:rPr>
              <a:t>خت لاب وام</a:t>
            </a:r>
          </a:p>
          <a:p>
            <a:endParaRPr lang="ar-SA" dirty="0"/>
          </a:p>
          <a:p>
            <a:r>
              <a:rPr lang="ar-SA" dirty="0"/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096977" y="2686147"/>
            <a:ext cx="10950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dirty="0">
                <a:solidFill>
                  <a:srgbClr val="0033CC"/>
                </a:solidFill>
              </a:rPr>
              <a:t>4-</a:t>
            </a:r>
            <a:endParaRPr lang="en-US" sz="2000" dirty="0">
              <a:solidFill>
                <a:srgbClr val="0033CC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3687" y="0"/>
            <a:ext cx="30903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150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212</Words>
  <Application>Microsoft Office PowerPoint</Application>
  <PresentationFormat>Widescreen</PresentationFormat>
  <Paragraphs>118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بسم الله الرحمن الرحيم  السلام عليكم ورحمة الله اهلا سهلا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  السلام عليكم ورحمة الله اهلا سهلا</dc:title>
  <dc:creator>Microsoft account</dc:creator>
  <cp:lastModifiedBy>mozibur rahman</cp:lastModifiedBy>
  <cp:revision>28</cp:revision>
  <dcterms:created xsi:type="dcterms:W3CDTF">2020-10-19T13:54:33Z</dcterms:created>
  <dcterms:modified xsi:type="dcterms:W3CDTF">2021-10-25T13:09:46Z</dcterms:modified>
</cp:coreProperties>
</file>